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테스트 슬라이드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이것은 LibreOffice 렌더링 테스트입니다.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