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2"/>
  </p:sldIdLst>
  <p:sldSz cx="9144000" cy="5143500" type="screen16x9"/>
  <p:notesSz cx="6858000" cy="9144000"/>
  <p:embeddedFontLst>
    <p:embeddedFont>
      <p:font typeface="Bahnschrift Condensed" panose="020B0502040204020203" pitchFamily="34" charset="0"/>
      <p:regular r:id="rId4"/>
      <p:bold r:id="rId5"/>
    </p:embeddedFont>
    <p:embeddedFont>
      <p:font typeface="Calibri" panose="020F0502020204030204" pitchFamily="34" charset="0"/>
      <p:regular r:id="rId6"/>
      <p:bold r:id="rId7"/>
      <p:italic r:id="rId8"/>
      <p:boldItalic r:id="rId9"/>
    </p:embeddedFont>
    <p:embeddedFont>
      <p:font typeface="Source Sans Pro" panose="020B0503030403020204" pitchFamily="34" charset="0"/>
      <p:regular r:id="rId10"/>
      <p:bold r:id="rId11"/>
      <p:boldItalic r:id="rId12"/>
    </p:embeddedFont>
    <p:embeddedFont>
      <p:font typeface="Source Sans Pro Black" panose="020B0803030403020204" pitchFamily="34" charset="0"/>
      <p:bold r:id="rId13"/>
      <p:boldItalic r:id="rId14"/>
    </p:embeddedFont>
    <p:embeddedFont>
      <p:font typeface="Source Sans Pro SemiBold" panose="020B06030304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9D894-CDD4-4736-9BF0-61FA2E9F8D3A}" v="5" dt="2022-07-23T21:43:12.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74"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microsoft.com/office/2015/10/relationships/revisionInfo" Target="revisionInfo.xml"/><Relationship Id="rId5" Type="http://schemas.openxmlformats.org/officeDocument/2006/relationships/font" Target="fonts/font2.fntdata"/><Relationship Id="rId15" Type="http://schemas.openxmlformats.org/officeDocument/2006/relationships/font" Target="fonts/font12.fntdata"/><Relationship Id="rId23" Type="http://schemas.microsoft.com/office/2016/11/relationships/changesInfo" Target="changesInfos/changesInfo1.xml"/><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ndai Gwanzura" userId="abbf1f6e-c9a8-4197-8fe7-e45a76919f80" providerId="ADAL" clId="{4369D894-CDD4-4736-9BF0-61FA2E9F8D3A}"/>
    <pc:docChg chg="undo redo custSel modSld">
      <pc:chgData name="Tendai Gwanzura" userId="abbf1f6e-c9a8-4197-8fe7-e45a76919f80" providerId="ADAL" clId="{4369D894-CDD4-4736-9BF0-61FA2E9F8D3A}" dt="2022-07-23T22:03:43.963" v="910" actId="478"/>
      <pc:docMkLst>
        <pc:docMk/>
      </pc:docMkLst>
      <pc:sldChg chg="addSp delSp modSp mod">
        <pc:chgData name="Tendai Gwanzura" userId="abbf1f6e-c9a8-4197-8fe7-e45a76919f80" providerId="ADAL" clId="{4369D894-CDD4-4736-9BF0-61FA2E9F8D3A}" dt="2022-07-23T22:03:43.963" v="910" actId="478"/>
        <pc:sldMkLst>
          <pc:docMk/>
          <pc:sldMk cId="0" sldId="257"/>
        </pc:sldMkLst>
        <pc:spChg chg="mod">
          <ac:chgData name="Tendai Gwanzura" userId="abbf1f6e-c9a8-4197-8fe7-e45a76919f80" providerId="ADAL" clId="{4369D894-CDD4-4736-9BF0-61FA2E9F8D3A}" dt="2022-07-23T21:51:23.426" v="753" actId="20577"/>
          <ac:spMkLst>
            <pc:docMk/>
            <pc:sldMk cId="0" sldId="257"/>
            <ac:spMk id="119" creationId="{00000000-0000-0000-0000-000000000000}"/>
          </ac:spMkLst>
        </pc:spChg>
        <pc:spChg chg="mod">
          <ac:chgData name="Tendai Gwanzura" userId="abbf1f6e-c9a8-4197-8fe7-e45a76919f80" providerId="ADAL" clId="{4369D894-CDD4-4736-9BF0-61FA2E9F8D3A}" dt="2022-07-23T21:59:15.065" v="870" actId="1076"/>
          <ac:spMkLst>
            <pc:docMk/>
            <pc:sldMk cId="0" sldId="257"/>
            <ac:spMk id="126" creationId="{00000000-0000-0000-0000-000000000000}"/>
          </ac:spMkLst>
        </pc:spChg>
        <pc:spChg chg="mod">
          <ac:chgData name="Tendai Gwanzura" userId="abbf1f6e-c9a8-4197-8fe7-e45a76919f80" providerId="ADAL" clId="{4369D894-CDD4-4736-9BF0-61FA2E9F8D3A}" dt="2022-07-23T21:09:15.122" v="190" actId="20577"/>
          <ac:spMkLst>
            <pc:docMk/>
            <pc:sldMk cId="0" sldId="257"/>
            <ac:spMk id="127" creationId="{00000000-0000-0000-0000-000000000000}"/>
          </ac:spMkLst>
        </pc:spChg>
        <pc:spChg chg="mod">
          <ac:chgData name="Tendai Gwanzura" userId="abbf1f6e-c9a8-4197-8fe7-e45a76919f80" providerId="ADAL" clId="{4369D894-CDD4-4736-9BF0-61FA2E9F8D3A}" dt="2022-07-23T21:46:43.179" v="731" actId="33524"/>
          <ac:spMkLst>
            <pc:docMk/>
            <pc:sldMk cId="0" sldId="257"/>
            <ac:spMk id="129" creationId="{00000000-0000-0000-0000-000000000000}"/>
          </ac:spMkLst>
        </pc:spChg>
        <pc:spChg chg="mod">
          <ac:chgData name="Tendai Gwanzura" userId="abbf1f6e-c9a8-4197-8fe7-e45a76919f80" providerId="ADAL" clId="{4369D894-CDD4-4736-9BF0-61FA2E9F8D3A}" dt="2022-07-23T21:24:00.829" v="358" actId="6549"/>
          <ac:spMkLst>
            <pc:docMk/>
            <pc:sldMk cId="0" sldId="257"/>
            <ac:spMk id="130" creationId="{00000000-0000-0000-0000-000000000000}"/>
          </ac:spMkLst>
        </pc:spChg>
        <pc:spChg chg="mod">
          <ac:chgData name="Tendai Gwanzura" userId="abbf1f6e-c9a8-4197-8fe7-e45a76919f80" providerId="ADAL" clId="{4369D894-CDD4-4736-9BF0-61FA2E9F8D3A}" dt="2022-07-23T21:50:59.562" v="749" actId="33524"/>
          <ac:spMkLst>
            <pc:docMk/>
            <pc:sldMk cId="0" sldId="257"/>
            <ac:spMk id="131" creationId="{00000000-0000-0000-0000-000000000000}"/>
          </ac:spMkLst>
        </pc:spChg>
        <pc:spChg chg="mod">
          <ac:chgData name="Tendai Gwanzura" userId="abbf1f6e-c9a8-4197-8fe7-e45a76919f80" providerId="ADAL" clId="{4369D894-CDD4-4736-9BF0-61FA2E9F8D3A}" dt="2022-07-23T21:47:31.265" v="734" actId="207"/>
          <ac:spMkLst>
            <pc:docMk/>
            <pc:sldMk cId="0" sldId="257"/>
            <ac:spMk id="132" creationId="{00000000-0000-0000-0000-000000000000}"/>
          </ac:spMkLst>
        </pc:spChg>
        <pc:spChg chg="mod">
          <ac:chgData name="Tendai Gwanzura" userId="abbf1f6e-c9a8-4197-8fe7-e45a76919f80" providerId="ADAL" clId="{4369D894-CDD4-4736-9BF0-61FA2E9F8D3A}" dt="2022-07-23T21:28:27.813" v="378" actId="2711"/>
          <ac:spMkLst>
            <pc:docMk/>
            <pc:sldMk cId="0" sldId="257"/>
            <ac:spMk id="133" creationId="{00000000-0000-0000-0000-000000000000}"/>
          </ac:spMkLst>
        </pc:spChg>
        <pc:spChg chg="mod">
          <ac:chgData name="Tendai Gwanzura" userId="abbf1f6e-c9a8-4197-8fe7-e45a76919f80" providerId="ADAL" clId="{4369D894-CDD4-4736-9BF0-61FA2E9F8D3A}" dt="2022-07-23T21:21:37.973" v="289" actId="20577"/>
          <ac:spMkLst>
            <pc:docMk/>
            <pc:sldMk cId="0" sldId="257"/>
            <ac:spMk id="138" creationId="{00000000-0000-0000-0000-000000000000}"/>
          </ac:spMkLst>
        </pc:spChg>
        <pc:spChg chg="del mod">
          <ac:chgData name="Tendai Gwanzura" userId="abbf1f6e-c9a8-4197-8fe7-e45a76919f80" providerId="ADAL" clId="{4369D894-CDD4-4736-9BF0-61FA2E9F8D3A}" dt="2022-07-23T21:21:43.527" v="291" actId="478"/>
          <ac:spMkLst>
            <pc:docMk/>
            <pc:sldMk cId="0" sldId="257"/>
            <ac:spMk id="139" creationId="{00000000-0000-0000-0000-000000000000}"/>
          </ac:spMkLst>
        </pc:spChg>
        <pc:spChg chg="mod">
          <ac:chgData name="Tendai Gwanzura" userId="abbf1f6e-c9a8-4197-8fe7-e45a76919f80" providerId="ADAL" clId="{4369D894-CDD4-4736-9BF0-61FA2E9F8D3A}" dt="2022-07-23T21:50:16.836" v="748"/>
          <ac:spMkLst>
            <pc:docMk/>
            <pc:sldMk cId="0" sldId="257"/>
            <ac:spMk id="144" creationId="{00000000-0000-0000-0000-000000000000}"/>
          </ac:spMkLst>
        </pc:spChg>
        <pc:spChg chg="mod">
          <ac:chgData name="Tendai Gwanzura" userId="abbf1f6e-c9a8-4197-8fe7-e45a76919f80" providerId="ADAL" clId="{4369D894-CDD4-4736-9BF0-61FA2E9F8D3A}" dt="2022-07-23T21:55:58.228" v="862" actId="14100"/>
          <ac:spMkLst>
            <pc:docMk/>
            <pc:sldMk cId="0" sldId="257"/>
            <ac:spMk id="149" creationId="{00000000-0000-0000-0000-000000000000}"/>
          </ac:spMkLst>
        </pc:spChg>
        <pc:grpChg chg="del">
          <ac:chgData name="Tendai Gwanzura" userId="abbf1f6e-c9a8-4197-8fe7-e45a76919f80" providerId="ADAL" clId="{4369D894-CDD4-4736-9BF0-61FA2E9F8D3A}" dt="2022-07-23T21:21:22.703" v="280" actId="478"/>
          <ac:grpSpMkLst>
            <pc:docMk/>
            <pc:sldMk cId="0" sldId="257"/>
            <ac:grpSpMk id="134" creationId="{00000000-0000-0000-0000-000000000000}"/>
          </ac:grpSpMkLst>
        </pc:grpChg>
        <pc:grpChg chg="del">
          <ac:chgData name="Tendai Gwanzura" userId="abbf1f6e-c9a8-4197-8fe7-e45a76919f80" providerId="ADAL" clId="{4369D894-CDD4-4736-9BF0-61FA2E9F8D3A}" dt="2022-07-23T21:21:24.609" v="281" actId="478"/>
          <ac:grpSpMkLst>
            <pc:docMk/>
            <pc:sldMk cId="0" sldId="257"/>
            <ac:grpSpMk id="140" creationId="{00000000-0000-0000-0000-000000000000}"/>
          </ac:grpSpMkLst>
        </pc:grpChg>
        <pc:graphicFrameChg chg="add del mod modGraphic">
          <ac:chgData name="Tendai Gwanzura" userId="abbf1f6e-c9a8-4197-8fe7-e45a76919f80" providerId="ADAL" clId="{4369D894-CDD4-4736-9BF0-61FA2E9F8D3A}" dt="2022-07-23T22:03:43.963" v="910" actId="478"/>
          <ac:graphicFrameMkLst>
            <pc:docMk/>
            <pc:sldMk cId="0" sldId="257"/>
            <ac:graphicFrameMk id="8" creationId="{188FCBBB-8C84-42EA-8F2D-8D9FFC9C828D}"/>
          </ac:graphicFrameMkLst>
        </pc:graphicFrameChg>
        <pc:picChg chg="del">
          <ac:chgData name="Tendai Gwanzura" userId="abbf1f6e-c9a8-4197-8fe7-e45a76919f80" providerId="ADAL" clId="{4369D894-CDD4-4736-9BF0-61FA2E9F8D3A}" dt="2022-07-23T21:25:32.124" v="366" actId="478"/>
          <ac:picMkLst>
            <pc:docMk/>
            <pc:sldMk cId="0" sldId="257"/>
            <ac:picMk id="2" creationId="{874C00CA-A332-4F4E-98D7-1FD806F73995}"/>
          </ac:picMkLst>
        </pc:picChg>
        <pc:picChg chg="del">
          <ac:chgData name="Tendai Gwanzura" userId="abbf1f6e-c9a8-4197-8fe7-e45a76919f80" providerId="ADAL" clId="{4369D894-CDD4-4736-9BF0-61FA2E9F8D3A}" dt="2022-07-23T21:25:50.824" v="369" actId="478"/>
          <ac:picMkLst>
            <pc:docMk/>
            <pc:sldMk cId="0" sldId="257"/>
            <ac:picMk id="4" creationId="{DD773943-6B0E-4FB9-862D-A0987E3CA832}"/>
          </ac:picMkLst>
        </pc:picChg>
        <pc:picChg chg="add mod">
          <ac:chgData name="Tendai Gwanzura" userId="abbf1f6e-c9a8-4197-8fe7-e45a76919f80" providerId="ADAL" clId="{4369D894-CDD4-4736-9BF0-61FA2E9F8D3A}" dt="2022-07-23T21:47:36.868" v="735" actId="1076"/>
          <ac:picMkLst>
            <pc:docMk/>
            <pc:sldMk cId="0" sldId="257"/>
            <ac:picMk id="5" creationId="{20193696-E399-44CA-9418-0EFD82363435}"/>
          </ac:picMkLst>
        </pc:picChg>
        <pc:picChg chg="add mod">
          <ac:chgData name="Tendai Gwanzura" userId="abbf1f6e-c9a8-4197-8fe7-e45a76919f80" providerId="ADAL" clId="{4369D894-CDD4-4736-9BF0-61FA2E9F8D3A}" dt="2022-07-23T21:48:20.637" v="742" actId="14100"/>
          <ac:picMkLst>
            <pc:docMk/>
            <pc:sldMk cId="0" sldId="257"/>
            <ac:picMk id="7" creationId="{0DC5F1B6-1F32-4FEB-85C6-03C8DA7C3B54}"/>
          </ac:picMkLst>
        </pc:picChg>
        <pc:picChg chg="del">
          <ac:chgData name="Tendai Gwanzura" userId="abbf1f6e-c9a8-4197-8fe7-e45a76919f80" providerId="ADAL" clId="{4369D894-CDD4-4736-9BF0-61FA2E9F8D3A}" dt="2022-07-23T21:21:13.829" v="279" actId="478"/>
          <ac:picMkLst>
            <pc:docMk/>
            <pc:sldMk cId="0" sldId="257"/>
            <ac:picMk id="147" creationId="{00000000-0000-0000-0000-000000000000}"/>
          </ac:picMkLst>
        </pc:picChg>
        <pc:picChg chg="del mod">
          <ac:chgData name="Tendai Gwanzura" userId="abbf1f6e-c9a8-4197-8fe7-e45a76919f80" providerId="ADAL" clId="{4369D894-CDD4-4736-9BF0-61FA2E9F8D3A}" dt="2022-07-23T21:21:11.045" v="278" actId="478"/>
          <ac:picMkLst>
            <pc:docMk/>
            <pc:sldMk cId="0" sldId="257"/>
            <ac:picMk id="1026" creationId="{FDC90911-C3DE-4839-973B-13D72187ECA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e3b74b7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11e3b74b716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85800" y="841772"/>
            <a:ext cx="7772400" cy="1790700"/>
          </a:xfrm>
          <a:prstGeom prst="rect">
            <a:avLst/>
          </a:prstGeom>
          <a:noFill/>
          <a:ln>
            <a:noFill/>
          </a:ln>
        </p:spPr>
        <p:txBody>
          <a:bodyPr spcFirstLastPara="1" wrap="square" lIns="7150" tIns="7150" rIns="7150" bIns="7150" anchor="b" anchorCtr="0">
            <a:normAutofit/>
          </a:bodyPr>
          <a:lstStyle>
            <a:lvl1pPr lvl="0" algn="l" rtl="0">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algn="l" rtl="0">
              <a:lnSpc>
                <a:spcPct val="90000"/>
              </a:lnSpc>
              <a:spcBef>
                <a:spcPts val="0"/>
              </a:spcBef>
              <a:spcAft>
                <a:spcPts val="0"/>
              </a:spcAft>
              <a:buClr>
                <a:srgbClr val="000000"/>
              </a:buClr>
              <a:buSzPts val="300"/>
              <a:buNone/>
              <a:defRPr/>
            </a:lvl2pPr>
            <a:lvl3pPr lvl="2" algn="l" rtl="0">
              <a:lnSpc>
                <a:spcPct val="90000"/>
              </a:lnSpc>
              <a:spcBef>
                <a:spcPts val="0"/>
              </a:spcBef>
              <a:spcAft>
                <a:spcPts val="0"/>
              </a:spcAft>
              <a:buClr>
                <a:srgbClr val="000000"/>
              </a:buClr>
              <a:buSzPts val="300"/>
              <a:buNone/>
              <a:defRPr/>
            </a:lvl3pPr>
            <a:lvl4pPr lvl="3" algn="l" rtl="0">
              <a:lnSpc>
                <a:spcPct val="90000"/>
              </a:lnSpc>
              <a:spcBef>
                <a:spcPts val="0"/>
              </a:spcBef>
              <a:spcAft>
                <a:spcPts val="0"/>
              </a:spcAft>
              <a:buClr>
                <a:srgbClr val="000000"/>
              </a:buClr>
              <a:buSzPts val="300"/>
              <a:buNone/>
              <a:defRPr/>
            </a:lvl4pPr>
            <a:lvl5pPr lvl="4" algn="l" rtl="0">
              <a:lnSpc>
                <a:spcPct val="90000"/>
              </a:lnSpc>
              <a:spcBef>
                <a:spcPts val="0"/>
              </a:spcBef>
              <a:spcAft>
                <a:spcPts val="0"/>
              </a:spcAft>
              <a:buClr>
                <a:srgbClr val="000000"/>
              </a:buClr>
              <a:buSzPts val="300"/>
              <a:buNone/>
              <a:defRPr/>
            </a:lvl5pPr>
            <a:lvl6pPr lvl="5" algn="l" rtl="0">
              <a:lnSpc>
                <a:spcPct val="90000"/>
              </a:lnSpc>
              <a:spcBef>
                <a:spcPts val="0"/>
              </a:spcBef>
              <a:spcAft>
                <a:spcPts val="0"/>
              </a:spcAft>
              <a:buClr>
                <a:srgbClr val="000000"/>
              </a:buClr>
              <a:buSzPts val="300"/>
              <a:buNone/>
              <a:defRPr/>
            </a:lvl6pPr>
            <a:lvl7pPr lvl="6" algn="l" rtl="0">
              <a:lnSpc>
                <a:spcPct val="90000"/>
              </a:lnSpc>
              <a:spcBef>
                <a:spcPts val="0"/>
              </a:spcBef>
              <a:spcAft>
                <a:spcPts val="0"/>
              </a:spcAft>
              <a:buClr>
                <a:srgbClr val="000000"/>
              </a:buClr>
              <a:buSzPts val="300"/>
              <a:buNone/>
              <a:defRPr/>
            </a:lvl7pPr>
            <a:lvl8pPr lvl="7" algn="l" rtl="0">
              <a:lnSpc>
                <a:spcPct val="90000"/>
              </a:lnSpc>
              <a:spcBef>
                <a:spcPts val="0"/>
              </a:spcBef>
              <a:spcAft>
                <a:spcPts val="0"/>
              </a:spcAft>
              <a:buClr>
                <a:srgbClr val="000000"/>
              </a:buClr>
              <a:buSzPts val="300"/>
              <a:buNone/>
              <a:defRPr/>
            </a:lvl8pPr>
            <a:lvl9pPr lvl="8" algn="l" rtl="0">
              <a:lnSpc>
                <a:spcPct val="90000"/>
              </a:lnSpc>
              <a:spcBef>
                <a:spcPts val="0"/>
              </a:spcBef>
              <a:spcAft>
                <a:spcPts val="0"/>
              </a:spcAft>
              <a:buClr>
                <a:srgbClr val="000000"/>
              </a:buClr>
              <a:buSzPts val="300"/>
              <a:buNone/>
              <a:defRPr/>
            </a:lvl9pPr>
          </a:lstStyle>
          <a:p>
            <a:endParaRPr/>
          </a:p>
        </p:txBody>
      </p:sp>
      <p:sp>
        <p:nvSpPr>
          <p:cNvPr id="52" name="Google Shape;52;p13"/>
          <p:cNvSpPr txBox="1">
            <a:spLocks noGrp="1"/>
          </p:cNvSpPr>
          <p:nvPr>
            <p:ph type="body" idx="1"/>
          </p:nvPr>
        </p:nvSpPr>
        <p:spPr>
          <a:xfrm>
            <a:off x="1143000" y="2701528"/>
            <a:ext cx="6858000" cy="1241700"/>
          </a:xfrm>
          <a:prstGeom prst="rect">
            <a:avLst/>
          </a:prstGeom>
          <a:noFill/>
          <a:ln>
            <a:noFill/>
          </a:ln>
        </p:spPr>
        <p:txBody>
          <a:bodyPr spcFirstLastPara="1" wrap="square" lIns="7150" tIns="7150" rIns="7150" bIns="7150" anchor="t" anchorCtr="0">
            <a:normAutofit/>
          </a:bodyPr>
          <a:lstStyle>
            <a:lvl1pPr marL="457200" lvl="0" indent="-228600" algn="ctr" rtl="0">
              <a:lnSpc>
                <a:spcPct val="90000"/>
              </a:lnSpc>
              <a:spcBef>
                <a:spcPts val="800"/>
              </a:spcBef>
              <a:spcAft>
                <a:spcPts val="0"/>
              </a:spcAft>
              <a:buClr>
                <a:srgbClr val="000000"/>
              </a:buClr>
              <a:buSzPts val="1800"/>
              <a:buFont typeface="Calibri"/>
              <a:buNone/>
              <a:defRPr sz="1800"/>
            </a:lvl1pPr>
            <a:lvl2pPr marL="914400" lvl="1" indent="-228600" algn="ctr" rtl="0">
              <a:lnSpc>
                <a:spcPct val="90000"/>
              </a:lnSpc>
              <a:spcBef>
                <a:spcPts val="800"/>
              </a:spcBef>
              <a:spcAft>
                <a:spcPts val="0"/>
              </a:spcAft>
              <a:buClr>
                <a:srgbClr val="000000"/>
              </a:buClr>
              <a:buSzPts val="1800"/>
              <a:buFont typeface="Calibri"/>
              <a:buNone/>
              <a:defRPr sz="1800"/>
            </a:lvl2pPr>
            <a:lvl3pPr marL="1371600" lvl="2" indent="-228600" algn="ctr" rtl="0">
              <a:lnSpc>
                <a:spcPct val="90000"/>
              </a:lnSpc>
              <a:spcBef>
                <a:spcPts val="800"/>
              </a:spcBef>
              <a:spcAft>
                <a:spcPts val="0"/>
              </a:spcAft>
              <a:buClr>
                <a:srgbClr val="000000"/>
              </a:buClr>
              <a:buSzPts val="1800"/>
              <a:buFont typeface="Calibri"/>
              <a:buNone/>
              <a:defRPr sz="1800"/>
            </a:lvl3pPr>
            <a:lvl4pPr marL="1828800" lvl="3" indent="-228600" algn="ctr" rtl="0">
              <a:lnSpc>
                <a:spcPct val="90000"/>
              </a:lnSpc>
              <a:spcBef>
                <a:spcPts val="800"/>
              </a:spcBef>
              <a:spcAft>
                <a:spcPts val="0"/>
              </a:spcAft>
              <a:buClr>
                <a:srgbClr val="000000"/>
              </a:buClr>
              <a:buSzPts val="1800"/>
              <a:buFont typeface="Calibri"/>
              <a:buNone/>
              <a:defRPr sz="1800"/>
            </a:lvl4pPr>
            <a:lvl5pPr marL="2286000" lvl="4" indent="-228600" algn="ctr" rtl="0">
              <a:lnSpc>
                <a:spcPct val="90000"/>
              </a:lnSpc>
              <a:spcBef>
                <a:spcPts val="800"/>
              </a:spcBef>
              <a:spcAft>
                <a:spcPts val="0"/>
              </a:spcAft>
              <a:buClr>
                <a:srgbClr val="000000"/>
              </a:buClr>
              <a:buSzPts val="1800"/>
              <a:buFont typeface="Calibri"/>
              <a:buNone/>
              <a:defRPr sz="1800"/>
            </a:lvl5pPr>
            <a:lvl6pPr marL="2743200" lvl="5" indent="-247650" algn="l" rtl="0">
              <a:lnSpc>
                <a:spcPct val="90000"/>
              </a:lnSpc>
              <a:spcBef>
                <a:spcPts val="800"/>
              </a:spcBef>
              <a:spcAft>
                <a:spcPts val="0"/>
              </a:spcAft>
              <a:buClr>
                <a:srgbClr val="000000"/>
              </a:buClr>
              <a:buSzPts val="300"/>
              <a:buChar char="■"/>
              <a:defRPr/>
            </a:lvl6pPr>
            <a:lvl7pPr marL="3200400" lvl="6" indent="-247650" algn="l" rtl="0">
              <a:lnSpc>
                <a:spcPct val="90000"/>
              </a:lnSpc>
              <a:spcBef>
                <a:spcPts val="800"/>
              </a:spcBef>
              <a:spcAft>
                <a:spcPts val="0"/>
              </a:spcAft>
              <a:buClr>
                <a:srgbClr val="000000"/>
              </a:buClr>
              <a:buSzPts val="300"/>
              <a:buChar char="●"/>
              <a:defRPr/>
            </a:lvl7pPr>
            <a:lvl8pPr marL="3657600" lvl="7" indent="-247650" algn="l" rtl="0">
              <a:lnSpc>
                <a:spcPct val="90000"/>
              </a:lnSpc>
              <a:spcBef>
                <a:spcPts val="800"/>
              </a:spcBef>
              <a:spcAft>
                <a:spcPts val="0"/>
              </a:spcAft>
              <a:buClr>
                <a:srgbClr val="000000"/>
              </a:buClr>
              <a:buSzPts val="300"/>
              <a:buChar char="○"/>
              <a:defRPr/>
            </a:lvl8pPr>
            <a:lvl9pPr marL="4114800" lvl="8" indent="-247650" algn="l" rtl="0">
              <a:lnSpc>
                <a:spcPct val="90000"/>
              </a:lnSpc>
              <a:spcBef>
                <a:spcPts val="800"/>
              </a:spcBef>
              <a:spcAft>
                <a:spcPts val="0"/>
              </a:spcAft>
              <a:buClr>
                <a:srgbClr val="000000"/>
              </a:buClr>
              <a:buSzPts val="300"/>
              <a:buChar char="■"/>
              <a:defRPr/>
            </a:lvl9pPr>
          </a:lstStyle>
          <a:p>
            <a:endParaRPr/>
          </a:p>
        </p:txBody>
      </p:sp>
      <p:sp>
        <p:nvSpPr>
          <p:cNvPr id="53" name="Google Shape;53;p13"/>
          <p:cNvSpPr txBox="1">
            <a:spLocks noGrp="1"/>
          </p:cNvSpPr>
          <p:nvPr>
            <p:ph type="sldNum" idx="12"/>
          </p:nvPr>
        </p:nvSpPr>
        <p:spPr>
          <a:xfrm>
            <a:off x="8360177" y="4828581"/>
            <a:ext cx="155100" cy="151200"/>
          </a:xfrm>
          <a:prstGeom prst="rect">
            <a:avLst/>
          </a:prstGeom>
          <a:noFill/>
          <a:ln>
            <a:noFill/>
          </a:ln>
        </p:spPr>
        <p:txBody>
          <a:bodyPr spcFirstLastPara="1" wrap="square" lIns="7150" tIns="7150" rIns="7150" bIns="7150" anchor="ctr" anchorCtr="0">
            <a:normAutofit lnSpcReduction="20000"/>
          </a:bodyPr>
          <a:lstStyle>
            <a:lvl1pPr marL="0" lvl="0" indent="0" algn="r" rtl="0">
              <a:lnSpc>
                <a:spcPct val="100000"/>
              </a:lnSpc>
              <a:spcBef>
                <a:spcPts val="0"/>
              </a:spcBef>
              <a:spcAft>
                <a:spcPts val="0"/>
              </a:spcAft>
              <a:buClr>
                <a:srgbClr val="888888"/>
              </a:buClr>
              <a:buSzPts val="900"/>
              <a:buFont typeface="Calibri"/>
              <a:buNone/>
              <a:defRPr sz="900">
                <a:solidFill>
                  <a:srgbClr val="888888"/>
                </a:solidFill>
              </a:defRPr>
            </a:lvl1pPr>
            <a:lvl2pPr marL="0" lvl="1" indent="0" algn="r" rtl="0">
              <a:lnSpc>
                <a:spcPct val="100000"/>
              </a:lnSpc>
              <a:spcBef>
                <a:spcPts val="0"/>
              </a:spcBef>
              <a:spcAft>
                <a:spcPts val="0"/>
              </a:spcAft>
              <a:buClr>
                <a:srgbClr val="888888"/>
              </a:buClr>
              <a:buSzPts val="900"/>
              <a:buFont typeface="Calibri"/>
              <a:buNone/>
              <a:defRPr sz="900">
                <a:solidFill>
                  <a:srgbClr val="888888"/>
                </a:solidFill>
              </a:defRPr>
            </a:lvl2pPr>
            <a:lvl3pPr marL="0" lvl="2" indent="0" algn="r" rtl="0">
              <a:lnSpc>
                <a:spcPct val="100000"/>
              </a:lnSpc>
              <a:spcBef>
                <a:spcPts val="0"/>
              </a:spcBef>
              <a:spcAft>
                <a:spcPts val="0"/>
              </a:spcAft>
              <a:buClr>
                <a:srgbClr val="888888"/>
              </a:buClr>
              <a:buSzPts val="900"/>
              <a:buFont typeface="Calibri"/>
              <a:buNone/>
              <a:defRPr sz="900">
                <a:solidFill>
                  <a:srgbClr val="888888"/>
                </a:solidFill>
              </a:defRPr>
            </a:lvl3pPr>
            <a:lvl4pPr marL="0" lvl="3" indent="0" algn="r" rtl="0">
              <a:lnSpc>
                <a:spcPct val="100000"/>
              </a:lnSpc>
              <a:spcBef>
                <a:spcPts val="0"/>
              </a:spcBef>
              <a:spcAft>
                <a:spcPts val="0"/>
              </a:spcAft>
              <a:buClr>
                <a:srgbClr val="888888"/>
              </a:buClr>
              <a:buSzPts val="900"/>
              <a:buFont typeface="Calibri"/>
              <a:buNone/>
              <a:defRPr sz="900">
                <a:solidFill>
                  <a:srgbClr val="888888"/>
                </a:solidFill>
              </a:defRPr>
            </a:lvl4pPr>
            <a:lvl5pPr marL="0" lvl="4" indent="0" algn="r" rtl="0">
              <a:lnSpc>
                <a:spcPct val="100000"/>
              </a:lnSpc>
              <a:spcBef>
                <a:spcPts val="0"/>
              </a:spcBef>
              <a:spcAft>
                <a:spcPts val="0"/>
              </a:spcAft>
              <a:buClr>
                <a:srgbClr val="888888"/>
              </a:buClr>
              <a:buSzPts val="900"/>
              <a:buFont typeface="Calibri"/>
              <a:buNone/>
              <a:defRPr sz="900">
                <a:solidFill>
                  <a:srgbClr val="888888"/>
                </a:solidFill>
              </a:defRPr>
            </a:lvl5pPr>
            <a:lvl6pPr marL="0" lvl="5" indent="0" algn="r" rtl="0">
              <a:lnSpc>
                <a:spcPct val="100000"/>
              </a:lnSpc>
              <a:spcBef>
                <a:spcPts val="0"/>
              </a:spcBef>
              <a:spcAft>
                <a:spcPts val="0"/>
              </a:spcAft>
              <a:buClr>
                <a:srgbClr val="888888"/>
              </a:buClr>
              <a:buSzPts val="900"/>
              <a:buFont typeface="Calibri"/>
              <a:buNone/>
              <a:defRPr sz="900">
                <a:solidFill>
                  <a:srgbClr val="888888"/>
                </a:solidFill>
              </a:defRPr>
            </a:lvl6pPr>
            <a:lvl7pPr marL="0" lvl="6" indent="0" algn="r" rtl="0">
              <a:lnSpc>
                <a:spcPct val="100000"/>
              </a:lnSpc>
              <a:spcBef>
                <a:spcPts val="0"/>
              </a:spcBef>
              <a:spcAft>
                <a:spcPts val="0"/>
              </a:spcAft>
              <a:buClr>
                <a:srgbClr val="888888"/>
              </a:buClr>
              <a:buSzPts val="900"/>
              <a:buFont typeface="Calibri"/>
              <a:buNone/>
              <a:defRPr sz="900">
                <a:solidFill>
                  <a:srgbClr val="888888"/>
                </a:solidFill>
              </a:defRPr>
            </a:lvl7pPr>
            <a:lvl8pPr marL="0" lvl="7" indent="0" algn="r" rtl="0">
              <a:lnSpc>
                <a:spcPct val="100000"/>
              </a:lnSpc>
              <a:spcBef>
                <a:spcPts val="0"/>
              </a:spcBef>
              <a:spcAft>
                <a:spcPts val="0"/>
              </a:spcAft>
              <a:buClr>
                <a:srgbClr val="888888"/>
              </a:buClr>
              <a:buSzPts val="900"/>
              <a:buFont typeface="Calibri"/>
              <a:buNone/>
              <a:defRPr sz="900">
                <a:solidFill>
                  <a:srgbClr val="888888"/>
                </a:solidFill>
              </a:defRPr>
            </a:lvl8pPr>
            <a:lvl9pPr marL="0" lvl="8" indent="0" algn="r" rtl="0">
              <a:lnSpc>
                <a:spcPct val="100000"/>
              </a:lnSpc>
              <a:spcBef>
                <a:spcPts val="0"/>
              </a:spcBef>
              <a:spcAft>
                <a:spcPts val="0"/>
              </a:spcAft>
              <a:buClr>
                <a:srgbClr val="888888"/>
              </a:buClr>
              <a:buSzPts val="900"/>
              <a:buFont typeface="Calibri"/>
              <a:buNone/>
              <a:defRPr sz="900">
                <a:solidFill>
                  <a:srgbClr val="888888"/>
                </a:solidFil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ctrTitle" idx="4294967295"/>
          </p:nvPr>
        </p:nvSpPr>
        <p:spPr>
          <a:xfrm>
            <a:off x="361074" y="245938"/>
            <a:ext cx="5342124" cy="924900"/>
          </a:xfrm>
          <a:prstGeom prst="rect">
            <a:avLst/>
          </a:prstGeom>
          <a:solidFill>
            <a:schemeClr val="bg2">
              <a:lumMod val="20000"/>
              <a:lumOff val="80000"/>
            </a:schemeClr>
          </a:solidFill>
          <a:ln>
            <a:noFill/>
          </a:ln>
        </p:spPr>
        <p:txBody>
          <a:bodyPr spcFirstLastPara="1" wrap="square" lIns="7150" tIns="7150" rIns="7150" bIns="7150" anchor="t" anchorCtr="0">
            <a:normAutofit/>
          </a:bodyPr>
          <a:lstStyle/>
          <a:p>
            <a:pPr marL="0" lvl="0" indent="0" algn="l" rtl="0">
              <a:lnSpc>
                <a:spcPct val="100000"/>
              </a:lnSpc>
              <a:spcBef>
                <a:spcPts val="0"/>
              </a:spcBef>
              <a:spcAft>
                <a:spcPts val="0"/>
              </a:spcAft>
              <a:buClr>
                <a:srgbClr val="2C365E"/>
              </a:buClr>
              <a:buSzPts val="1900"/>
              <a:buFont typeface="Source Sans Pro Black"/>
              <a:buNone/>
            </a:pPr>
            <a:r>
              <a:rPr lang="en-US" sz="1900" dirty="0">
                <a:solidFill>
                  <a:srgbClr val="1E923C"/>
                </a:solidFill>
                <a:latin typeface="Bahnschrift Condensed" panose="020B0502040204020203" pitchFamily="34" charset="0"/>
                <a:ea typeface="Source Sans Pro Black"/>
                <a:cs typeface="Source Sans Pro Black"/>
                <a:sym typeface="Source Sans Pro Black"/>
              </a:rPr>
              <a:t>Investigating variables that influence pesticide levels in the United States (1999-2020)</a:t>
            </a:r>
            <a:br>
              <a:rPr lang="en-US" sz="1900" dirty="0">
                <a:solidFill>
                  <a:schemeClr val="accent1">
                    <a:lumMod val="75000"/>
                  </a:schemeClr>
                </a:solidFill>
                <a:latin typeface="Source Sans Pro Black"/>
                <a:ea typeface="Source Sans Pro Black"/>
                <a:cs typeface="Source Sans Pro Black"/>
                <a:sym typeface="Source Sans Pro Black"/>
              </a:rPr>
            </a:br>
            <a:endParaRPr lang="en-US" sz="1900" dirty="0">
              <a:solidFill>
                <a:schemeClr val="accent1">
                  <a:lumMod val="75000"/>
                </a:schemeClr>
              </a:solidFill>
              <a:latin typeface="Source Sans Pro Black"/>
              <a:ea typeface="Source Sans Pro Black"/>
              <a:cs typeface="Source Sans Pro Black"/>
              <a:sym typeface="Source Sans Pro Black"/>
            </a:endParaRPr>
          </a:p>
        </p:txBody>
      </p:sp>
      <p:cxnSp>
        <p:nvCxnSpPr>
          <p:cNvPr id="120" name="Google Shape;120;p15"/>
          <p:cNvCxnSpPr/>
          <p:nvPr/>
        </p:nvCxnSpPr>
        <p:spPr>
          <a:xfrm rot="10800000" flipH="1">
            <a:off x="361072" y="913232"/>
            <a:ext cx="5426700" cy="12000"/>
          </a:xfrm>
          <a:prstGeom prst="straightConnector1">
            <a:avLst/>
          </a:prstGeom>
          <a:noFill/>
          <a:ln w="25400" cap="flat" cmpd="sng">
            <a:solidFill>
              <a:srgbClr val="2C365E"/>
            </a:solidFill>
            <a:prstDash val="solid"/>
            <a:miter lim="400000"/>
            <a:headEnd type="none" w="sm" len="sm"/>
            <a:tailEnd type="none" w="sm" len="sm"/>
          </a:ln>
        </p:spPr>
      </p:cxnSp>
      <p:sp>
        <p:nvSpPr>
          <p:cNvPr id="121" name="Google Shape;121;p15"/>
          <p:cNvSpPr/>
          <p:nvPr/>
        </p:nvSpPr>
        <p:spPr>
          <a:xfrm>
            <a:off x="-30291" y="-9249"/>
            <a:ext cx="9204600" cy="984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2" name="Google Shape;122;p15"/>
          <p:cNvSpPr/>
          <p:nvPr/>
        </p:nvSpPr>
        <p:spPr>
          <a:xfrm>
            <a:off x="-150" y="5082852"/>
            <a:ext cx="9174300" cy="699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3" name="Google Shape;123;p15"/>
          <p:cNvSpPr/>
          <p:nvPr/>
        </p:nvSpPr>
        <p:spPr>
          <a:xfrm>
            <a:off x="-139" y="1227533"/>
            <a:ext cx="9091200" cy="984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4" name="Google Shape;124;p15"/>
          <p:cNvSpPr/>
          <p:nvPr/>
        </p:nvSpPr>
        <p:spPr>
          <a:xfrm rot="-5400000">
            <a:off x="-2967581" y="2515382"/>
            <a:ext cx="5190600" cy="1170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5" name="Google Shape;125;p15"/>
          <p:cNvSpPr/>
          <p:nvPr/>
        </p:nvSpPr>
        <p:spPr>
          <a:xfrm rot="-5400000">
            <a:off x="6496985" y="2506450"/>
            <a:ext cx="5196000" cy="1170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6" name="Google Shape;126;p15"/>
          <p:cNvSpPr/>
          <p:nvPr/>
        </p:nvSpPr>
        <p:spPr>
          <a:xfrm rot="-5400000">
            <a:off x="3214155" y="3141552"/>
            <a:ext cx="3905400" cy="1170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7" name="Google Shape;127;p15"/>
          <p:cNvSpPr txBox="1"/>
          <p:nvPr/>
        </p:nvSpPr>
        <p:spPr>
          <a:xfrm>
            <a:off x="361069" y="983336"/>
            <a:ext cx="5426700" cy="161700"/>
          </a:xfrm>
          <a:prstGeom prst="rect">
            <a:avLst/>
          </a:prstGeom>
          <a:noFill/>
          <a:ln>
            <a:noFill/>
          </a:ln>
        </p:spPr>
        <p:txBody>
          <a:bodyPr spcFirstLastPara="1" wrap="square" lIns="7150" tIns="7150" rIns="7150" bIns="7150" anchor="t" anchorCtr="0">
            <a:noAutofit/>
          </a:bodyPr>
          <a:lstStyle/>
          <a:p>
            <a:pPr marL="0" lvl="0" indent="0" algn="l" rtl="0">
              <a:spcBef>
                <a:spcPts val="0"/>
              </a:spcBef>
              <a:spcAft>
                <a:spcPts val="0"/>
              </a:spcAft>
              <a:buClr>
                <a:srgbClr val="2C365E"/>
              </a:buClr>
              <a:buSzPts val="700"/>
              <a:buFont typeface="Source Sans Pro"/>
              <a:buNone/>
            </a:pPr>
            <a:r>
              <a:rPr lang="en" sz="700" b="1" dirty="0">
                <a:solidFill>
                  <a:schemeClr val="tx1"/>
                </a:solidFill>
                <a:latin typeface="Source Sans Pro"/>
                <a:ea typeface="Source Sans Pro"/>
                <a:cs typeface="Source Sans Pro"/>
                <a:sym typeface="Source Sans Pro"/>
              </a:rPr>
              <a:t>Team 29:</a:t>
            </a:r>
            <a:r>
              <a:rPr lang="en" sz="700" dirty="0">
                <a:solidFill>
                  <a:schemeClr val="tx1"/>
                </a:solidFill>
                <a:latin typeface="Source Sans Pro"/>
                <a:ea typeface="Source Sans Pro"/>
                <a:cs typeface="Source Sans Pro"/>
                <a:sym typeface="Source Sans Pro"/>
              </a:rPr>
              <a:t> Tendai Gwanzura, Kristina </a:t>
            </a:r>
            <a:r>
              <a:rPr lang="en-US" sz="700" dirty="0">
                <a:solidFill>
                  <a:schemeClr val="tx1"/>
                </a:solidFill>
                <a:latin typeface="Source Sans Pro"/>
                <a:ea typeface="Source Sans Pro"/>
                <a:cs typeface="Source Sans Pro"/>
                <a:sym typeface="Source Sans Pro"/>
              </a:rPr>
              <a:t>Garber</a:t>
            </a:r>
            <a:r>
              <a:rPr lang="en" sz="700" dirty="0">
                <a:solidFill>
                  <a:schemeClr val="tx1"/>
                </a:solidFill>
                <a:latin typeface="Source Sans Pro"/>
                <a:ea typeface="Source Sans Pro"/>
                <a:cs typeface="Source Sans Pro"/>
                <a:sym typeface="Source Sans Pro"/>
              </a:rPr>
              <a:t>, Spandana Poddutoori, Alyssa Funk, Qing Ye, Alex Li</a:t>
            </a:r>
            <a:endParaRPr sz="200" dirty="0">
              <a:solidFill>
                <a:schemeClr val="tx1"/>
              </a:solidFill>
            </a:endParaRPr>
          </a:p>
          <a:p>
            <a:pPr marL="0" marR="0" lvl="0" indent="0" algn="l" rtl="0">
              <a:lnSpc>
                <a:spcPct val="100000"/>
              </a:lnSpc>
              <a:spcBef>
                <a:spcPts val="0"/>
              </a:spcBef>
              <a:spcAft>
                <a:spcPts val="0"/>
              </a:spcAft>
              <a:buClr>
                <a:srgbClr val="2C365E"/>
              </a:buClr>
              <a:buSzPts val="700"/>
              <a:buFont typeface="Source Sans Pro"/>
              <a:buNone/>
            </a:pPr>
            <a:endParaRPr sz="700" b="1" dirty="0">
              <a:solidFill>
                <a:srgbClr val="2C365E"/>
              </a:solidFill>
              <a:latin typeface="Source Sans Pro"/>
              <a:ea typeface="Source Sans Pro"/>
              <a:cs typeface="Source Sans Pro"/>
              <a:sym typeface="Source Sans Pro"/>
            </a:endParaRPr>
          </a:p>
        </p:txBody>
      </p:sp>
      <p:sp>
        <p:nvSpPr>
          <p:cNvPr id="128" name="Google Shape;128;p15"/>
          <p:cNvSpPr/>
          <p:nvPr/>
        </p:nvSpPr>
        <p:spPr>
          <a:xfrm rot="-5400000">
            <a:off x="6179733" y="570929"/>
            <a:ext cx="1253400" cy="117000"/>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29" name="Google Shape;129;p15"/>
          <p:cNvSpPr txBox="1"/>
          <p:nvPr/>
        </p:nvSpPr>
        <p:spPr>
          <a:xfrm>
            <a:off x="289093" y="1236752"/>
            <a:ext cx="1838400" cy="1856425"/>
          </a:xfrm>
          <a:prstGeom prst="rect">
            <a:avLst/>
          </a:prstGeom>
          <a:solidFill>
            <a:schemeClr val="bg2">
              <a:lumMod val="20000"/>
              <a:lumOff val="80000"/>
            </a:schemeClr>
          </a:solidFill>
          <a:ln>
            <a:noFill/>
          </a:ln>
        </p:spPr>
        <p:txBody>
          <a:bodyPr spcFirstLastPara="1" wrap="square" lIns="7150" tIns="7150" rIns="7150" bIns="7150" anchor="t" anchorCtr="0">
            <a:noAutofit/>
          </a:bodyPr>
          <a:lstStyle/>
          <a:p>
            <a:pPr marL="0" marR="0" lvl="0" indent="0" algn="l" rtl="0">
              <a:lnSpc>
                <a:spcPct val="100000"/>
              </a:lnSpc>
              <a:spcBef>
                <a:spcPts val="0"/>
              </a:spcBef>
              <a:spcAft>
                <a:spcPts val="0"/>
              </a:spcAft>
              <a:buClr>
                <a:srgbClr val="2C365E"/>
              </a:buClr>
              <a:buSzPts val="900"/>
              <a:buFont typeface="Source Sans Pro"/>
              <a:buNone/>
            </a:pPr>
            <a:r>
              <a:rPr lang="en" sz="900" b="1" dirty="0">
                <a:solidFill>
                  <a:srgbClr val="00B050"/>
                </a:solidFill>
                <a:latin typeface="Bahnschrift Condensed" panose="020B0502040204020203" pitchFamily="34" charset="0"/>
                <a:ea typeface="Source Sans Pro"/>
                <a:cs typeface="Source Sans Pro"/>
                <a:sym typeface="Source Sans Pro"/>
              </a:rPr>
              <a:t>Background</a:t>
            </a:r>
            <a:endParaRPr sz="900" dirty="0">
              <a:solidFill>
                <a:srgbClr val="00B050"/>
              </a:solidFill>
              <a:latin typeface="Bahnschrift Condensed" panose="020B0502040204020203" pitchFamily="34" charset="0"/>
            </a:endParaRPr>
          </a:p>
          <a:p>
            <a:pPr marL="0" lvl="0" indent="0" algn="l" rtl="0">
              <a:lnSpc>
                <a:spcPct val="90000"/>
              </a:lnSpc>
              <a:spcBef>
                <a:spcPts val="400"/>
              </a:spcBef>
              <a:spcAft>
                <a:spcPts val="0"/>
              </a:spcAft>
              <a:buClr>
                <a:srgbClr val="2C365E"/>
              </a:buClr>
              <a:buSzPts val="400"/>
              <a:buFont typeface="Source Sans Pro"/>
              <a:buNone/>
            </a:pPr>
            <a:r>
              <a:rPr lang="en-US" sz="900" dirty="0">
                <a:solidFill>
                  <a:schemeClr val="tx1"/>
                </a:solidFill>
                <a:latin typeface="Source Sans Pro"/>
                <a:ea typeface="Source Sans Pro"/>
                <a:cs typeface="Source Sans Pro"/>
                <a:sym typeface="Source Sans Pro"/>
              </a:rPr>
              <a:t>Pesticide tolerances are federally regulated, and agricultural products are surveyed annually to ensure pesticide residues are below established limits. However, more general information on human health effects over time is not well understood. We aim to identify the variables associated with changing pesticide  use and increasing organic growing practices on human health in the United States over the last 20 years</a:t>
            </a:r>
            <a:r>
              <a:rPr lang="en-US" sz="700" dirty="0">
                <a:solidFill>
                  <a:schemeClr val="tx1"/>
                </a:solidFill>
                <a:latin typeface="Source Sans Pro"/>
                <a:ea typeface="Source Sans Pro"/>
                <a:cs typeface="Source Sans Pro"/>
                <a:sym typeface="Source Sans Pro"/>
              </a:rPr>
              <a:t>.</a:t>
            </a:r>
            <a:endParaRPr sz="700" dirty="0">
              <a:solidFill>
                <a:schemeClr val="tx1"/>
              </a:solidFill>
            </a:endParaRPr>
          </a:p>
        </p:txBody>
      </p:sp>
      <p:sp>
        <p:nvSpPr>
          <p:cNvPr id="130" name="Google Shape;130;p15"/>
          <p:cNvSpPr txBox="1"/>
          <p:nvPr/>
        </p:nvSpPr>
        <p:spPr>
          <a:xfrm>
            <a:off x="5691421" y="1236752"/>
            <a:ext cx="3045000" cy="323100"/>
          </a:xfrm>
          <a:prstGeom prst="rect">
            <a:avLst/>
          </a:prstGeom>
          <a:noFill/>
          <a:ln>
            <a:noFill/>
          </a:ln>
        </p:spPr>
        <p:txBody>
          <a:bodyPr spcFirstLastPara="1" wrap="square" lIns="7150" tIns="7150" rIns="7150" bIns="7150" anchor="t" anchorCtr="0">
            <a:noAutofit/>
          </a:bodyPr>
          <a:lstStyle/>
          <a:p>
            <a:pPr marL="0" marR="0" lvl="0" indent="0" algn="l" rtl="0">
              <a:lnSpc>
                <a:spcPct val="100000"/>
              </a:lnSpc>
              <a:spcBef>
                <a:spcPts val="0"/>
              </a:spcBef>
              <a:spcAft>
                <a:spcPts val="0"/>
              </a:spcAft>
              <a:buClr>
                <a:srgbClr val="2C365E"/>
              </a:buClr>
              <a:buSzPts val="700"/>
              <a:buFont typeface="Source Sans Pro SemiBold"/>
              <a:buNone/>
            </a:pPr>
            <a:r>
              <a:rPr lang="en" sz="800" dirty="0">
                <a:solidFill>
                  <a:schemeClr val="accent1">
                    <a:lumMod val="75000"/>
                  </a:schemeClr>
                </a:solidFill>
                <a:latin typeface="Source Sans Pro SemiBold"/>
                <a:ea typeface="Source Sans Pro SemiBold"/>
                <a:cs typeface="Source Sans Pro SemiBold"/>
                <a:sym typeface="Source Sans Pro SemiBold"/>
              </a:rPr>
              <a:t>.</a:t>
            </a:r>
            <a:endParaRPr sz="800" dirty="0">
              <a:solidFill>
                <a:schemeClr val="accent1">
                  <a:lumMod val="75000"/>
                </a:schemeClr>
              </a:solidFill>
            </a:endParaRPr>
          </a:p>
        </p:txBody>
      </p:sp>
      <p:sp>
        <p:nvSpPr>
          <p:cNvPr id="131" name="Google Shape;131;p15"/>
          <p:cNvSpPr txBox="1"/>
          <p:nvPr/>
        </p:nvSpPr>
        <p:spPr>
          <a:xfrm>
            <a:off x="2577929" y="2625070"/>
            <a:ext cx="2418994" cy="987081"/>
          </a:xfrm>
          <a:prstGeom prst="rect">
            <a:avLst/>
          </a:prstGeom>
          <a:solidFill>
            <a:schemeClr val="bg2">
              <a:lumMod val="20000"/>
              <a:lumOff val="80000"/>
            </a:schemeClr>
          </a:solidFill>
          <a:ln>
            <a:noFill/>
          </a:ln>
        </p:spPr>
        <p:txBody>
          <a:bodyPr spcFirstLastPara="1" wrap="square" lIns="7150" tIns="7150" rIns="7150" bIns="7150" anchor="t" anchorCtr="0">
            <a:noAutofit/>
          </a:bodyPr>
          <a:lstStyle/>
          <a:p>
            <a:pPr marL="0" marR="0" lvl="0" indent="0" algn="l" rtl="0">
              <a:lnSpc>
                <a:spcPct val="100000"/>
              </a:lnSpc>
              <a:spcBef>
                <a:spcPts val="0"/>
              </a:spcBef>
              <a:spcAft>
                <a:spcPts val="0"/>
              </a:spcAft>
              <a:buClr>
                <a:srgbClr val="2C365E"/>
              </a:buClr>
              <a:buSzPts val="900"/>
              <a:buFont typeface="Source Sans Pro"/>
              <a:buNone/>
            </a:pPr>
            <a:r>
              <a:rPr lang="en" sz="900" b="1" dirty="0">
                <a:solidFill>
                  <a:srgbClr val="00B050"/>
                </a:solidFill>
                <a:latin typeface="Bahnschrift Condensed" panose="020B0502040204020203" pitchFamily="34" charset="0"/>
                <a:ea typeface="Source Sans Pro"/>
                <a:cs typeface="Source Sans Pro"/>
                <a:sym typeface="Source Sans Pro"/>
              </a:rPr>
              <a:t>Model</a:t>
            </a:r>
          </a:p>
          <a:p>
            <a:pPr marL="0" marR="0" lvl="0" indent="0" algn="l" rtl="0">
              <a:lnSpc>
                <a:spcPct val="100000"/>
              </a:lnSpc>
              <a:spcBef>
                <a:spcPts val="0"/>
              </a:spcBef>
              <a:spcAft>
                <a:spcPts val="0"/>
              </a:spcAft>
              <a:buClr>
                <a:srgbClr val="2C365E"/>
              </a:buClr>
              <a:buSzPts val="900"/>
              <a:buFont typeface="Source Sans Pro"/>
              <a:buNone/>
            </a:pPr>
            <a:r>
              <a:rPr lang="en" sz="900" dirty="0">
                <a:solidFill>
                  <a:schemeClr val="tx1"/>
                </a:solidFill>
                <a:latin typeface="Source Sans Pro"/>
                <a:ea typeface="Source Sans Pro"/>
                <a:cs typeface="Source Sans Pro"/>
                <a:sym typeface="Source Sans Pro"/>
              </a:rPr>
              <a:t>Using  a LASSO regression </a:t>
            </a:r>
            <a:r>
              <a:rPr lang="en-US" sz="900" dirty="0">
                <a:solidFill>
                  <a:schemeClr val="tx1"/>
                </a:solidFill>
                <a:latin typeface="Source Sans Pro"/>
                <a:ea typeface="Source Sans Pro"/>
                <a:cs typeface="Source Sans Pro"/>
                <a:sym typeface="Source Sans Pro"/>
              </a:rPr>
              <a:t>model,</a:t>
            </a:r>
            <a:r>
              <a:rPr lang="en" sz="900" dirty="0">
                <a:solidFill>
                  <a:schemeClr val="tx1"/>
                </a:solidFill>
                <a:latin typeface="Source Sans Pro"/>
                <a:ea typeface="Source Sans Pro"/>
                <a:cs typeface="Source Sans Pro"/>
                <a:sym typeface="Source Sans Pro"/>
              </a:rPr>
              <a:t> we used a form of  </a:t>
            </a:r>
            <a:r>
              <a:rPr lang="en-US" sz="900" dirty="0">
                <a:solidFill>
                  <a:schemeClr val="tx1"/>
                </a:solidFill>
                <a:latin typeface="Source Sans Pro"/>
                <a:ea typeface="Source Sans Pro"/>
                <a:cs typeface="Source Sans Pro"/>
                <a:sym typeface="Source Sans Pro"/>
              </a:rPr>
              <a:t>linear regression model that performs  L1 regularization, which is a process of introducing additional information in order to prevent overfitting. </a:t>
            </a:r>
            <a:endParaRPr sz="900" dirty="0">
              <a:solidFill>
                <a:srgbClr val="00B050"/>
              </a:solidFill>
              <a:latin typeface="Bahnschrift Condensed" panose="020B0502040204020203" pitchFamily="34" charset="0"/>
            </a:endParaRPr>
          </a:p>
        </p:txBody>
      </p:sp>
      <p:sp>
        <p:nvSpPr>
          <p:cNvPr id="132" name="Google Shape;132;p15"/>
          <p:cNvSpPr txBox="1"/>
          <p:nvPr/>
        </p:nvSpPr>
        <p:spPr>
          <a:xfrm>
            <a:off x="5645521" y="3890408"/>
            <a:ext cx="3090900" cy="924900"/>
          </a:xfrm>
          <a:prstGeom prst="rect">
            <a:avLst/>
          </a:prstGeom>
          <a:solidFill>
            <a:schemeClr val="bg2">
              <a:lumMod val="20000"/>
              <a:lumOff val="80000"/>
            </a:schemeClr>
          </a:solidFill>
          <a:ln>
            <a:noFill/>
          </a:ln>
        </p:spPr>
        <p:txBody>
          <a:bodyPr spcFirstLastPara="1" wrap="square" lIns="7150" tIns="7150" rIns="7150" bIns="7150" anchor="t" anchorCtr="0">
            <a:noAutofit/>
          </a:bodyPr>
          <a:lstStyle/>
          <a:p>
            <a:pPr marL="0" marR="0" lvl="0" indent="0" algn="l" rtl="0">
              <a:lnSpc>
                <a:spcPct val="100000"/>
              </a:lnSpc>
              <a:spcBef>
                <a:spcPts val="0"/>
              </a:spcBef>
              <a:spcAft>
                <a:spcPts val="0"/>
              </a:spcAft>
              <a:buClr>
                <a:srgbClr val="2C365E"/>
              </a:buClr>
              <a:buSzPts val="700"/>
              <a:buFont typeface="Source Sans Pro SemiBold"/>
              <a:buNone/>
            </a:pPr>
            <a:r>
              <a:rPr lang="en" sz="900" b="1" dirty="0">
                <a:solidFill>
                  <a:srgbClr val="00B050"/>
                </a:solidFill>
                <a:latin typeface="Bahnschrift Condensed" panose="020B0502040204020203" pitchFamily="34" charset="0"/>
                <a:ea typeface="Source Sans Pro"/>
                <a:cs typeface="Source Sans Pro"/>
                <a:sym typeface="Source Sans Pro"/>
              </a:rPr>
              <a:t>Conclusion</a:t>
            </a:r>
            <a:endParaRPr sz="900" b="1" dirty="0">
              <a:solidFill>
                <a:srgbClr val="00B050"/>
              </a:solidFill>
              <a:latin typeface="Bahnschrift Condensed" panose="020B0502040204020203" pitchFamily="34" charset="0"/>
              <a:ea typeface="Source Sans Pro"/>
              <a:cs typeface="Source Sans Pro"/>
              <a:sym typeface="Source Sans Pro"/>
            </a:endParaRPr>
          </a:p>
          <a:p>
            <a:pPr marL="0" marR="0" lvl="0" indent="0" algn="l" rtl="0">
              <a:lnSpc>
                <a:spcPct val="100000"/>
              </a:lnSpc>
              <a:spcBef>
                <a:spcPts val="0"/>
              </a:spcBef>
              <a:spcAft>
                <a:spcPts val="0"/>
              </a:spcAft>
              <a:buClr>
                <a:srgbClr val="2C365E"/>
              </a:buClr>
              <a:buSzPts val="700"/>
              <a:buFont typeface="Source Sans Pro SemiBold"/>
              <a:buNone/>
            </a:pPr>
            <a:endParaRPr sz="900" b="1" dirty="0">
              <a:solidFill>
                <a:schemeClr val="tx1"/>
              </a:solidFill>
              <a:latin typeface="Source Sans Pro"/>
              <a:ea typeface="Source Sans Pro"/>
              <a:cs typeface="Source Sans Pro"/>
              <a:sym typeface="Source Sans Pro"/>
            </a:endParaRPr>
          </a:p>
        </p:txBody>
      </p:sp>
      <p:sp>
        <p:nvSpPr>
          <p:cNvPr id="133" name="Google Shape;133;p15"/>
          <p:cNvSpPr txBox="1"/>
          <p:nvPr/>
        </p:nvSpPr>
        <p:spPr>
          <a:xfrm>
            <a:off x="5712683" y="108401"/>
            <a:ext cx="3440802" cy="856524"/>
          </a:xfrm>
          <a:prstGeom prst="rect">
            <a:avLst/>
          </a:prstGeom>
          <a:noFill/>
          <a:ln>
            <a:noFill/>
          </a:ln>
        </p:spPr>
        <p:txBody>
          <a:bodyPr spcFirstLastPara="1" wrap="square" lIns="7150" tIns="7150" rIns="7150" bIns="7150" anchor="t" anchorCtr="0">
            <a:noAutofit/>
          </a:bodyPr>
          <a:lstStyle/>
          <a:p>
            <a:pPr marL="0" lvl="0" indent="0" algn="l" rtl="0">
              <a:spcBef>
                <a:spcPts val="0"/>
              </a:spcBef>
              <a:spcAft>
                <a:spcPts val="0"/>
              </a:spcAft>
              <a:buNone/>
            </a:pPr>
            <a:r>
              <a:rPr lang="en" sz="1200" b="1" dirty="0">
                <a:solidFill>
                  <a:srgbClr val="00B050"/>
                </a:solidFill>
                <a:latin typeface="Bahnschrift Condensed" panose="020B0502040204020203" pitchFamily="34" charset="0"/>
                <a:ea typeface="Source Sans Pro"/>
                <a:cs typeface="Source Sans Pro"/>
                <a:sym typeface="Source Sans Pro"/>
              </a:rPr>
              <a:t>Highlights</a:t>
            </a:r>
            <a:endParaRPr sz="200" dirty="0">
              <a:solidFill>
                <a:srgbClr val="00B050"/>
              </a:solidFill>
              <a:latin typeface="Bahnschrift Condensed" panose="020B0502040204020203" pitchFamily="34" charset="0"/>
            </a:endParaRPr>
          </a:p>
        </p:txBody>
      </p:sp>
      <p:sp>
        <p:nvSpPr>
          <p:cNvPr id="138" name="Google Shape;138;p15"/>
          <p:cNvSpPr txBox="1"/>
          <p:nvPr/>
        </p:nvSpPr>
        <p:spPr>
          <a:xfrm>
            <a:off x="2871581" y="1241265"/>
            <a:ext cx="442200" cy="205200"/>
          </a:xfrm>
          <a:prstGeom prst="rect">
            <a:avLst/>
          </a:prstGeom>
          <a:noFill/>
          <a:ln>
            <a:noFill/>
          </a:ln>
        </p:spPr>
        <p:txBody>
          <a:bodyPr spcFirstLastPara="1" wrap="square" lIns="7150" tIns="7150" rIns="7150" bIns="7150" anchor="t" anchorCtr="0">
            <a:noAutofit/>
          </a:bodyPr>
          <a:lstStyle/>
          <a:p>
            <a:pPr marL="0" lvl="0" indent="0" algn="ctr" rtl="0">
              <a:spcBef>
                <a:spcPts val="400"/>
              </a:spcBef>
              <a:spcAft>
                <a:spcPts val="200"/>
              </a:spcAft>
              <a:buClr>
                <a:srgbClr val="2C365E"/>
              </a:buClr>
              <a:buSzPts val="400"/>
              <a:buFont typeface="Source Sans Pro"/>
              <a:buNone/>
            </a:pPr>
            <a:endParaRPr sz="700" b="1" dirty="0">
              <a:solidFill>
                <a:schemeClr val="accent4">
                  <a:lumMod val="75000"/>
                </a:schemeClr>
              </a:solidFill>
              <a:latin typeface="Source Sans Pro"/>
              <a:ea typeface="Source Sans Pro"/>
              <a:cs typeface="Source Sans Pro"/>
              <a:sym typeface="Source Sans Pro"/>
            </a:endParaRPr>
          </a:p>
        </p:txBody>
      </p:sp>
      <p:sp>
        <p:nvSpPr>
          <p:cNvPr id="144" name="Google Shape;144;p15"/>
          <p:cNvSpPr txBox="1"/>
          <p:nvPr/>
        </p:nvSpPr>
        <p:spPr>
          <a:xfrm>
            <a:off x="271409" y="3274074"/>
            <a:ext cx="1856084" cy="1289805"/>
          </a:xfrm>
          <a:prstGeom prst="rect">
            <a:avLst/>
          </a:prstGeom>
          <a:solidFill>
            <a:schemeClr val="bg2">
              <a:lumMod val="20000"/>
              <a:lumOff val="80000"/>
            </a:schemeClr>
          </a:solidFill>
          <a:ln>
            <a:noFill/>
          </a:ln>
        </p:spPr>
        <p:txBody>
          <a:bodyPr spcFirstLastPara="1" wrap="square" lIns="7150" tIns="7150" rIns="7150" bIns="7150" anchor="t" anchorCtr="0">
            <a:noAutofit/>
          </a:bodyPr>
          <a:lstStyle/>
          <a:p>
            <a:pPr marL="0" marR="0" lvl="0" indent="0" algn="l" rtl="0">
              <a:lnSpc>
                <a:spcPct val="100000"/>
              </a:lnSpc>
              <a:spcBef>
                <a:spcPts val="0"/>
              </a:spcBef>
              <a:spcAft>
                <a:spcPts val="0"/>
              </a:spcAft>
              <a:buClr>
                <a:srgbClr val="2C365E"/>
              </a:buClr>
              <a:buSzPts val="900"/>
              <a:buFont typeface="Source Sans Pro"/>
              <a:buNone/>
            </a:pPr>
            <a:r>
              <a:rPr lang="en" sz="900" b="1" dirty="0">
                <a:solidFill>
                  <a:srgbClr val="00B050"/>
                </a:solidFill>
                <a:latin typeface="Bahnschrift Condensed" panose="020B0502040204020203" pitchFamily="34" charset="0"/>
                <a:ea typeface="Source Sans Pro"/>
                <a:cs typeface="Source Sans Pro"/>
                <a:sym typeface="Source Sans Pro"/>
              </a:rPr>
              <a:t>Data</a:t>
            </a:r>
            <a:endParaRPr sz="900" dirty="0">
              <a:solidFill>
                <a:srgbClr val="00B050"/>
              </a:solidFill>
              <a:latin typeface="Bahnschrift Condensed" panose="020B0502040204020203" pitchFamily="34" charset="0"/>
            </a:endParaRPr>
          </a:p>
          <a:p>
            <a:pPr marL="0" lvl="0" indent="0" algn="l" rtl="0">
              <a:spcBef>
                <a:spcPts val="400"/>
              </a:spcBef>
              <a:spcAft>
                <a:spcPts val="0"/>
              </a:spcAft>
              <a:buClr>
                <a:srgbClr val="2C365E"/>
              </a:buClr>
              <a:buSzPts val="400"/>
              <a:buFont typeface="Source Sans Pro"/>
              <a:buNone/>
            </a:pPr>
            <a:r>
              <a:rPr lang="en" sz="900" dirty="0">
                <a:solidFill>
                  <a:schemeClr val="tx1"/>
                </a:solidFill>
                <a:latin typeface="Source Sans Pro"/>
                <a:ea typeface="Source Sans Pro"/>
                <a:cs typeface="Source Sans Pro"/>
                <a:sym typeface="Source Sans Pro"/>
              </a:rPr>
              <a:t>We sourced 1881 files from </a:t>
            </a:r>
            <a:r>
              <a:rPr lang="en-US" sz="900" dirty="0">
                <a:solidFill>
                  <a:schemeClr val="tx1"/>
                </a:solidFill>
                <a:latin typeface="Source Sans Pro"/>
                <a:ea typeface="Source Sans Pro"/>
                <a:cs typeface="Source Sans Pro"/>
                <a:sym typeface="Source Sans Pro"/>
              </a:rPr>
              <a:t>National Health and Nutrition Examination Survey</a:t>
            </a:r>
            <a:r>
              <a:rPr lang="en" sz="900" dirty="0">
                <a:solidFill>
                  <a:schemeClr val="tx1"/>
                </a:solidFill>
                <a:latin typeface="Source Sans Pro"/>
                <a:ea typeface="Source Sans Pro"/>
                <a:cs typeface="Source Sans Pro"/>
                <a:sym typeface="Source Sans Pro"/>
              </a:rPr>
              <a:t> NHANES  collected from the website. These were converted from xpt format to csv format and joined based on the unique sequence number.</a:t>
            </a:r>
            <a:endParaRPr sz="900" dirty="0">
              <a:solidFill>
                <a:schemeClr val="tx1"/>
              </a:solidFill>
              <a:latin typeface="Source Sans Pro"/>
              <a:ea typeface="Source Sans Pro"/>
              <a:cs typeface="Source Sans Pro"/>
              <a:sym typeface="Source Sans Pro"/>
            </a:endParaRPr>
          </a:p>
        </p:txBody>
      </p:sp>
      <p:sp>
        <p:nvSpPr>
          <p:cNvPr id="149" name="Google Shape;149;p15"/>
          <p:cNvSpPr txBox="1"/>
          <p:nvPr/>
        </p:nvSpPr>
        <p:spPr>
          <a:xfrm>
            <a:off x="5703198" y="1246606"/>
            <a:ext cx="3232122" cy="1308020"/>
          </a:xfrm>
          <a:prstGeom prst="rect">
            <a:avLst/>
          </a:prstGeom>
          <a:solidFill>
            <a:schemeClr val="bg2">
              <a:lumMod val="20000"/>
              <a:lumOff val="80000"/>
            </a:schemeClr>
          </a:solidFill>
          <a:ln>
            <a:noFill/>
          </a:ln>
        </p:spPr>
        <p:txBody>
          <a:bodyPr spcFirstLastPara="1" wrap="square" lIns="91425" tIns="91425" rIns="91425" bIns="91425" anchor="t" anchorCtr="0">
            <a:spAutoFit/>
          </a:bodyPr>
          <a:lstStyle/>
          <a:p>
            <a:pPr marL="0" lvl="0" indent="0" algn="l" rtl="0">
              <a:spcBef>
                <a:spcPts val="400"/>
              </a:spcBef>
              <a:spcAft>
                <a:spcPts val="0"/>
              </a:spcAft>
              <a:buNone/>
            </a:pPr>
            <a:r>
              <a:rPr lang="en" sz="900" b="1" dirty="0">
                <a:solidFill>
                  <a:srgbClr val="00B050"/>
                </a:solidFill>
                <a:latin typeface="Bahnschrift Condensed" panose="020B0502040204020203" pitchFamily="34" charset="0"/>
                <a:ea typeface="Source Sans Pro"/>
                <a:cs typeface="Source Sans Pro"/>
                <a:sym typeface="Source Sans Pro"/>
              </a:rPr>
              <a:t>Dashboard Highlights</a:t>
            </a:r>
          </a:p>
          <a:p>
            <a:pPr marL="0" lvl="0" indent="0" algn="l" rtl="0">
              <a:spcBef>
                <a:spcPts val="400"/>
              </a:spcBef>
              <a:spcAft>
                <a:spcPts val="0"/>
              </a:spcAft>
              <a:buNone/>
            </a:pPr>
            <a:r>
              <a:rPr lang="en-US" sz="900" dirty="0">
                <a:solidFill>
                  <a:schemeClr val="tx1"/>
                </a:solidFill>
                <a:latin typeface="Source Sans Pro"/>
                <a:ea typeface="Source Sans Pro"/>
                <a:cs typeface="Source Sans Pro"/>
                <a:sym typeface="Source Sans Pro"/>
              </a:rPr>
              <a:t> Since 1999, the survey has examined about 5,000 people in 15 different counties across the country each year. Each participant makes an important contribution to the study, representing approximately 65,000 others in the country like them</a:t>
            </a:r>
          </a:p>
          <a:p>
            <a:pPr marL="0" lvl="0" indent="0" algn="l" rtl="0">
              <a:spcBef>
                <a:spcPts val="400"/>
              </a:spcBef>
              <a:spcAft>
                <a:spcPts val="0"/>
              </a:spcAft>
              <a:buNone/>
            </a:pPr>
            <a:endParaRPr sz="900" b="1" dirty="0">
              <a:solidFill>
                <a:srgbClr val="00B050"/>
              </a:solidFill>
              <a:latin typeface="Bahnschrift Condensed" panose="020B0502040204020203" pitchFamily="34" charset="0"/>
              <a:ea typeface="Source Sans Pro"/>
              <a:cs typeface="Source Sans Pro"/>
              <a:sym typeface="Source Sans Pro"/>
            </a:endParaRPr>
          </a:p>
        </p:txBody>
      </p:sp>
      <p:pic>
        <p:nvPicPr>
          <p:cNvPr id="5" name="Picture 4" descr="Table&#10;&#10;Description automatically generated">
            <a:extLst>
              <a:ext uri="{FF2B5EF4-FFF2-40B4-BE49-F238E27FC236}">
                <a16:creationId xmlns:a16="http://schemas.microsoft.com/office/drawing/2014/main" id="{20193696-E399-44CA-9418-0EFD82363435}"/>
              </a:ext>
            </a:extLst>
          </p:cNvPr>
          <p:cNvPicPr>
            <a:picLocks noChangeAspect="1"/>
          </p:cNvPicPr>
          <p:nvPr/>
        </p:nvPicPr>
        <p:blipFill>
          <a:blip r:embed="rId3"/>
          <a:stretch>
            <a:fillRect/>
          </a:stretch>
        </p:blipFill>
        <p:spPr>
          <a:xfrm>
            <a:off x="2555069" y="1217857"/>
            <a:ext cx="2232252" cy="1329153"/>
          </a:xfrm>
          <a:prstGeom prst="rect">
            <a:avLst/>
          </a:prstGeom>
          <a:solidFill>
            <a:schemeClr val="bg2">
              <a:lumMod val="20000"/>
              <a:lumOff val="80000"/>
            </a:schemeClr>
          </a:solidFill>
        </p:spPr>
      </p:pic>
      <p:pic>
        <p:nvPicPr>
          <p:cNvPr id="7" name="Picture 6" descr="Chart&#10;&#10;Description automatically generated">
            <a:extLst>
              <a:ext uri="{FF2B5EF4-FFF2-40B4-BE49-F238E27FC236}">
                <a16:creationId xmlns:a16="http://schemas.microsoft.com/office/drawing/2014/main" id="{0DC5F1B6-1F32-4FEB-85C6-03C8DA7C3B54}"/>
              </a:ext>
            </a:extLst>
          </p:cNvPr>
          <p:cNvPicPr>
            <a:picLocks noChangeAspect="1"/>
          </p:cNvPicPr>
          <p:nvPr/>
        </p:nvPicPr>
        <p:blipFill>
          <a:blip r:embed="rId4"/>
          <a:stretch>
            <a:fillRect/>
          </a:stretch>
        </p:blipFill>
        <p:spPr>
          <a:xfrm>
            <a:off x="2577929" y="3637202"/>
            <a:ext cx="2418994" cy="153134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180</TotalTime>
  <Words>216</Words>
  <Application>Microsoft Office PowerPoint</Application>
  <PresentationFormat>On-screen Show (16:9)</PresentationFormat>
  <Paragraphs>13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Source Sans Pro SemiBold</vt:lpstr>
      <vt:lpstr>Source Sans Pro Black</vt:lpstr>
      <vt:lpstr>Source Sans Pro</vt:lpstr>
      <vt:lpstr>Bahnschrift Condensed</vt:lpstr>
      <vt:lpstr>Calibri</vt:lpstr>
      <vt:lpstr>Simple Light</vt:lpstr>
      <vt:lpstr>Investigating variables that influence pesticide levels in the United States (1999-2020)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in magnetic resonance images (MRIs) using deep learning framework</dc:title>
  <cp:lastModifiedBy>Tendai Gwanzura</cp:lastModifiedBy>
  <cp:revision>13</cp:revision>
  <dcterms:modified xsi:type="dcterms:W3CDTF">2022-07-23T22:03:57Z</dcterms:modified>
</cp:coreProperties>
</file>