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italic.fntdata"/><Relationship Id="rId10" Type="http://schemas.openxmlformats.org/officeDocument/2006/relationships/slide" Target="slides/slide6.xml"/><Relationship Id="rId32" Type="http://schemas.openxmlformats.org/officeDocument/2006/relationships/font" Target="fonts/ProximaNova-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ProximaNova-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Hi I’m Adam and I’m a software engineer at Zendesk.</a:t>
            </a:r>
          </a:p>
          <a:p>
            <a:pPr lvl="0">
              <a:spcBef>
                <a:spcPts val="0"/>
              </a:spcBef>
              <a:buNone/>
            </a:pPr>
            <a:r>
              <a:rPr lang="en"/>
              <a:t>I work on a product called Connect, but that’s not what I’m here to talk about. </a:t>
            </a:r>
          </a:p>
          <a:p>
            <a:pPr lvl="0" rtl="0">
              <a:spcBef>
                <a:spcPts val="0"/>
              </a:spcBef>
              <a:buNone/>
            </a:pPr>
            <a:r>
              <a:rPr lang="en"/>
              <a:t>I’m here to give an introduction to functional programming.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They already exist on the Array prototype. </a:t>
            </a:r>
          </a:p>
          <a:p>
            <a:pPr lvl="0">
              <a:spcBef>
                <a:spcPts val="0"/>
              </a:spcBef>
              <a:buNone/>
            </a:pPr>
            <a:r>
              <a:t/>
            </a:r>
            <a:endParaRPr/>
          </a:p>
          <a:p>
            <a:pPr lvl="0">
              <a:spcBef>
                <a:spcPts val="0"/>
              </a:spcBef>
              <a:buNone/>
            </a:pPr>
            <a:r>
              <a:rPr lang="en"/>
              <a:t>So what do they do?</a:t>
            </a:r>
          </a:p>
          <a:p>
            <a:pPr lvl="0">
              <a:spcBef>
                <a:spcPts val="0"/>
              </a:spcBef>
              <a:buNone/>
            </a:pPr>
            <a:r>
              <a:rPr lang="en"/>
              <a:t>Well, </a:t>
            </a:r>
          </a:p>
          <a:p>
            <a:pPr indent="-228600" lvl="0" marL="457200" rtl="0">
              <a:spcBef>
                <a:spcPts val="0"/>
              </a:spcBef>
              <a:buChar char="-"/>
            </a:pPr>
            <a:r>
              <a:rPr lang="en"/>
              <a:t>Filter, as the name implies, will filter the array. </a:t>
            </a:r>
          </a:p>
          <a:p>
            <a:pPr indent="-228600" lvl="1" marL="914400" rtl="0">
              <a:spcBef>
                <a:spcPts val="0"/>
              </a:spcBef>
              <a:buChar char="-"/>
            </a:pPr>
            <a:r>
              <a:rPr lang="en"/>
              <a:t>The way that it works is that it takes a function, </a:t>
            </a:r>
          </a:p>
          <a:p>
            <a:pPr indent="-228600" lvl="1" marL="914400" rtl="0">
              <a:spcBef>
                <a:spcPts val="0"/>
              </a:spcBef>
              <a:buChar char="-"/>
            </a:pPr>
            <a:r>
              <a:rPr lang="en"/>
              <a:t>and it will call that function, passing in current element in the array. </a:t>
            </a:r>
          </a:p>
          <a:p>
            <a:pPr indent="-228600" lvl="1" marL="914400" rtl="0">
              <a:spcBef>
                <a:spcPts val="0"/>
              </a:spcBef>
              <a:buChar char="-"/>
            </a:pPr>
            <a:r>
              <a:rPr lang="en"/>
              <a:t>The provided function is expected to return a boolean. </a:t>
            </a:r>
          </a:p>
          <a:p>
            <a:pPr indent="-228600" lvl="1" marL="914400" rtl="0">
              <a:spcBef>
                <a:spcPts val="0"/>
              </a:spcBef>
              <a:buChar char="-"/>
            </a:pPr>
            <a:r>
              <a:rPr lang="en"/>
              <a:t>If the return value is true, this says ‘yes I want to keep this element’. </a:t>
            </a:r>
          </a:p>
          <a:p>
            <a:pPr indent="-228600" lvl="1" marL="914400" rtl="0">
              <a:spcBef>
                <a:spcPts val="0"/>
              </a:spcBef>
              <a:buChar char="-"/>
            </a:pPr>
            <a:r>
              <a:rPr lang="en"/>
              <a:t>However, if we return false, it will remove that element from the array.</a:t>
            </a:r>
          </a:p>
          <a:p>
            <a:pPr indent="-228600" lvl="1" marL="914400" rtl="0">
              <a:spcBef>
                <a:spcPts val="0"/>
              </a:spcBef>
              <a:buChar char="-"/>
            </a:pPr>
            <a:r>
              <a:rPr lang="en"/>
              <a:t>As you can see in the example, if I use modulus to check if each number is even, I will get an array back with the number 2 inside of it</a:t>
            </a:r>
          </a:p>
          <a:p>
            <a:pPr lvl="0" rtl="0">
              <a:spcBef>
                <a:spcPts val="0"/>
              </a:spcBef>
              <a:buNone/>
            </a:pPr>
            <a:r>
              <a:t/>
            </a:r>
            <a:endParaRPr/>
          </a:p>
          <a:p>
            <a:pPr lvl="0" rtl="0">
              <a:spcBef>
                <a:spcPts val="0"/>
              </a:spcBef>
              <a:buNone/>
            </a:pPr>
            <a:r>
              <a:rPr lang="en"/>
              <a:t>Before I go any further, I’m just going to air my own opinion about functional programming. I HATE the way everything is named in functional programming. I said earlier that OO was made by programmers, for programmers. That really comes through with how everything is layed out and named. Very organised and senceacle most of the time. However, Functional programming comes from a bunch of MIT scientists that thought using math theory names for every was a great idea. Functional programming naming is horrid. </a:t>
            </a:r>
          </a:p>
          <a:p>
            <a:pPr lvl="0" rtl="0">
              <a:spcBef>
                <a:spcPts val="0"/>
              </a:spcBef>
              <a:buNone/>
            </a:pPr>
            <a:r>
              <a:t/>
            </a:r>
            <a:endParaRPr/>
          </a:p>
          <a:p>
            <a:pPr lvl="0" rtl="0">
              <a:spcBef>
                <a:spcPts val="0"/>
              </a:spcBef>
              <a:buNone/>
            </a:pPr>
            <a:r>
              <a:rPr lang="en"/>
              <a:t>Ok, so, back to the slides</a:t>
            </a:r>
          </a:p>
          <a:p>
            <a:pPr lvl="0" rtl="0">
              <a:spcBef>
                <a:spcPts val="0"/>
              </a:spcBef>
              <a:buNone/>
            </a:pPr>
            <a:r>
              <a:t/>
            </a:r>
            <a:endParaRPr/>
          </a:p>
          <a:p>
            <a:pPr indent="-228600" lvl="0" marL="457200" rtl="0">
              <a:spcBef>
                <a:spcPts val="0"/>
              </a:spcBef>
              <a:buChar char="-"/>
            </a:pPr>
            <a:r>
              <a:rPr lang="en"/>
              <a:t>Map, this name doesn’t really imply much so lets head to the example </a:t>
            </a:r>
          </a:p>
          <a:p>
            <a:pPr indent="-228600" lvl="1" marL="914400" rtl="0">
              <a:spcBef>
                <a:spcPts val="0"/>
              </a:spcBef>
              <a:buChar char="-"/>
            </a:pPr>
            <a:r>
              <a:rPr lang="en"/>
              <a:t>What map does is that it takes a function</a:t>
            </a:r>
          </a:p>
          <a:p>
            <a:pPr indent="-228600" lvl="1" marL="914400" rtl="0">
              <a:spcBef>
                <a:spcPts val="0"/>
              </a:spcBef>
              <a:buChar char="-"/>
            </a:pPr>
            <a:r>
              <a:rPr lang="en"/>
              <a:t>It calls that function for each element in the array, just like filter</a:t>
            </a:r>
          </a:p>
          <a:p>
            <a:pPr indent="-228600" lvl="1" marL="914400" rtl="0">
              <a:spcBef>
                <a:spcPts val="0"/>
              </a:spcBef>
              <a:buChar char="-"/>
            </a:pPr>
            <a:r>
              <a:rPr lang="en"/>
              <a:t>However, this time we’re allowed to return whatever we want</a:t>
            </a:r>
          </a:p>
          <a:p>
            <a:pPr indent="-228600" lvl="1" marL="914400" rtl="0">
              <a:spcBef>
                <a:spcPts val="0"/>
              </a:spcBef>
              <a:buChar char="-"/>
            </a:pPr>
            <a:r>
              <a:rPr lang="en"/>
              <a:t>So in this case, if we double all of the numbers in the array we get an array back that has the doubled numbers in it. </a:t>
            </a:r>
          </a:p>
          <a:p>
            <a:pPr lvl="0" rtl="0">
              <a:spcBef>
                <a:spcPts val="0"/>
              </a:spcBef>
              <a:buNone/>
            </a:pPr>
            <a:r>
              <a:t/>
            </a:r>
            <a:endParaRPr/>
          </a:p>
          <a:p>
            <a:pPr lvl="0" rtl="0">
              <a:spcBef>
                <a:spcPts val="0"/>
              </a:spcBef>
              <a:buNone/>
            </a:pPr>
            <a:r>
              <a:rPr lang="en"/>
              <a:t>Lastly, lets touch on reduce</a:t>
            </a:r>
          </a:p>
          <a:p>
            <a:pPr indent="-228600" lvl="0" marL="457200" rtl="0">
              <a:spcBef>
                <a:spcPts val="0"/>
              </a:spcBef>
              <a:buChar char="-"/>
            </a:pPr>
            <a:r>
              <a:rPr lang="en"/>
              <a:t>While the name is slightly better than map, reduce is a bit funny. </a:t>
            </a:r>
          </a:p>
          <a:p>
            <a:pPr indent="-228600" lvl="0" marL="457200" rtl="0">
              <a:spcBef>
                <a:spcPts val="0"/>
              </a:spcBef>
              <a:buChar char="-"/>
            </a:pPr>
            <a:r>
              <a:rPr lang="en"/>
              <a:t>The idea behind map and filter is that you would massage a collection of data into a shape you like</a:t>
            </a:r>
          </a:p>
          <a:p>
            <a:pPr indent="-228600" lvl="0" marL="457200" rtl="0">
              <a:spcBef>
                <a:spcPts val="0"/>
              </a:spcBef>
              <a:buChar char="-"/>
            </a:pPr>
            <a:r>
              <a:rPr lang="en"/>
              <a:t>This could be a list of use id’s that get turned into user objects, or a list of strings that get the profanity stripped out. </a:t>
            </a:r>
          </a:p>
          <a:p>
            <a:pPr indent="-228600" lvl="0" marL="457200" rtl="0">
              <a:spcBef>
                <a:spcPts val="0"/>
              </a:spcBef>
              <a:buChar char="-"/>
            </a:pPr>
            <a:r>
              <a:rPr lang="en"/>
              <a:t>Where reduce comes in is when we want to turn our collection into a single piece of data</a:t>
            </a:r>
          </a:p>
          <a:p>
            <a:pPr indent="-228600" lvl="0" marL="457200" rtl="0">
              <a:spcBef>
                <a:spcPts val="0"/>
              </a:spcBef>
              <a:buChar char="-"/>
            </a:pPr>
            <a:r>
              <a:rPr lang="en"/>
              <a:t>Maybe we want to merge all of your user objects together because they represent a group of users, or maybe you’re adding up the number of profanity found</a:t>
            </a:r>
          </a:p>
          <a:p>
            <a:pPr indent="-228600" lvl="0" marL="457200" rtl="0">
              <a:spcBef>
                <a:spcPts val="0"/>
              </a:spcBef>
              <a:buChar char="-"/>
            </a:pPr>
            <a:r>
              <a:rPr lang="en"/>
              <a:t>The way reduce works is </a:t>
            </a:r>
          </a:p>
          <a:p>
            <a:pPr indent="-228600" lvl="1" marL="914400" rtl="0">
              <a:spcBef>
                <a:spcPts val="0"/>
              </a:spcBef>
              <a:buChar char="-"/>
            </a:pPr>
            <a:r>
              <a:rPr lang="en"/>
              <a:t>It takes a function and then a starting or default value, in this case 0. </a:t>
            </a:r>
          </a:p>
          <a:p>
            <a:pPr indent="-228600" lvl="1" marL="914400" rtl="0">
              <a:spcBef>
                <a:spcPts val="0"/>
              </a:spcBef>
              <a:buChar char="-"/>
            </a:pPr>
            <a:r>
              <a:rPr lang="en"/>
              <a:t>On the first iteration, the we’re given the current element in the array, and the default value.</a:t>
            </a:r>
          </a:p>
          <a:p>
            <a:pPr indent="-228600" lvl="1" marL="914400" rtl="0">
              <a:spcBef>
                <a:spcPts val="0"/>
              </a:spcBef>
              <a:buChar char="-"/>
            </a:pPr>
            <a:r>
              <a:rPr lang="en"/>
              <a:t>On all subsequent iterations we’re given the previously returned value, and the current element of the array</a:t>
            </a:r>
          </a:p>
          <a:p>
            <a:pPr indent="-228600" lvl="0" marL="457200" rtl="0">
              <a:spcBef>
                <a:spcPts val="0"/>
              </a:spcBef>
              <a:buChar char="-"/>
            </a:pPr>
            <a:r>
              <a:rPr lang="en"/>
              <a:t>I know that reduce can sound like black magic, and it can also look like it, so lets step through it.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Next, we’ll be going over function composition. </a:t>
            </a:r>
            <a:br>
              <a:rPr lang="en"/>
            </a:br>
            <a:r>
              <a:rPr lang="en"/>
              <a:t>Really, this is just a fancy way of taking multiple functions, and turning them into one large function.</a:t>
            </a:r>
          </a:p>
          <a:p>
            <a:pPr lvl="0" rtl="0">
              <a:spcBef>
                <a:spcPts val="0"/>
              </a:spcBef>
              <a:buNone/>
            </a:pPr>
            <a:r>
              <a:rPr lang="en"/>
              <a:t>So let’s run through a couple of examples of what that looks like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 on the very top, I have a function that get’s the name property off of an object. We then assign that name to a const, and then pass it into a function that prints that name. Pretty boring stuff. </a:t>
            </a:r>
          </a:p>
          <a:p>
            <a:pPr lvl="0">
              <a:spcBef>
                <a:spcPts val="0"/>
              </a:spcBef>
              <a:buNone/>
            </a:pPr>
            <a:r>
              <a:t/>
            </a:r>
            <a:endParaRPr/>
          </a:p>
          <a:p>
            <a:pPr lvl="0">
              <a:spcBef>
                <a:spcPts val="0"/>
              </a:spcBef>
              <a:buNone/>
            </a:pPr>
            <a:r>
              <a:rPr lang="en"/>
              <a:t>In the middle, im calling getName, and then the output of genName is being sent into printName. This is function composition. That’s it. You line up your functions in a chain. Your first function gets the initial input, and then it sends it’s return value to the next function. And so on, until it gets to the end of the chain.</a:t>
            </a:r>
          </a:p>
          <a:p>
            <a:pPr lvl="0">
              <a:spcBef>
                <a:spcPts val="0"/>
              </a:spcBef>
              <a:buNone/>
            </a:pPr>
            <a:r>
              <a:t/>
            </a:r>
            <a:endParaRPr/>
          </a:p>
          <a:p>
            <a:pPr lvl="0">
              <a:spcBef>
                <a:spcPts val="0"/>
              </a:spcBef>
              <a:buNone/>
            </a:pPr>
            <a:r>
              <a:rPr lang="en"/>
              <a:t>However, if we look closely we can see that all the code in the second example is being executed immediately. In most functional languages there is a way to build these functions up in a chain and execute it later.</a:t>
            </a:r>
          </a:p>
          <a:p>
            <a:pPr lvl="0">
              <a:spcBef>
                <a:spcPts val="0"/>
              </a:spcBef>
              <a:buNone/>
            </a:pPr>
            <a:r>
              <a:t/>
            </a:r>
            <a:endParaRPr/>
          </a:p>
          <a:p>
            <a:pPr lvl="0">
              <a:spcBef>
                <a:spcPts val="0"/>
              </a:spcBef>
              <a:buNone/>
            </a:pPr>
            <a:r>
              <a:rPr lang="en"/>
              <a:t>In our last example, we use a the ramda library to do this for us, because JavaScript lacks that functionality.</a:t>
            </a:r>
            <a:br>
              <a:rPr lang="en"/>
            </a:br>
            <a:br>
              <a:rPr lang="en"/>
            </a:br>
            <a:r>
              <a:rPr lang="en"/>
              <a:t>Traditionally, this is how function composition is done. You pass a series of functions to a higher order function that lines them all up, from right to left.</a:t>
            </a:r>
          </a:p>
          <a:p>
            <a:pPr lvl="0">
              <a:spcBef>
                <a:spcPts val="0"/>
              </a:spcBef>
              <a:buNone/>
            </a:pPr>
            <a:r>
              <a:rPr lang="en"/>
              <a:t>It then returns another function. </a:t>
            </a:r>
          </a:p>
          <a:p>
            <a:pPr lvl="0">
              <a:spcBef>
                <a:spcPts val="0"/>
              </a:spcBef>
              <a:buNone/>
            </a:pPr>
            <a:r>
              <a:t/>
            </a:r>
            <a:endParaRPr/>
          </a:p>
          <a:p>
            <a:pPr lvl="0">
              <a:spcBef>
                <a:spcPts val="0"/>
              </a:spcBef>
              <a:buNone/>
            </a:pPr>
            <a:r>
              <a:rPr lang="en"/>
              <a:t>Then when this function is called, it kicks off the chain of functions that you originally passed in. Sending the output from one to another. </a:t>
            </a:r>
          </a:p>
          <a:p>
            <a:pPr lvl="0">
              <a:spcBef>
                <a:spcPts val="0"/>
              </a:spcBef>
              <a:buNone/>
            </a:pPr>
            <a:r>
              <a:t/>
            </a:r>
            <a:endParaRPr/>
          </a:p>
          <a:p>
            <a:pPr lvl="0" rtl="0">
              <a:spcBef>
                <a:spcPts val="0"/>
              </a:spcBef>
              <a:buNone/>
            </a:pPr>
            <a:r>
              <a:rPr lang="en"/>
              <a:t>So where is this useful? Functional programming is built up of a lot of tiny, generic functions that do very little on their own. However, chained together, they can be very powerful.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Next, we’ll touch on functional purity. Arguable one of the hardest, and most useful things in functional programming. </a:t>
            </a:r>
          </a:p>
          <a:p>
            <a:pPr lvl="0">
              <a:spcBef>
                <a:spcPts val="0"/>
              </a:spcBef>
              <a:buNone/>
            </a:pPr>
            <a:r>
              <a:t/>
            </a:r>
            <a:endParaRPr/>
          </a:p>
          <a:p>
            <a:pPr lvl="0">
              <a:spcBef>
                <a:spcPts val="0"/>
              </a:spcBef>
              <a:buNone/>
            </a:pPr>
            <a:r>
              <a:rPr lang="en"/>
              <a:t>Functional purity, or pure functions are functions whose output is derived from their input. Meaning, that if I have a function that takes two numbers and adds them together, then I should always get the same value as long as the input stays the same. </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Pure functions promise a couple of things</a:t>
            </a:r>
          </a:p>
          <a:p>
            <a:pPr indent="-228600" lvl="0" marL="457200" rtl="0">
              <a:spcBef>
                <a:spcPts val="0"/>
              </a:spcBef>
              <a:buChar char="-"/>
            </a:pPr>
            <a:r>
              <a:rPr lang="en"/>
              <a:t>The returned value won’t change if you don’t change the input </a:t>
            </a:r>
          </a:p>
          <a:p>
            <a:pPr indent="-228600" lvl="0" marL="457200" rtl="0">
              <a:spcBef>
                <a:spcPts val="0"/>
              </a:spcBef>
              <a:buChar char="-"/>
            </a:pPr>
            <a:r>
              <a:rPr lang="en"/>
              <a:t>They don’t keep state</a:t>
            </a:r>
          </a:p>
          <a:p>
            <a:pPr lvl="0" rtl="0">
              <a:spcBef>
                <a:spcPts val="0"/>
              </a:spcBef>
              <a:buNone/>
            </a:pPr>
            <a:r>
              <a:t/>
            </a:r>
            <a:endParaRPr/>
          </a:p>
          <a:p>
            <a:pPr lvl="0" rtl="0">
              <a:spcBef>
                <a:spcPts val="0"/>
              </a:spcBef>
              <a:buNone/>
            </a:pPr>
            <a:r>
              <a:rPr lang="en"/>
              <a:t>Imagine if you had a function that, on first run returned one value, and then on the second run returned something completely different. I don’t know about you but that would make me curl up into a ball. </a:t>
            </a:r>
          </a:p>
          <a:p>
            <a:pPr lvl="0" rtl="0">
              <a:spcBef>
                <a:spcPts val="0"/>
              </a:spcBef>
              <a:buNone/>
            </a:pPr>
            <a:r>
              <a:t/>
            </a:r>
            <a:endParaRPr/>
          </a:p>
          <a:p>
            <a:pPr lvl="0" rtl="0">
              <a:spcBef>
                <a:spcPts val="0"/>
              </a:spcBef>
              <a:buNone/>
            </a:pPr>
            <a:r>
              <a:rPr lang="en"/>
              <a:t>Lets look at our examples for an idea of what inpure functions and pure functions look like. </a:t>
            </a:r>
            <a:br>
              <a:rPr lang="en"/>
            </a:br>
            <a:br>
              <a:rPr lang="en"/>
            </a:br>
            <a:r>
              <a:rPr lang="en"/>
              <a:t>On the left and right we have a function that prints all of our users names. However, they’re doing it very differently. </a:t>
            </a:r>
            <a:br>
              <a:rPr lang="en"/>
            </a:br>
            <a:br>
              <a:rPr lang="en"/>
            </a:br>
            <a:r>
              <a:rPr lang="en"/>
              <a:t>On the left we have an inpure function. The printAllNames functions is referencing the names array. This array sits outside of the function and could change. The printAllNames function has no control over that array.</a:t>
            </a:r>
          </a:p>
          <a:p>
            <a:pPr lvl="0" rtl="0">
              <a:spcBef>
                <a:spcPts val="0"/>
              </a:spcBef>
              <a:buNone/>
            </a:pPr>
            <a:r>
              <a:t/>
            </a:r>
            <a:endParaRPr/>
          </a:p>
          <a:p>
            <a:pPr lvl="0" rtl="0">
              <a:spcBef>
                <a:spcPts val="0"/>
              </a:spcBef>
              <a:buNone/>
            </a:pPr>
            <a:r>
              <a:rPr lang="en"/>
              <a:t>On the right we have the same function, however we’re taking the names as a parameter. Because we’re taking the names as a parameter, the function now has a bit of control over the array. </a:t>
            </a:r>
          </a:p>
          <a:p>
            <a:pPr lvl="0" rtl="0">
              <a:spcBef>
                <a:spcPts val="0"/>
              </a:spcBef>
              <a:buNone/>
            </a:pPr>
            <a:r>
              <a:t/>
            </a:r>
            <a:endParaRPr/>
          </a:p>
          <a:p>
            <a:pPr lvl="0" rtl="0">
              <a:spcBef>
                <a:spcPts val="0"/>
              </a:spcBef>
              <a:buNone/>
            </a:pPr>
            <a:r>
              <a:rPr lang="en"/>
              <a:t>The function on the left is reaching outside of its bounds. It’s expecting the system to be in a specific state and because it has no control over that array, we can’t guarantee it. </a:t>
            </a:r>
            <a:br>
              <a:rPr lang="en"/>
            </a:br>
            <a:br>
              <a:rPr lang="en"/>
            </a:br>
            <a:r>
              <a:rPr lang="en"/>
              <a:t>On the right, the function isn’t concerned with anything else except about what’s going on inside of it. It doesn’t expect the system to be in any state, it just wants an array of names. </a:t>
            </a:r>
          </a:p>
          <a:p>
            <a:pPr lvl="0" rtl="0">
              <a:spcBef>
                <a:spcPts val="0"/>
              </a:spcBef>
              <a:buNone/>
            </a:pPr>
            <a:r>
              <a:t/>
            </a:r>
            <a:endParaRPr/>
          </a:p>
          <a:p>
            <a:pPr lvl="0" rtl="0">
              <a:spcBef>
                <a:spcPts val="0"/>
              </a:spcBef>
              <a:buNone/>
            </a:pPr>
            <a:r>
              <a:rPr lang="en"/>
              <a:t>So, what’s so great about this subtle change?</a:t>
            </a:r>
          </a:p>
          <a:p>
            <a:pPr lvl="0" rtl="0">
              <a:spcBef>
                <a:spcPts val="0"/>
              </a:spcBef>
              <a:buNone/>
            </a:pPr>
            <a:r>
              <a:t/>
            </a:r>
            <a:endParaRPr/>
          </a:p>
          <a:p>
            <a:pPr lvl="0" rtl="0">
              <a:spcBef>
                <a:spcPts val="0"/>
              </a:spcBef>
              <a:buNone/>
            </a:pPr>
            <a:r>
              <a:rPr lang="en"/>
              <a:t>Not only are we declaring all of our dependencies up front, but we’ve also made the function extremely testable. We no longer have to change some global state to test this function, instead we can just pass whatever we want in, and make assertions based on its output.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Woo, alright. Take a breath. We’re onto our last section here. </a:t>
            </a:r>
            <a:br>
              <a:rPr lang="en"/>
            </a:br>
            <a:br>
              <a:rPr lang="en"/>
            </a:b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First up, partial application. </a:t>
            </a:r>
          </a:p>
          <a:p>
            <a:pPr lvl="0">
              <a:spcBef>
                <a:spcPts val="0"/>
              </a:spcBef>
              <a:buNone/>
            </a:pPr>
            <a:r>
              <a:t/>
            </a:r>
            <a:endParaRPr/>
          </a:p>
          <a:p>
            <a:pPr lvl="0" rtl="0">
              <a:spcBef>
                <a:spcPts val="0"/>
              </a:spcBef>
              <a:buNone/>
            </a:pPr>
            <a:r>
              <a:rPr lang="en"/>
              <a:t>Partial application is where you only provide SOME of a functions arguments, and get a new function back to call later.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Thankfully, JavaScript has this too with the bind function. </a:t>
            </a:r>
            <a:br>
              <a:rPr lang="en"/>
            </a:br>
            <a:br>
              <a:rPr lang="en"/>
            </a:br>
            <a:r>
              <a:rPr lang="en"/>
              <a:t>So, exists on the Function prototype. It takes at least one argument. The ‘this’ context the function will execute in. All arguments after that are provided to the original function. Bind will then return a new function that will call the original function with the provided arguments. </a:t>
            </a:r>
          </a:p>
          <a:p>
            <a:pPr lvl="0">
              <a:spcBef>
                <a:spcPts val="0"/>
              </a:spcBef>
              <a:buNone/>
            </a:pPr>
            <a:r>
              <a:t/>
            </a:r>
            <a:endParaRPr/>
          </a:p>
          <a:p>
            <a:pPr lvl="0">
              <a:spcBef>
                <a:spcPts val="0"/>
              </a:spcBef>
              <a:buNone/>
            </a:pPr>
            <a:r>
              <a:rPr lang="en"/>
              <a:t>In a way, we’re priming the arguments for a function. We’re partially applying the function. We’re telling it, ‘hey these are the arguments I have now, I might have some later’</a:t>
            </a:r>
          </a:p>
          <a:p>
            <a:pPr lvl="0">
              <a:spcBef>
                <a:spcPts val="0"/>
              </a:spcBef>
              <a:buNone/>
            </a:pPr>
            <a:r>
              <a:t/>
            </a:r>
            <a:endParaRPr/>
          </a:p>
          <a:p>
            <a:pPr lvl="0">
              <a:spcBef>
                <a:spcPts val="0"/>
              </a:spcBef>
              <a:buNone/>
            </a:pPr>
            <a:r>
              <a:rPr lang="en"/>
              <a:t>Next, any arguments we pass to the new function, will also be sent to the original function.</a:t>
            </a:r>
          </a:p>
          <a:p>
            <a:pPr lvl="0">
              <a:spcBef>
                <a:spcPts val="0"/>
              </a:spcBef>
              <a:buNone/>
            </a:pPr>
            <a:r>
              <a:t/>
            </a:r>
            <a:endParaRPr/>
          </a:p>
          <a:p>
            <a:pPr lvl="0">
              <a:spcBef>
                <a:spcPts val="0"/>
              </a:spcBef>
              <a:buNone/>
            </a:pPr>
            <a:r>
              <a:rPr lang="en"/>
              <a:t>Partial application lets us prime a function with arguments, and then call it with those later. </a:t>
            </a:r>
          </a:p>
          <a:p>
            <a:pPr lvl="0" rtl="0">
              <a:spcBef>
                <a:spcPts val="0"/>
              </a:spcBef>
              <a:buNone/>
            </a:pPr>
            <a:r>
              <a:rPr lang="en"/>
              <a:t>It also lets us to provide any missing arguments at that point. </a:t>
            </a:r>
            <a:br>
              <a:rPr lang="en"/>
            </a:br>
            <a:br>
              <a:rPr lang="en"/>
            </a:br>
            <a:r>
              <a:rPr lang="en"/>
              <a:t>You might be wondering why this is useful, but imagine if you had some sort of API function. Maybe you have the API parameters you need, but you want to wait until another function is done? Partially apply it, and compose it.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we have partial applications sibling, currying.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Currying is very similar to partial application, except when a function is curried it knows how many parameters is takes, and will automatically execute when it receives them. </a:t>
            </a:r>
          </a:p>
          <a:p>
            <a:pPr lvl="0">
              <a:spcBef>
                <a:spcPts val="0"/>
              </a:spcBef>
              <a:buNone/>
            </a:pPr>
            <a:br>
              <a:rPr lang="en"/>
            </a:br>
            <a:r>
              <a:rPr lang="en"/>
              <a:t>You can also partially apply curried functions. </a:t>
            </a:r>
          </a:p>
          <a:p>
            <a:pPr lvl="0">
              <a:spcBef>
                <a:spcPts val="0"/>
              </a:spcBef>
              <a:buNone/>
            </a:pPr>
            <a:r>
              <a:t/>
            </a:r>
            <a:endParaRPr/>
          </a:p>
          <a:p>
            <a:pPr lvl="0">
              <a:spcBef>
                <a:spcPts val="0"/>
              </a:spcBef>
              <a:buNone/>
            </a:pPr>
            <a:r>
              <a:rPr lang="en"/>
              <a:t>If you look at this example it’s almost identical to our last example, except we’re passing our add function to the higher order curry function. It returns a curried version of our function. </a:t>
            </a:r>
          </a:p>
          <a:p>
            <a:pPr lvl="0">
              <a:spcBef>
                <a:spcPts val="0"/>
              </a:spcBef>
              <a:buNone/>
            </a:pPr>
            <a:r>
              <a:t/>
            </a:r>
            <a:endParaRPr/>
          </a:p>
          <a:p>
            <a:pPr lvl="0">
              <a:spcBef>
                <a:spcPts val="0"/>
              </a:spcBef>
              <a:buNone/>
            </a:pPr>
            <a:r>
              <a:rPr lang="en"/>
              <a:t>If we only provide one argument, it returns a function that will take the remaining arguments. </a:t>
            </a:r>
            <a:br>
              <a:rPr lang="en"/>
            </a:br>
            <a:r>
              <a:rPr lang="en"/>
              <a:t>If we provide two arguments, it knows that we’ve provided all the arguments, so it executes the original function and returns the result. </a:t>
            </a:r>
          </a:p>
          <a:p>
            <a:pPr lvl="0">
              <a:spcBef>
                <a:spcPts val="0"/>
              </a:spcBef>
              <a:buNone/>
            </a:pPr>
            <a:r>
              <a:t/>
            </a:r>
            <a:endParaRPr/>
          </a:p>
          <a:p>
            <a:pPr lvl="0" rtl="0">
              <a:spcBef>
                <a:spcPts val="0"/>
              </a:spcBef>
              <a:buNone/>
            </a:pPr>
            <a:r>
              <a:rPr lang="en"/>
              <a:t>Typically, currying is what we normally use when we want to do partial application or any type of argument caching. However, partial application is a side effect of currying.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made it! So now we’re going to take everything we’ve learned and apply it to a small example.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Impure outter</a:t>
            </a:r>
          </a:p>
          <a:p>
            <a:pPr indent="-228600" lvl="0" marL="457200" rtl="0">
              <a:spcBef>
                <a:spcPts val="0"/>
              </a:spcBef>
              <a:buChar char="-"/>
            </a:pPr>
            <a:r>
              <a:rPr lang="en"/>
              <a:t>Impure inner</a:t>
            </a:r>
          </a:p>
          <a:p>
            <a:pPr indent="-228600" lvl="0" marL="457200" rtl="0">
              <a:spcBef>
                <a:spcPts val="0"/>
              </a:spcBef>
              <a:buChar char="-"/>
            </a:pPr>
            <a:r>
              <a:rPr lang="en"/>
              <a:t>Non-generic add function</a:t>
            </a:r>
          </a:p>
          <a:p>
            <a:pPr indent="-228600" lvl="0" marL="457200" rtl="0">
              <a:spcBef>
                <a:spcPts val="0"/>
              </a:spcBef>
              <a:buChar char="-"/>
            </a:pPr>
            <a:r>
              <a:rPr lang="en"/>
              <a:t>forEach is a sign that something impure is going on</a:t>
            </a:r>
          </a:p>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Break down each step into it’s own function</a:t>
            </a:r>
          </a:p>
          <a:p>
            <a:pPr indent="-228600" lvl="0" marL="457200" rtl="0">
              <a:spcBef>
                <a:spcPts val="0"/>
              </a:spcBef>
              <a:buChar char="-"/>
            </a:pPr>
            <a:r>
              <a:rPr lang="en"/>
              <a:t>Small, generic building blocks that can be combined</a:t>
            </a:r>
          </a:p>
          <a:p>
            <a:pPr indent="-228600" lvl="0" marL="457200" rtl="0">
              <a:spcBef>
                <a:spcPts val="0"/>
              </a:spcBef>
              <a:buChar char="-"/>
            </a:pPr>
            <a:r>
              <a:rPr lang="en"/>
              <a:t>Currying holes</a:t>
            </a:r>
          </a:p>
          <a:p>
            <a:pPr indent="-228600" lvl="0" marL="457200" rtl="0">
              <a:spcBef>
                <a:spcPts val="0"/>
              </a:spcBef>
              <a:buChar char="-"/>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made it! So now we’re going to take everything we’ve learned and apply it to a small example.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Higher order functions - Functions that take functions or return a function</a:t>
            </a:r>
          </a:p>
          <a:p>
            <a:pPr indent="-228600" lvl="0" marL="457200" rtl="0">
              <a:spcBef>
                <a:spcPts val="0"/>
              </a:spcBef>
              <a:buChar char="-"/>
            </a:pPr>
            <a:r>
              <a:rPr lang="en"/>
              <a:t>Functional Composition - Combining multiple functions together to create one larger function</a:t>
            </a:r>
          </a:p>
          <a:p>
            <a:pPr indent="-228600" lvl="0" marL="457200" rtl="0">
              <a:spcBef>
                <a:spcPts val="0"/>
              </a:spcBef>
              <a:buChar char="-"/>
            </a:pPr>
            <a:r>
              <a:rPr lang="en"/>
              <a:t>Functional purity - a technique where functions don’t cause any side effects, and always return the same output given the same input</a:t>
            </a:r>
          </a:p>
          <a:p>
            <a:pPr indent="-228600" lvl="0" marL="457200" rtl="0">
              <a:spcBef>
                <a:spcPts val="0"/>
              </a:spcBef>
              <a:buChar char="-"/>
            </a:pPr>
            <a:r>
              <a:rPr lang="en"/>
              <a:t>Currying, which is where we return a function from another function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Hi I’m Adam and I’m a software engineer at Zendesk.</a:t>
            </a:r>
          </a:p>
          <a:p>
            <a:pPr lvl="0" rtl="0">
              <a:spcBef>
                <a:spcPts val="0"/>
              </a:spcBef>
              <a:buNone/>
            </a:pPr>
            <a:r>
              <a:rPr lang="en"/>
              <a:t>I work on a product called Connect, but that’s not what I’m here to talk about. </a:t>
            </a:r>
          </a:p>
          <a:p>
            <a:pPr lvl="0" rtl="0">
              <a:spcBef>
                <a:spcPts val="0"/>
              </a:spcBef>
              <a:buNone/>
            </a:pPr>
            <a:r>
              <a:rPr lang="en"/>
              <a:t>I’m here to give an introduction to functional programming.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With that, let’s get into it. </a:t>
            </a:r>
            <a:br>
              <a:rPr lang="en"/>
            </a:br>
          </a:p>
          <a:p>
            <a:pPr lvl="0" rtl="0">
              <a:spcBef>
                <a:spcPts val="0"/>
              </a:spcBef>
              <a:buNone/>
            </a:pPr>
            <a:r>
              <a:rPr lang="en"/>
              <a:t>Just incase someone doesn’t know some of the new syntax in javascript, here is a quick primer on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Arrow functions, big and small</a:t>
            </a:r>
          </a:p>
          <a:p>
            <a:pPr indent="-228600" lvl="0" marL="457200" rtl="0">
              <a:spcBef>
                <a:spcPts val="0"/>
              </a:spcBef>
              <a:buChar char="-"/>
            </a:pPr>
            <a:r>
              <a:rPr lang="en"/>
              <a:t>Deconstructing </a:t>
            </a:r>
          </a:p>
          <a:p>
            <a:pPr indent="-228600" lvl="0" marL="457200">
              <a:spcBef>
                <a:spcPts val="0"/>
              </a:spcBef>
              <a:buChar char="-"/>
            </a:pPr>
            <a:r>
              <a:rPr lang="en"/>
              <a:t>Splat / rest deconstructing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One of the most often asked questions about functional programming is, what is it? It’s not an easy one to answer. With object oriented programming, everything is well defined, everything is in it’s place. Object oriented programming was derived by programmers for programmer.</a:t>
            </a:r>
            <a:br>
              <a:rPr lang="en"/>
            </a:br>
            <a:br>
              <a:rPr lang="en"/>
            </a:br>
            <a:r>
              <a:rPr lang="en"/>
              <a:t>However, functional programming has a large basis in crazy math theory and borrows heavily. Now, don’t get discouraged if you’re not good at math. Neither am I, in fact, that’s the only time I’ll be mentioning math today. </a:t>
            </a:r>
            <a:br>
              <a:rPr lang="en"/>
            </a:br>
            <a:br>
              <a:rPr lang="en"/>
            </a:br>
            <a:r>
              <a:rPr lang="en"/>
              <a:t>So functional programming is about three things. Functions, Data models, and what those functions do to those data models. </a:t>
            </a:r>
          </a:p>
          <a:p>
            <a:pPr lvl="0" rtl="0">
              <a:spcBef>
                <a:spcPts val="0"/>
              </a:spcBef>
              <a:buNone/>
            </a:pPr>
            <a:r>
              <a:rPr lang="en"/>
              <a:t>The rest of it is how you apply those functions to that data.</a:t>
            </a:r>
            <a:br>
              <a:rPr lang="en"/>
            </a:br>
            <a:br>
              <a:rPr lang="en"/>
            </a:br>
            <a:r>
              <a:rPr lang="en"/>
              <a:t>In Todays talk, we’ll be touching on a few design patterns, and some of the core aspects of functional programming.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Thankfully JavaScript is an excellent functional language because you can do all of those things. </a:t>
            </a:r>
          </a:p>
          <a:p>
            <a:pPr lvl="0" rtl="0">
              <a:spcBef>
                <a:spcPts val="0"/>
              </a:spcBef>
              <a:buNone/>
            </a:pPr>
            <a:r>
              <a:t/>
            </a:r>
            <a:endParaRPr/>
          </a:p>
          <a:p>
            <a:pPr lvl="0" rtl="0">
              <a:spcBef>
                <a:spcPts val="0"/>
              </a:spcBef>
              <a:buNone/>
            </a:pPr>
            <a:r>
              <a:rPr lang="en"/>
              <a:t>What you see here is actually a small overview of what we’ll be touching on in todays talk. </a:t>
            </a:r>
          </a:p>
          <a:p>
            <a:pPr lvl="0" rtl="0">
              <a:spcBef>
                <a:spcPts val="0"/>
              </a:spcBef>
              <a:buNone/>
            </a:pPr>
            <a:r>
              <a:rPr lang="en"/>
              <a:t>We wlll be touching on </a:t>
            </a:r>
          </a:p>
          <a:p>
            <a:pPr lvl="0" rtl="0">
              <a:spcBef>
                <a:spcPts val="0"/>
              </a:spcBef>
              <a:buNone/>
            </a:pPr>
            <a:r>
              <a:t/>
            </a:r>
            <a:endParaRPr/>
          </a:p>
          <a:p>
            <a:pPr indent="-228600" lvl="0" marL="457200" rtl="0">
              <a:spcBef>
                <a:spcPts val="0"/>
              </a:spcBef>
              <a:buChar char="-"/>
            </a:pPr>
            <a:r>
              <a:rPr lang="en"/>
              <a:t>Currying, which is where we return a function from another function</a:t>
            </a:r>
          </a:p>
          <a:p>
            <a:pPr indent="-228600" lvl="0" marL="457200" rtl="0">
              <a:spcBef>
                <a:spcPts val="0"/>
              </a:spcBef>
              <a:buChar char="-"/>
            </a:pPr>
            <a:r>
              <a:rPr lang="en"/>
              <a:t>Higher order functions - Functions that take functions or return a function</a:t>
            </a:r>
          </a:p>
          <a:p>
            <a:pPr indent="-228600" lvl="0" marL="457200" rtl="0">
              <a:spcBef>
                <a:spcPts val="0"/>
              </a:spcBef>
              <a:buChar char="-"/>
            </a:pPr>
            <a:r>
              <a:rPr lang="en"/>
              <a:t>Functional Composition - Combining multiple functions together to create one larger function</a:t>
            </a:r>
          </a:p>
          <a:p>
            <a:pPr indent="-228600" lvl="0" marL="457200" rtl="0">
              <a:spcBef>
                <a:spcPts val="0"/>
              </a:spcBef>
              <a:buChar char="-"/>
            </a:pPr>
            <a:r>
              <a:rPr lang="en"/>
              <a:t>Functional purity - a technique where functions don’t cause any side effects, and always return the same output given the same input</a:t>
            </a:r>
            <a:br>
              <a:rPr lang="en"/>
            </a:br>
          </a:p>
          <a:p>
            <a:pPr lvl="0" rtl="0">
              <a:spcBef>
                <a:spcPts val="0"/>
              </a:spcBef>
              <a:buNone/>
            </a:pPr>
            <a:r>
              <a:rPr lang="en"/>
              <a:t>It’s actually really common to assign functions to objects or variables in javascript, it’s also super common to pass functions to other functions. Like callbacks.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 the name implies, functions are a key part of functional programming. In order to even start with functional programming we need to treat functions as first class citizens. </a:t>
            </a:r>
            <a:br>
              <a:rPr lang="en"/>
            </a:br>
            <a:br>
              <a:rPr lang="en"/>
            </a:br>
            <a:r>
              <a:rPr lang="en"/>
              <a:t>What this means is that we should be able to </a:t>
            </a:r>
          </a:p>
          <a:p>
            <a:pPr indent="-228600" lvl="0" marL="457200" rtl="0">
              <a:spcBef>
                <a:spcPts val="0"/>
              </a:spcBef>
              <a:buChar char="-"/>
            </a:pPr>
            <a:r>
              <a:rPr lang="en"/>
              <a:t>Assign functions to variables </a:t>
            </a:r>
          </a:p>
          <a:p>
            <a:pPr indent="-228600" lvl="0" marL="457200" rtl="0">
              <a:spcBef>
                <a:spcPts val="0"/>
              </a:spcBef>
              <a:buChar char="-"/>
            </a:pPr>
            <a:r>
              <a:rPr lang="en"/>
              <a:t>Pass functions as parameters to other functions </a:t>
            </a:r>
          </a:p>
          <a:p>
            <a:pPr indent="-228600" lvl="0" marL="457200" rtl="0">
              <a:spcBef>
                <a:spcPts val="0"/>
              </a:spcBef>
              <a:buChar char="-"/>
            </a:pPr>
            <a:r>
              <a:rPr lang="en"/>
              <a:t>Return functions from other functions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To return to our overview example, we’re treating functions as first class citizens all over the joint.</a:t>
            </a:r>
          </a:p>
          <a:p>
            <a:pPr lvl="0">
              <a:spcBef>
                <a:spcPts val="0"/>
              </a:spcBef>
              <a:buNone/>
            </a:pPr>
            <a:r>
              <a:rPr lang="en"/>
              <a:t>We’re </a:t>
            </a:r>
          </a:p>
          <a:p>
            <a:pPr indent="-228600" lvl="0" marL="457200" rtl="0">
              <a:spcBef>
                <a:spcPts val="0"/>
              </a:spcBef>
              <a:buChar char="-"/>
            </a:pPr>
            <a:r>
              <a:rPr lang="en"/>
              <a:t>Returning functions as return values</a:t>
            </a:r>
          </a:p>
          <a:p>
            <a:pPr indent="-228600" lvl="0" marL="457200" rtl="0">
              <a:spcBef>
                <a:spcPts val="0"/>
              </a:spcBef>
              <a:buChar char="-"/>
            </a:pPr>
            <a:r>
              <a:rPr lang="en"/>
              <a:t>Taking functions as parameters</a:t>
            </a:r>
          </a:p>
          <a:p>
            <a:pPr indent="-228600" lvl="0" marL="457200" rtl="0">
              <a:spcBef>
                <a:spcPts val="0"/>
              </a:spcBef>
              <a:buChar char="-"/>
            </a:pPr>
            <a:r>
              <a:rPr lang="en"/>
              <a:t>And assigning functions to variables</a:t>
            </a:r>
          </a:p>
          <a:p>
            <a:pPr lvl="0" rtl="0">
              <a:spcBef>
                <a:spcPts val="0"/>
              </a:spcBef>
              <a:buNone/>
            </a:pPr>
            <a:r>
              <a:t/>
            </a:r>
            <a:endParaRPr/>
          </a:p>
          <a:p>
            <a:pPr lvl="0">
              <a:spcBef>
                <a:spcPts val="0"/>
              </a:spcBef>
              <a:buNone/>
            </a:pPr>
            <a:r>
              <a:rPr lang="en"/>
              <a:t>This type of treatment of functions is a fundamental part of functional programming. </a:t>
            </a:r>
            <a:br>
              <a:rPr lang="en"/>
            </a:br>
            <a:r>
              <a:rPr lang="en"/>
              <a:t>Being able to treat functions as first class citizens is a property of a language and less of design decision of an engineer.  </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Being able to do these things with functions enables us to take functions as parameters or return functions as return values. </a:t>
            </a:r>
            <a:br>
              <a:rPr lang="en"/>
            </a:br>
            <a:r>
              <a:rPr lang="en"/>
              <a:t>These types of functions are called Higher Order Functions. The most popular of which are Map, Filter and Reduce. </a:t>
            </a:r>
          </a:p>
          <a:p>
            <a:pPr lvl="0">
              <a:spcBef>
                <a:spcPts val="0"/>
              </a:spcBef>
              <a:buNone/>
            </a:pPr>
            <a:r>
              <a:t/>
            </a:r>
            <a:endParaRPr/>
          </a:p>
          <a:p>
            <a:pPr lvl="0" rtl="0">
              <a:spcBef>
                <a:spcPts val="0"/>
              </a:spcBef>
              <a:buNone/>
            </a:pPr>
            <a:r>
              <a:rPr lang="en"/>
              <a:t>Thankfully, these functions already exist in javascript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8_Agenda">
    <p:spTree>
      <p:nvGrpSpPr>
        <p:cNvPr id="64" name="Shape 64"/>
        <p:cNvGrpSpPr/>
        <p:nvPr/>
      </p:nvGrpSpPr>
      <p:grpSpPr>
        <a:xfrm>
          <a:off x="0" y="0"/>
          <a:ext cx="0" cy="0"/>
          <a:chOff x="0" y="0"/>
          <a:chExt cx="0" cy="0"/>
        </a:xfrm>
      </p:grpSpPr>
      <p:sp>
        <p:nvSpPr>
          <p:cNvPr id="65" name="Shape 65"/>
          <p:cNvSpPr/>
          <p:nvPr/>
        </p:nvSpPr>
        <p:spPr>
          <a:xfrm>
            <a:off x="0" y="-9525"/>
            <a:ext cx="9144000" cy="527700"/>
          </a:xfrm>
          <a:prstGeom prst="rect">
            <a:avLst/>
          </a:prstGeom>
          <a:solidFill>
            <a:srgbClr val="03353D"/>
          </a:solidFill>
          <a:ln cap="flat" cmpd="sng" w="9525">
            <a:solidFill>
              <a:schemeClr val="dk1"/>
            </a:solidFill>
            <a:prstDash val="solid"/>
            <a:round/>
            <a:headEnd len="med" w="med" type="none"/>
            <a:tailEnd len="med" w="med" type="none"/>
          </a:ln>
        </p:spPr>
        <p:txBody>
          <a:bodyPr anchorCtr="0" anchor="ctr" bIns="45725" lIns="45725" rIns="45725" tIns="45725">
            <a:noAutofit/>
          </a:bodyPr>
          <a:lstStyle/>
          <a:p>
            <a:pPr lvl="0">
              <a:spcBef>
                <a:spcPts val="0"/>
              </a:spcBef>
              <a:buNone/>
            </a:pPr>
            <a:r>
              <a:t/>
            </a:r>
            <a:endParaRPr sz="700">
              <a:latin typeface="Proxima Nova"/>
              <a:ea typeface="Proxima Nova"/>
              <a:cs typeface="Proxima Nova"/>
              <a:sym typeface="Proxima Nova"/>
            </a:endParaRPr>
          </a:p>
        </p:txBody>
      </p:sp>
      <p:sp>
        <p:nvSpPr>
          <p:cNvPr id="66" name="Shape 66"/>
          <p:cNvSpPr txBox="1"/>
          <p:nvPr>
            <p:ph type="title"/>
          </p:nvPr>
        </p:nvSpPr>
        <p:spPr>
          <a:xfrm>
            <a:off x="209550" y="-9525"/>
            <a:ext cx="8606700" cy="527700"/>
          </a:xfrm>
          <a:prstGeom prst="rect">
            <a:avLst/>
          </a:prstGeom>
        </p:spPr>
        <p:txBody>
          <a:bodyPr anchorCtr="0" anchor="ctr" bIns="68575" lIns="68575" rIns="68575" tIns="68575"/>
          <a:lstStyle>
            <a:lvl1pPr lvl="0">
              <a:spcBef>
                <a:spcPts val="0"/>
              </a:spcBef>
              <a:buNone/>
              <a:defRPr sz="1800">
                <a:solidFill>
                  <a:srgbClr val="FFFFFF"/>
                </a:solidFill>
              </a:defRPr>
            </a:lvl1pPr>
            <a:lvl2pPr lvl="1">
              <a:spcBef>
                <a:spcPts val="0"/>
              </a:spcBef>
              <a:buNone/>
              <a:defRPr sz="1800">
                <a:solidFill>
                  <a:srgbClr val="FFFFFF"/>
                </a:solidFill>
              </a:defRPr>
            </a:lvl2pPr>
            <a:lvl3pPr lvl="2">
              <a:spcBef>
                <a:spcPts val="0"/>
              </a:spcBef>
              <a:buNone/>
              <a:defRPr sz="1800">
                <a:solidFill>
                  <a:srgbClr val="FFFFFF"/>
                </a:solidFill>
              </a:defRPr>
            </a:lvl3pPr>
            <a:lvl4pPr lvl="3">
              <a:spcBef>
                <a:spcPts val="0"/>
              </a:spcBef>
              <a:buNone/>
              <a:defRPr sz="1800">
                <a:solidFill>
                  <a:srgbClr val="FFFFFF"/>
                </a:solidFill>
              </a:defRPr>
            </a:lvl4pPr>
            <a:lvl5pPr lvl="4">
              <a:spcBef>
                <a:spcPts val="0"/>
              </a:spcBef>
              <a:buNone/>
              <a:defRPr sz="1800">
                <a:solidFill>
                  <a:srgbClr val="FFFFFF"/>
                </a:solidFill>
              </a:defRPr>
            </a:lvl5pPr>
            <a:lvl6pPr lvl="5">
              <a:spcBef>
                <a:spcPts val="0"/>
              </a:spcBef>
              <a:buNone/>
              <a:defRPr sz="1800">
                <a:solidFill>
                  <a:srgbClr val="FFFFFF"/>
                </a:solidFill>
              </a:defRPr>
            </a:lvl6pPr>
            <a:lvl7pPr lvl="6">
              <a:spcBef>
                <a:spcPts val="0"/>
              </a:spcBef>
              <a:buNone/>
              <a:defRPr sz="1800">
                <a:solidFill>
                  <a:srgbClr val="FFFFFF"/>
                </a:solidFill>
              </a:defRPr>
            </a:lvl7pPr>
            <a:lvl8pPr lvl="7">
              <a:spcBef>
                <a:spcPts val="0"/>
              </a:spcBef>
              <a:buNone/>
              <a:defRPr sz="1800">
                <a:solidFill>
                  <a:srgbClr val="FFFFFF"/>
                </a:solidFill>
              </a:defRPr>
            </a:lvl8pPr>
            <a:lvl9pPr lvl="8">
              <a:spcBef>
                <a:spcPts val="0"/>
              </a:spcBef>
              <a:buNone/>
              <a:defRPr sz="1800">
                <a:solidFill>
                  <a:srgbClr val="FFFFFF"/>
                </a:solidFill>
              </a:defRPr>
            </a:lvl9pPr>
          </a:lstStyle>
          <a:p/>
        </p:txBody>
      </p:sp>
      <p:sp>
        <p:nvSpPr>
          <p:cNvPr id="67" name="Shape 67"/>
          <p:cNvSpPr txBox="1"/>
          <p:nvPr>
            <p:ph idx="1" type="subTitle"/>
          </p:nvPr>
        </p:nvSpPr>
        <p:spPr>
          <a:xfrm>
            <a:off x="66675" y="505475"/>
            <a:ext cx="8749500" cy="345300"/>
          </a:xfrm>
          <a:prstGeom prst="rect">
            <a:avLst/>
          </a:prstGeom>
        </p:spPr>
        <p:txBody>
          <a:bodyPr anchorCtr="0" anchor="ctr" bIns="68575" lIns="68575" rIns="68575" tIns="68575"/>
          <a:lstStyle>
            <a:lvl1pPr lvl="0">
              <a:spcBef>
                <a:spcPts val="0"/>
              </a:spcBef>
              <a:buNone/>
              <a:defRPr sz="1500">
                <a:solidFill>
                  <a:schemeClr val="lt2"/>
                </a:solidFill>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grpSp>
        <p:nvGrpSpPr>
          <p:cNvPr id="68" name="Shape 68"/>
          <p:cNvGrpSpPr/>
          <p:nvPr/>
        </p:nvGrpSpPr>
        <p:grpSpPr>
          <a:xfrm>
            <a:off x="283427" y="4829601"/>
            <a:ext cx="175657" cy="133254"/>
            <a:chOff x="557731" y="9423025"/>
            <a:chExt cx="605297" cy="459181"/>
          </a:xfrm>
        </p:grpSpPr>
        <p:sp>
          <p:nvSpPr>
            <p:cNvPr id="69" name="Shape 69"/>
            <p:cNvSpPr/>
            <p:nvPr/>
          </p:nvSpPr>
          <p:spPr>
            <a:xfrm>
              <a:off x="557731" y="9544106"/>
              <a:ext cx="279600" cy="338100"/>
            </a:xfrm>
            <a:custGeom>
              <a:pathLst>
                <a:path extrusionOk="0" h="120000" w="120000">
                  <a:moveTo>
                    <a:pt x="119937" y="0"/>
                  </a:moveTo>
                  <a:lnTo>
                    <a:pt x="119937" y="119947"/>
                  </a:lnTo>
                  <a:lnTo>
                    <a:pt x="0" y="119947"/>
                  </a:lnTo>
                  <a:lnTo>
                    <a:pt x="119937" y="0"/>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70" name="Shape 70"/>
            <p:cNvSpPr/>
            <p:nvPr/>
          </p:nvSpPr>
          <p:spPr>
            <a:xfrm>
              <a:off x="558379" y="9423025"/>
              <a:ext cx="279600" cy="139800"/>
            </a:xfrm>
            <a:custGeom>
              <a:pathLst>
                <a:path extrusionOk="0" h="120000" w="120000">
                  <a:moveTo>
                    <a:pt x="59968" y="119874"/>
                  </a:moveTo>
                  <a:cubicBezTo>
                    <a:pt x="26834" y="119874"/>
                    <a:pt x="0" y="66232"/>
                    <a:pt x="0" y="0"/>
                  </a:cubicBezTo>
                  <a:lnTo>
                    <a:pt x="119937" y="0"/>
                  </a:lnTo>
                  <a:cubicBezTo>
                    <a:pt x="119937" y="66232"/>
                    <a:pt x="93102" y="119874"/>
                    <a:pt x="59968" y="119874"/>
                  </a:cubicBez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71" name="Shape 71"/>
            <p:cNvSpPr/>
            <p:nvPr/>
          </p:nvSpPr>
          <p:spPr>
            <a:xfrm>
              <a:off x="883428" y="9742240"/>
              <a:ext cx="279600" cy="139800"/>
            </a:xfrm>
            <a:custGeom>
              <a:pathLst>
                <a:path extrusionOk="0" h="120000" w="120000">
                  <a:moveTo>
                    <a:pt x="0" y="119874"/>
                  </a:moveTo>
                  <a:cubicBezTo>
                    <a:pt x="0" y="53641"/>
                    <a:pt x="26785" y="0"/>
                    <a:pt x="59936" y="0"/>
                  </a:cubicBezTo>
                  <a:cubicBezTo>
                    <a:pt x="93025" y="0"/>
                    <a:pt x="119936" y="53641"/>
                    <a:pt x="119936" y="119874"/>
                  </a:cubicBezTo>
                  <a:lnTo>
                    <a:pt x="0" y="119874"/>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72" name="Shape 72"/>
            <p:cNvSpPr/>
            <p:nvPr/>
          </p:nvSpPr>
          <p:spPr>
            <a:xfrm>
              <a:off x="883428" y="9423025"/>
              <a:ext cx="279600" cy="338100"/>
            </a:xfrm>
            <a:custGeom>
              <a:pathLst>
                <a:path extrusionOk="0" h="120000" w="120000">
                  <a:moveTo>
                    <a:pt x="0" y="119947"/>
                  </a:moveTo>
                  <a:lnTo>
                    <a:pt x="0" y="0"/>
                  </a:lnTo>
                  <a:lnTo>
                    <a:pt x="119937" y="0"/>
                  </a:lnTo>
                  <a:lnTo>
                    <a:pt x="0" y="119947"/>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grpSp>
      <p:sp>
        <p:nvSpPr>
          <p:cNvPr id="73" name="Shape 73"/>
          <p:cNvSpPr txBox="1"/>
          <p:nvPr>
            <p:ph idx="2" type="body"/>
          </p:nvPr>
        </p:nvSpPr>
        <p:spPr>
          <a:xfrm>
            <a:off x="76337" y="934775"/>
            <a:ext cx="7219800" cy="527700"/>
          </a:xfrm>
          <a:prstGeom prst="rect">
            <a:avLst/>
          </a:prstGeom>
        </p:spPr>
        <p:txBody>
          <a:bodyPr anchorCtr="0" anchor="t" bIns="68575" lIns="68575" rIns="68575" tIns="685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4" name="Shape 74"/>
          <p:cNvSpPr txBox="1"/>
          <p:nvPr>
            <p:ph idx="3" type="body"/>
          </p:nvPr>
        </p:nvSpPr>
        <p:spPr>
          <a:xfrm>
            <a:off x="76337" y="1628375"/>
            <a:ext cx="7219800" cy="527700"/>
          </a:xfrm>
          <a:prstGeom prst="rect">
            <a:avLst/>
          </a:prstGeom>
        </p:spPr>
        <p:txBody>
          <a:bodyPr anchorCtr="0" anchor="t"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4" type="body"/>
          </p:nvPr>
        </p:nvSpPr>
        <p:spPr>
          <a:xfrm>
            <a:off x="76337" y="2321975"/>
            <a:ext cx="7219800" cy="527700"/>
          </a:xfrm>
          <a:prstGeom prst="rect">
            <a:avLst/>
          </a:prstGeom>
        </p:spPr>
        <p:txBody>
          <a:bodyPr anchorCtr="0" anchor="t"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5" type="body"/>
          </p:nvPr>
        </p:nvSpPr>
        <p:spPr>
          <a:xfrm>
            <a:off x="76337" y="3015575"/>
            <a:ext cx="7219800" cy="527700"/>
          </a:xfrm>
          <a:prstGeom prst="rect">
            <a:avLst/>
          </a:prstGeom>
        </p:spPr>
        <p:txBody>
          <a:bodyPr anchorCtr="0" anchor="t"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6" type="body"/>
          </p:nvPr>
        </p:nvSpPr>
        <p:spPr>
          <a:xfrm>
            <a:off x="76337" y="3709175"/>
            <a:ext cx="7219800" cy="527700"/>
          </a:xfrm>
          <a:prstGeom prst="rect">
            <a:avLst/>
          </a:prstGeom>
        </p:spPr>
        <p:txBody>
          <a:bodyPr anchorCtr="0" anchor="t"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9_Agenda Time">
    <p:spTree>
      <p:nvGrpSpPr>
        <p:cNvPr id="78" name="Shape 78"/>
        <p:cNvGrpSpPr/>
        <p:nvPr/>
      </p:nvGrpSpPr>
      <p:grpSpPr>
        <a:xfrm>
          <a:off x="0" y="0"/>
          <a:ext cx="0" cy="0"/>
          <a:chOff x="0" y="0"/>
          <a:chExt cx="0" cy="0"/>
        </a:xfrm>
      </p:grpSpPr>
      <p:sp>
        <p:nvSpPr>
          <p:cNvPr id="79" name="Shape 79"/>
          <p:cNvSpPr/>
          <p:nvPr/>
        </p:nvSpPr>
        <p:spPr>
          <a:xfrm>
            <a:off x="0" y="-9525"/>
            <a:ext cx="9144000" cy="527700"/>
          </a:xfrm>
          <a:prstGeom prst="rect">
            <a:avLst/>
          </a:prstGeom>
          <a:solidFill>
            <a:srgbClr val="03353D"/>
          </a:solidFill>
          <a:ln cap="flat" cmpd="sng" w="9525">
            <a:solidFill>
              <a:schemeClr val="dk1"/>
            </a:solidFill>
            <a:prstDash val="solid"/>
            <a:round/>
            <a:headEnd len="med" w="med" type="none"/>
            <a:tailEnd len="med" w="med" type="none"/>
          </a:ln>
        </p:spPr>
        <p:txBody>
          <a:bodyPr anchorCtr="0" anchor="ctr" bIns="45725" lIns="45725" rIns="45725" tIns="45725">
            <a:noAutofit/>
          </a:bodyPr>
          <a:lstStyle/>
          <a:p>
            <a:pPr indent="0" lvl="0" marL="0" marR="0" rtl="0" algn="l">
              <a:lnSpc>
                <a:spcPct val="100000"/>
              </a:lnSpc>
              <a:spcBef>
                <a:spcPts val="0"/>
              </a:spcBef>
              <a:spcAft>
                <a:spcPts val="0"/>
              </a:spcAft>
              <a:buNone/>
            </a:pPr>
            <a:r>
              <a:t/>
            </a:r>
            <a:endParaRPr sz="700">
              <a:latin typeface="Proxima Nova"/>
              <a:ea typeface="Proxima Nova"/>
              <a:cs typeface="Proxima Nova"/>
              <a:sym typeface="Proxima Nova"/>
            </a:endParaRPr>
          </a:p>
        </p:txBody>
      </p:sp>
      <p:sp>
        <p:nvSpPr>
          <p:cNvPr id="80" name="Shape 80"/>
          <p:cNvSpPr txBox="1"/>
          <p:nvPr>
            <p:ph type="title"/>
          </p:nvPr>
        </p:nvSpPr>
        <p:spPr>
          <a:xfrm>
            <a:off x="209550" y="-9525"/>
            <a:ext cx="8606700" cy="527700"/>
          </a:xfrm>
          <a:prstGeom prst="rect">
            <a:avLst/>
          </a:prstGeom>
        </p:spPr>
        <p:txBody>
          <a:bodyPr anchorCtr="0" anchor="ctr" bIns="68575" lIns="68575" rIns="68575" tIns="68575"/>
          <a:lstStyle>
            <a:lvl1pPr lvl="0" rtl="0">
              <a:spcBef>
                <a:spcPts val="0"/>
              </a:spcBef>
              <a:buNone/>
              <a:defRPr sz="1800">
                <a:solidFill>
                  <a:srgbClr val="FFFFFF"/>
                </a:solidFill>
              </a:defRPr>
            </a:lvl1pPr>
            <a:lvl2pPr lvl="1" rtl="0">
              <a:spcBef>
                <a:spcPts val="0"/>
              </a:spcBef>
              <a:buNone/>
              <a:defRPr sz="1800">
                <a:solidFill>
                  <a:srgbClr val="FFFFFF"/>
                </a:solidFill>
              </a:defRPr>
            </a:lvl2pPr>
            <a:lvl3pPr lvl="2" rtl="0">
              <a:spcBef>
                <a:spcPts val="0"/>
              </a:spcBef>
              <a:buNone/>
              <a:defRPr sz="1800">
                <a:solidFill>
                  <a:srgbClr val="FFFFFF"/>
                </a:solidFill>
              </a:defRPr>
            </a:lvl3pPr>
            <a:lvl4pPr lvl="3" rtl="0">
              <a:spcBef>
                <a:spcPts val="0"/>
              </a:spcBef>
              <a:buNone/>
              <a:defRPr sz="1800">
                <a:solidFill>
                  <a:srgbClr val="FFFFFF"/>
                </a:solidFill>
              </a:defRPr>
            </a:lvl4pPr>
            <a:lvl5pPr lvl="4" rtl="0">
              <a:spcBef>
                <a:spcPts val="0"/>
              </a:spcBef>
              <a:buNone/>
              <a:defRPr sz="1800">
                <a:solidFill>
                  <a:srgbClr val="FFFFFF"/>
                </a:solidFill>
              </a:defRPr>
            </a:lvl5pPr>
            <a:lvl6pPr lvl="5" rtl="0">
              <a:spcBef>
                <a:spcPts val="0"/>
              </a:spcBef>
              <a:buNone/>
              <a:defRPr sz="1800">
                <a:solidFill>
                  <a:srgbClr val="FFFFFF"/>
                </a:solidFill>
              </a:defRPr>
            </a:lvl6pPr>
            <a:lvl7pPr lvl="6" rtl="0">
              <a:spcBef>
                <a:spcPts val="0"/>
              </a:spcBef>
              <a:buNone/>
              <a:defRPr sz="1800">
                <a:solidFill>
                  <a:srgbClr val="FFFFFF"/>
                </a:solidFill>
              </a:defRPr>
            </a:lvl7pPr>
            <a:lvl8pPr lvl="7" rtl="0">
              <a:spcBef>
                <a:spcPts val="0"/>
              </a:spcBef>
              <a:buNone/>
              <a:defRPr sz="1800">
                <a:solidFill>
                  <a:srgbClr val="FFFFFF"/>
                </a:solidFill>
              </a:defRPr>
            </a:lvl8pPr>
            <a:lvl9pPr lvl="8" rtl="0">
              <a:spcBef>
                <a:spcPts val="0"/>
              </a:spcBef>
              <a:buNone/>
              <a:defRPr sz="1800">
                <a:solidFill>
                  <a:srgbClr val="FFFFFF"/>
                </a:solidFill>
              </a:defRPr>
            </a:lvl9pPr>
          </a:lstStyle>
          <a:p/>
        </p:txBody>
      </p:sp>
      <p:sp>
        <p:nvSpPr>
          <p:cNvPr id="81" name="Shape 81"/>
          <p:cNvSpPr txBox="1"/>
          <p:nvPr>
            <p:ph idx="1" type="subTitle"/>
          </p:nvPr>
        </p:nvSpPr>
        <p:spPr>
          <a:xfrm>
            <a:off x="66675" y="505475"/>
            <a:ext cx="8749500" cy="345300"/>
          </a:xfrm>
          <a:prstGeom prst="rect">
            <a:avLst/>
          </a:prstGeom>
        </p:spPr>
        <p:txBody>
          <a:bodyPr anchorCtr="0" anchor="ctr" bIns="68575" lIns="68575" rIns="68575" tIns="68575"/>
          <a:lstStyle>
            <a:lvl1pPr lvl="0" rtl="0">
              <a:spcBef>
                <a:spcPts val="0"/>
              </a:spcBef>
              <a:buNone/>
              <a:defRPr sz="1500">
                <a:solidFill>
                  <a:schemeClr val="lt2"/>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grpSp>
        <p:nvGrpSpPr>
          <p:cNvPr id="82" name="Shape 82"/>
          <p:cNvGrpSpPr/>
          <p:nvPr/>
        </p:nvGrpSpPr>
        <p:grpSpPr>
          <a:xfrm>
            <a:off x="283427" y="4829601"/>
            <a:ext cx="175657" cy="133254"/>
            <a:chOff x="557731" y="9423025"/>
            <a:chExt cx="605297" cy="459181"/>
          </a:xfrm>
        </p:grpSpPr>
        <p:sp>
          <p:nvSpPr>
            <p:cNvPr id="83" name="Shape 83"/>
            <p:cNvSpPr/>
            <p:nvPr/>
          </p:nvSpPr>
          <p:spPr>
            <a:xfrm>
              <a:off x="557731" y="9544106"/>
              <a:ext cx="279600" cy="338100"/>
            </a:xfrm>
            <a:custGeom>
              <a:pathLst>
                <a:path extrusionOk="0" h="120000" w="120000">
                  <a:moveTo>
                    <a:pt x="119937" y="0"/>
                  </a:moveTo>
                  <a:lnTo>
                    <a:pt x="119937" y="119947"/>
                  </a:lnTo>
                  <a:lnTo>
                    <a:pt x="0" y="119947"/>
                  </a:lnTo>
                  <a:lnTo>
                    <a:pt x="119937" y="0"/>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84" name="Shape 84"/>
            <p:cNvSpPr/>
            <p:nvPr/>
          </p:nvSpPr>
          <p:spPr>
            <a:xfrm>
              <a:off x="558379" y="9423025"/>
              <a:ext cx="279600" cy="139800"/>
            </a:xfrm>
            <a:custGeom>
              <a:pathLst>
                <a:path extrusionOk="0" h="120000" w="120000">
                  <a:moveTo>
                    <a:pt x="59968" y="119874"/>
                  </a:moveTo>
                  <a:cubicBezTo>
                    <a:pt x="26834" y="119874"/>
                    <a:pt x="0" y="66232"/>
                    <a:pt x="0" y="0"/>
                  </a:cubicBezTo>
                  <a:lnTo>
                    <a:pt x="119937" y="0"/>
                  </a:lnTo>
                  <a:cubicBezTo>
                    <a:pt x="119937" y="66232"/>
                    <a:pt x="93102" y="119874"/>
                    <a:pt x="59968" y="119874"/>
                  </a:cubicBez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85" name="Shape 85"/>
            <p:cNvSpPr/>
            <p:nvPr/>
          </p:nvSpPr>
          <p:spPr>
            <a:xfrm>
              <a:off x="883428" y="9742240"/>
              <a:ext cx="279600" cy="139800"/>
            </a:xfrm>
            <a:custGeom>
              <a:pathLst>
                <a:path extrusionOk="0" h="120000" w="120000">
                  <a:moveTo>
                    <a:pt x="0" y="119874"/>
                  </a:moveTo>
                  <a:cubicBezTo>
                    <a:pt x="0" y="53641"/>
                    <a:pt x="26785" y="0"/>
                    <a:pt x="59936" y="0"/>
                  </a:cubicBezTo>
                  <a:cubicBezTo>
                    <a:pt x="93025" y="0"/>
                    <a:pt x="119936" y="53641"/>
                    <a:pt x="119936" y="119874"/>
                  </a:cubicBezTo>
                  <a:lnTo>
                    <a:pt x="0" y="119874"/>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86" name="Shape 86"/>
            <p:cNvSpPr/>
            <p:nvPr/>
          </p:nvSpPr>
          <p:spPr>
            <a:xfrm>
              <a:off x="883428" y="9423025"/>
              <a:ext cx="279600" cy="338100"/>
            </a:xfrm>
            <a:custGeom>
              <a:pathLst>
                <a:path extrusionOk="0" h="120000" w="120000">
                  <a:moveTo>
                    <a:pt x="0" y="119947"/>
                  </a:moveTo>
                  <a:lnTo>
                    <a:pt x="0" y="0"/>
                  </a:lnTo>
                  <a:lnTo>
                    <a:pt x="119937" y="0"/>
                  </a:lnTo>
                  <a:lnTo>
                    <a:pt x="0" y="119947"/>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grpSp>
      <p:sp>
        <p:nvSpPr>
          <p:cNvPr id="87" name="Shape 87"/>
          <p:cNvSpPr txBox="1"/>
          <p:nvPr>
            <p:ph idx="2" type="body"/>
          </p:nvPr>
        </p:nvSpPr>
        <p:spPr>
          <a:xfrm>
            <a:off x="76337" y="934775"/>
            <a:ext cx="7219800" cy="527700"/>
          </a:xfrm>
          <a:prstGeom prst="rect">
            <a:avLst/>
          </a:prstGeom>
        </p:spPr>
        <p:txBody>
          <a:bodyPr anchorCtr="0" anchor="t"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8" name="Shape 88"/>
          <p:cNvSpPr txBox="1"/>
          <p:nvPr>
            <p:ph idx="3" type="body"/>
          </p:nvPr>
        </p:nvSpPr>
        <p:spPr>
          <a:xfrm flipH="1">
            <a:off x="7524887" y="934775"/>
            <a:ext cx="1371600" cy="527700"/>
          </a:xfrm>
          <a:prstGeom prst="rect">
            <a:avLst/>
          </a:prstGeom>
        </p:spPr>
        <p:txBody>
          <a:bodyPr anchorCtr="0" anchor="t" bIns="68575" lIns="68575" rIns="68575" tIns="68575"/>
          <a:lstStyle>
            <a:lvl1pPr lvl="0" rtl="0" algn="r">
              <a:spcBef>
                <a:spcPts val="0"/>
              </a:spcBef>
              <a:buClr>
                <a:schemeClr val="lt2"/>
              </a:buClr>
              <a:defRPr>
                <a:solidFill>
                  <a:schemeClr val="lt2"/>
                </a:solidFill>
              </a:defRPr>
            </a:lvl1pPr>
            <a:lvl2pPr lvl="1" rtl="0" algn="r">
              <a:spcBef>
                <a:spcPts val="0"/>
              </a:spcBef>
              <a:buClr>
                <a:schemeClr val="lt2"/>
              </a:buClr>
              <a:defRPr>
                <a:solidFill>
                  <a:schemeClr val="lt2"/>
                </a:solidFill>
              </a:defRPr>
            </a:lvl2pPr>
            <a:lvl3pPr lvl="2" rtl="0" algn="r">
              <a:spcBef>
                <a:spcPts val="0"/>
              </a:spcBef>
              <a:buClr>
                <a:schemeClr val="lt2"/>
              </a:buClr>
              <a:defRPr>
                <a:solidFill>
                  <a:schemeClr val="lt2"/>
                </a:solidFill>
              </a:defRPr>
            </a:lvl3pPr>
            <a:lvl4pPr lvl="3" rtl="0" algn="r">
              <a:spcBef>
                <a:spcPts val="0"/>
              </a:spcBef>
              <a:buClr>
                <a:schemeClr val="lt2"/>
              </a:buClr>
              <a:defRPr>
                <a:solidFill>
                  <a:schemeClr val="lt2"/>
                </a:solidFill>
              </a:defRPr>
            </a:lvl4pPr>
            <a:lvl5pPr lvl="4" rtl="0" algn="r">
              <a:spcBef>
                <a:spcPts val="0"/>
              </a:spcBef>
              <a:buClr>
                <a:schemeClr val="lt2"/>
              </a:buClr>
              <a:defRPr>
                <a:solidFill>
                  <a:schemeClr val="lt2"/>
                </a:solidFill>
              </a:defRPr>
            </a:lvl5pPr>
            <a:lvl6pPr lvl="5" rtl="0" algn="r">
              <a:spcBef>
                <a:spcPts val="0"/>
              </a:spcBef>
              <a:buClr>
                <a:schemeClr val="lt2"/>
              </a:buClr>
              <a:defRPr>
                <a:solidFill>
                  <a:schemeClr val="lt2"/>
                </a:solidFill>
              </a:defRPr>
            </a:lvl6pPr>
            <a:lvl7pPr lvl="6" rtl="0" algn="r">
              <a:spcBef>
                <a:spcPts val="0"/>
              </a:spcBef>
              <a:buClr>
                <a:schemeClr val="lt2"/>
              </a:buClr>
              <a:defRPr>
                <a:solidFill>
                  <a:schemeClr val="lt2"/>
                </a:solidFill>
              </a:defRPr>
            </a:lvl7pPr>
            <a:lvl8pPr lvl="7" rtl="0" algn="r">
              <a:spcBef>
                <a:spcPts val="0"/>
              </a:spcBef>
              <a:buClr>
                <a:schemeClr val="lt2"/>
              </a:buClr>
              <a:defRPr>
                <a:solidFill>
                  <a:schemeClr val="lt2"/>
                </a:solidFill>
              </a:defRPr>
            </a:lvl8pPr>
            <a:lvl9pPr lvl="8" rtl="0" algn="r">
              <a:spcBef>
                <a:spcPts val="0"/>
              </a:spcBef>
              <a:buClr>
                <a:schemeClr val="lt2"/>
              </a:buClr>
              <a:defRPr>
                <a:solidFill>
                  <a:schemeClr val="lt2"/>
                </a:solidFill>
              </a:defRPr>
            </a:lvl9pPr>
          </a:lstStyle>
          <a:p/>
        </p:txBody>
      </p:sp>
      <p:sp>
        <p:nvSpPr>
          <p:cNvPr id="89" name="Shape 89"/>
          <p:cNvSpPr txBox="1"/>
          <p:nvPr>
            <p:ph idx="4" type="body"/>
          </p:nvPr>
        </p:nvSpPr>
        <p:spPr>
          <a:xfrm>
            <a:off x="76337" y="1628375"/>
            <a:ext cx="7219800" cy="527700"/>
          </a:xfrm>
          <a:prstGeom prst="rect">
            <a:avLst/>
          </a:prstGeom>
        </p:spPr>
        <p:txBody>
          <a:bodyPr anchorCtr="0" anchor="t"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 name="Shape 90"/>
          <p:cNvSpPr txBox="1"/>
          <p:nvPr>
            <p:ph idx="5" type="body"/>
          </p:nvPr>
        </p:nvSpPr>
        <p:spPr>
          <a:xfrm flipH="1">
            <a:off x="7524887" y="1628375"/>
            <a:ext cx="1371600" cy="527700"/>
          </a:xfrm>
          <a:prstGeom prst="rect">
            <a:avLst/>
          </a:prstGeom>
        </p:spPr>
        <p:txBody>
          <a:bodyPr anchorCtr="0" anchor="t" bIns="68575" lIns="68575" rIns="68575" tIns="68575"/>
          <a:lstStyle>
            <a:lvl1pPr lvl="0" rtl="0" algn="r">
              <a:spcBef>
                <a:spcPts val="0"/>
              </a:spcBef>
              <a:buClr>
                <a:schemeClr val="lt2"/>
              </a:buClr>
              <a:defRPr>
                <a:solidFill>
                  <a:schemeClr val="lt2"/>
                </a:solidFill>
              </a:defRPr>
            </a:lvl1pPr>
            <a:lvl2pPr lvl="1" rtl="0" algn="r">
              <a:spcBef>
                <a:spcPts val="0"/>
              </a:spcBef>
              <a:buClr>
                <a:schemeClr val="lt2"/>
              </a:buClr>
              <a:defRPr>
                <a:solidFill>
                  <a:schemeClr val="lt2"/>
                </a:solidFill>
              </a:defRPr>
            </a:lvl2pPr>
            <a:lvl3pPr lvl="2" rtl="0" algn="r">
              <a:spcBef>
                <a:spcPts val="0"/>
              </a:spcBef>
              <a:buClr>
                <a:schemeClr val="lt2"/>
              </a:buClr>
              <a:defRPr>
                <a:solidFill>
                  <a:schemeClr val="lt2"/>
                </a:solidFill>
              </a:defRPr>
            </a:lvl3pPr>
            <a:lvl4pPr lvl="3" rtl="0" algn="r">
              <a:spcBef>
                <a:spcPts val="0"/>
              </a:spcBef>
              <a:buClr>
                <a:schemeClr val="lt2"/>
              </a:buClr>
              <a:defRPr>
                <a:solidFill>
                  <a:schemeClr val="lt2"/>
                </a:solidFill>
              </a:defRPr>
            </a:lvl4pPr>
            <a:lvl5pPr lvl="4" rtl="0" algn="r">
              <a:spcBef>
                <a:spcPts val="0"/>
              </a:spcBef>
              <a:buClr>
                <a:schemeClr val="lt2"/>
              </a:buClr>
              <a:defRPr>
                <a:solidFill>
                  <a:schemeClr val="lt2"/>
                </a:solidFill>
              </a:defRPr>
            </a:lvl5pPr>
            <a:lvl6pPr lvl="5" rtl="0" algn="r">
              <a:spcBef>
                <a:spcPts val="0"/>
              </a:spcBef>
              <a:buClr>
                <a:schemeClr val="lt2"/>
              </a:buClr>
              <a:defRPr>
                <a:solidFill>
                  <a:schemeClr val="lt2"/>
                </a:solidFill>
              </a:defRPr>
            </a:lvl6pPr>
            <a:lvl7pPr lvl="6" rtl="0" algn="r">
              <a:spcBef>
                <a:spcPts val="0"/>
              </a:spcBef>
              <a:buClr>
                <a:schemeClr val="lt2"/>
              </a:buClr>
              <a:defRPr>
                <a:solidFill>
                  <a:schemeClr val="lt2"/>
                </a:solidFill>
              </a:defRPr>
            </a:lvl7pPr>
            <a:lvl8pPr lvl="7" rtl="0" algn="r">
              <a:spcBef>
                <a:spcPts val="0"/>
              </a:spcBef>
              <a:buClr>
                <a:schemeClr val="lt2"/>
              </a:buClr>
              <a:defRPr>
                <a:solidFill>
                  <a:schemeClr val="lt2"/>
                </a:solidFill>
              </a:defRPr>
            </a:lvl8pPr>
            <a:lvl9pPr lvl="8" rtl="0" algn="r">
              <a:spcBef>
                <a:spcPts val="0"/>
              </a:spcBef>
              <a:buClr>
                <a:schemeClr val="lt2"/>
              </a:buClr>
              <a:defRPr>
                <a:solidFill>
                  <a:schemeClr val="lt2"/>
                </a:solidFill>
              </a:defRPr>
            </a:lvl9pPr>
          </a:lstStyle>
          <a:p/>
        </p:txBody>
      </p:sp>
      <p:sp>
        <p:nvSpPr>
          <p:cNvPr id="91" name="Shape 91"/>
          <p:cNvSpPr txBox="1"/>
          <p:nvPr>
            <p:ph idx="6" type="body"/>
          </p:nvPr>
        </p:nvSpPr>
        <p:spPr>
          <a:xfrm>
            <a:off x="76337" y="2321975"/>
            <a:ext cx="7219800" cy="527700"/>
          </a:xfrm>
          <a:prstGeom prst="rect">
            <a:avLst/>
          </a:prstGeom>
        </p:spPr>
        <p:txBody>
          <a:bodyPr anchorCtr="0" anchor="t"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7" type="body"/>
          </p:nvPr>
        </p:nvSpPr>
        <p:spPr>
          <a:xfrm flipH="1">
            <a:off x="7524887" y="2321975"/>
            <a:ext cx="1371600" cy="527700"/>
          </a:xfrm>
          <a:prstGeom prst="rect">
            <a:avLst/>
          </a:prstGeom>
        </p:spPr>
        <p:txBody>
          <a:bodyPr anchorCtr="0" anchor="t" bIns="68575" lIns="68575" rIns="68575" tIns="68575"/>
          <a:lstStyle>
            <a:lvl1pPr lvl="0" rtl="0" algn="r">
              <a:spcBef>
                <a:spcPts val="0"/>
              </a:spcBef>
              <a:buClr>
                <a:schemeClr val="lt2"/>
              </a:buClr>
              <a:defRPr>
                <a:solidFill>
                  <a:schemeClr val="lt2"/>
                </a:solidFill>
              </a:defRPr>
            </a:lvl1pPr>
            <a:lvl2pPr lvl="1" rtl="0" algn="r">
              <a:spcBef>
                <a:spcPts val="0"/>
              </a:spcBef>
              <a:buClr>
                <a:schemeClr val="lt2"/>
              </a:buClr>
              <a:defRPr>
                <a:solidFill>
                  <a:schemeClr val="lt2"/>
                </a:solidFill>
              </a:defRPr>
            </a:lvl2pPr>
            <a:lvl3pPr lvl="2" rtl="0" algn="r">
              <a:spcBef>
                <a:spcPts val="0"/>
              </a:spcBef>
              <a:buClr>
                <a:schemeClr val="lt2"/>
              </a:buClr>
              <a:defRPr>
                <a:solidFill>
                  <a:schemeClr val="lt2"/>
                </a:solidFill>
              </a:defRPr>
            </a:lvl3pPr>
            <a:lvl4pPr lvl="3" rtl="0" algn="r">
              <a:spcBef>
                <a:spcPts val="0"/>
              </a:spcBef>
              <a:buClr>
                <a:schemeClr val="lt2"/>
              </a:buClr>
              <a:defRPr>
                <a:solidFill>
                  <a:schemeClr val="lt2"/>
                </a:solidFill>
              </a:defRPr>
            </a:lvl4pPr>
            <a:lvl5pPr lvl="4" rtl="0" algn="r">
              <a:spcBef>
                <a:spcPts val="0"/>
              </a:spcBef>
              <a:buClr>
                <a:schemeClr val="lt2"/>
              </a:buClr>
              <a:defRPr>
                <a:solidFill>
                  <a:schemeClr val="lt2"/>
                </a:solidFill>
              </a:defRPr>
            </a:lvl5pPr>
            <a:lvl6pPr lvl="5" rtl="0" algn="r">
              <a:spcBef>
                <a:spcPts val="0"/>
              </a:spcBef>
              <a:buClr>
                <a:schemeClr val="lt2"/>
              </a:buClr>
              <a:defRPr>
                <a:solidFill>
                  <a:schemeClr val="lt2"/>
                </a:solidFill>
              </a:defRPr>
            </a:lvl6pPr>
            <a:lvl7pPr lvl="6" rtl="0" algn="r">
              <a:spcBef>
                <a:spcPts val="0"/>
              </a:spcBef>
              <a:buClr>
                <a:schemeClr val="lt2"/>
              </a:buClr>
              <a:defRPr>
                <a:solidFill>
                  <a:schemeClr val="lt2"/>
                </a:solidFill>
              </a:defRPr>
            </a:lvl7pPr>
            <a:lvl8pPr lvl="7" rtl="0" algn="r">
              <a:spcBef>
                <a:spcPts val="0"/>
              </a:spcBef>
              <a:buClr>
                <a:schemeClr val="lt2"/>
              </a:buClr>
              <a:defRPr>
                <a:solidFill>
                  <a:schemeClr val="lt2"/>
                </a:solidFill>
              </a:defRPr>
            </a:lvl8pPr>
            <a:lvl9pPr lvl="8" rtl="0" algn="r">
              <a:spcBef>
                <a:spcPts val="0"/>
              </a:spcBef>
              <a:buClr>
                <a:schemeClr val="lt2"/>
              </a:buClr>
              <a:defRPr>
                <a:solidFill>
                  <a:schemeClr val="lt2"/>
                </a:solidFill>
              </a:defRPr>
            </a:lvl9pPr>
          </a:lstStyle>
          <a:p/>
        </p:txBody>
      </p:sp>
      <p:sp>
        <p:nvSpPr>
          <p:cNvPr id="93" name="Shape 93"/>
          <p:cNvSpPr txBox="1"/>
          <p:nvPr>
            <p:ph idx="8" type="body"/>
          </p:nvPr>
        </p:nvSpPr>
        <p:spPr>
          <a:xfrm>
            <a:off x="76337" y="3015575"/>
            <a:ext cx="7219800" cy="527700"/>
          </a:xfrm>
          <a:prstGeom prst="rect">
            <a:avLst/>
          </a:prstGeom>
        </p:spPr>
        <p:txBody>
          <a:bodyPr anchorCtr="0" anchor="t"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txBox="1"/>
          <p:nvPr>
            <p:ph idx="9" type="body"/>
          </p:nvPr>
        </p:nvSpPr>
        <p:spPr>
          <a:xfrm flipH="1">
            <a:off x="7524887" y="3015575"/>
            <a:ext cx="1371600" cy="527700"/>
          </a:xfrm>
          <a:prstGeom prst="rect">
            <a:avLst/>
          </a:prstGeom>
        </p:spPr>
        <p:txBody>
          <a:bodyPr anchorCtr="0" anchor="t" bIns="68575" lIns="68575" rIns="68575" tIns="68575"/>
          <a:lstStyle>
            <a:lvl1pPr lvl="0" rtl="0" algn="r">
              <a:spcBef>
                <a:spcPts val="0"/>
              </a:spcBef>
              <a:buClr>
                <a:schemeClr val="lt2"/>
              </a:buClr>
              <a:defRPr>
                <a:solidFill>
                  <a:schemeClr val="lt2"/>
                </a:solidFill>
              </a:defRPr>
            </a:lvl1pPr>
            <a:lvl2pPr lvl="1" rtl="0" algn="r">
              <a:spcBef>
                <a:spcPts val="0"/>
              </a:spcBef>
              <a:buClr>
                <a:schemeClr val="lt2"/>
              </a:buClr>
              <a:defRPr>
                <a:solidFill>
                  <a:schemeClr val="lt2"/>
                </a:solidFill>
              </a:defRPr>
            </a:lvl2pPr>
            <a:lvl3pPr lvl="2" rtl="0" algn="r">
              <a:spcBef>
                <a:spcPts val="0"/>
              </a:spcBef>
              <a:buClr>
                <a:schemeClr val="lt2"/>
              </a:buClr>
              <a:defRPr>
                <a:solidFill>
                  <a:schemeClr val="lt2"/>
                </a:solidFill>
              </a:defRPr>
            </a:lvl3pPr>
            <a:lvl4pPr lvl="3" rtl="0" algn="r">
              <a:spcBef>
                <a:spcPts val="0"/>
              </a:spcBef>
              <a:buClr>
                <a:schemeClr val="lt2"/>
              </a:buClr>
              <a:defRPr>
                <a:solidFill>
                  <a:schemeClr val="lt2"/>
                </a:solidFill>
              </a:defRPr>
            </a:lvl4pPr>
            <a:lvl5pPr lvl="4" rtl="0" algn="r">
              <a:spcBef>
                <a:spcPts val="0"/>
              </a:spcBef>
              <a:buClr>
                <a:schemeClr val="lt2"/>
              </a:buClr>
              <a:defRPr>
                <a:solidFill>
                  <a:schemeClr val="lt2"/>
                </a:solidFill>
              </a:defRPr>
            </a:lvl5pPr>
            <a:lvl6pPr lvl="5" rtl="0" algn="r">
              <a:spcBef>
                <a:spcPts val="0"/>
              </a:spcBef>
              <a:buClr>
                <a:schemeClr val="lt2"/>
              </a:buClr>
              <a:defRPr>
                <a:solidFill>
                  <a:schemeClr val="lt2"/>
                </a:solidFill>
              </a:defRPr>
            </a:lvl6pPr>
            <a:lvl7pPr lvl="6" rtl="0" algn="r">
              <a:spcBef>
                <a:spcPts val="0"/>
              </a:spcBef>
              <a:buClr>
                <a:schemeClr val="lt2"/>
              </a:buClr>
              <a:defRPr>
                <a:solidFill>
                  <a:schemeClr val="lt2"/>
                </a:solidFill>
              </a:defRPr>
            </a:lvl7pPr>
            <a:lvl8pPr lvl="7" rtl="0" algn="r">
              <a:spcBef>
                <a:spcPts val="0"/>
              </a:spcBef>
              <a:buClr>
                <a:schemeClr val="lt2"/>
              </a:buClr>
              <a:defRPr>
                <a:solidFill>
                  <a:schemeClr val="lt2"/>
                </a:solidFill>
              </a:defRPr>
            </a:lvl8pPr>
            <a:lvl9pPr lvl="8" rtl="0" algn="r">
              <a:spcBef>
                <a:spcPts val="0"/>
              </a:spcBef>
              <a:buClr>
                <a:schemeClr val="lt2"/>
              </a:buClr>
              <a:defRPr>
                <a:solidFill>
                  <a:schemeClr val="lt2"/>
                </a:solidFill>
              </a:defRPr>
            </a:lvl9pPr>
          </a:lstStyle>
          <a:p/>
        </p:txBody>
      </p:sp>
      <p:sp>
        <p:nvSpPr>
          <p:cNvPr id="95" name="Shape 95"/>
          <p:cNvSpPr txBox="1"/>
          <p:nvPr>
            <p:ph idx="13" type="body"/>
          </p:nvPr>
        </p:nvSpPr>
        <p:spPr>
          <a:xfrm>
            <a:off x="76337" y="3709175"/>
            <a:ext cx="7219800" cy="527700"/>
          </a:xfrm>
          <a:prstGeom prst="rect">
            <a:avLst/>
          </a:prstGeom>
        </p:spPr>
        <p:txBody>
          <a:bodyPr anchorCtr="0" anchor="t"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6" name="Shape 96"/>
          <p:cNvSpPr txBox="1"/>
          <p:nvPr>
            <p:ph idx="14" type="body"/>
          </p:nvPr>
        </p:nvSpPr>
        <p:spPr>
          <a:xfrm flipH="1">
            <a:off x="7524887" y="3709175"/>
            <a:ext cx="1371600" cy="527700"/>
          </a:xfrm>
          <a:prstGeom prst="rect">
            <a:avLst/>
          </a:prstGeom>
        </p:spPr>
        <p:txBody>
          <a:bodyPr anchorCtr="0" anchor="t" bIns="68575" lIns="68575" rIns="68575" tIns="68575"/>
          <a:lstStyle>
            <a:lvl1pPr lvl="0" rtl="0" algn="r">
              <a:spcBef>
                <a:spcPts val="0"/>
              </a:spcBef>
              <a:buClr>
                <a:schemeClr val="lt2"/>
              </a:buClr>
              <a:defRPr>
                <a:solidFill>
                  <a:schemeClr val="lt2"/>
                </a:solidFill>
              </a:defRPr>
            </a:lvl1pPr>
            <a:lvl2pPr lvl="1" rtl="0" algn="r">
              <a:spcBef>
                <a:spcPts val="0"/>
              </a:spcBef>
              <a:buClr>
                <a:schemeClr val="lt2"/>
              </a:buClr>
              <a:defRPr>
                <a:solidFill>
                  <a:schemeClr val="lt2"/>
                </a:solidFill>
              </a:defRPr>
            </a:lvl2pPr>
            <a:lvl3pPr lvl="2" rtl="0" algn="r">
              <a:spcBef>
                <a:spcPts val="0"/>
              </a:spcBef>
              <a:buClr>
                <a:schemeClr val="lt2"/>
              </a:buClr>
              <a:defRPr>
                <a:solidFill>
                  <a:schemeClr val="lt2"/>
                </a:solidFill>
              </a:defRPr>
            </a:lvl3pPr>
            <a:lvl4pPr lvl="3" rtl="0" algn="r">
              <a:spcBef>
                <a:spcPts val="0"/>
              </a:spcBef>
              <a:buClr>
                <a:schemeClr val="lt2"/>
              </a:buClr>
              <a:defRPr>
                <a:solidFill>
                  <a:schemeClr val="lt2"/>
                </a:solidFill>
              </a:defRPr>
            </a:lvl4pPr>
            <a:lvl5pPr lvl="4" rtl="0" algn="r">
              <a:spcBef>
                <a:spcPts val="0"/>
              </a:spcBef>
              <a:buClr>
                <a:schemeClr val="lt2"/>
              </a:buClr>
              <a:defRPr>
                <a:solidFill>
                  <a:schemeClr val="lt2"/>
                </a:solidFill>
              </a:defRPr>
            </a:lvl5pPr>
            <a:lvl6pPr lvl="5" rtl="0" algn="r">
              <a:spcBef>
                <a:spcPts val="0"/>
              </a:spcBef>
              <a:buClr>
                <a:schemeClr val="lt2"/>
              </a:buClr>
              <a:defRPr>
                <a:solidFill>
                  <a:schemeClr val="lt2"/>
                </a:solidFill>
              </a:defRPr>
            </a:lvl6pPr>
            <a:lvl7pPr lvl="6" rtl="0" algn="r">
              <a:spcBef>
                <a:spcPts val="0"/>
              </a:spcBef>
              <a:buClr>
                <a:schemeClr val="lt2"/>
              </a:buClr>
              <a:defRPr>
                <a:solidFill>
                  <a:schemeClr val="lt2"/>
                </a:solidFill>
              </a:defRPr>
            </a:lvl7pPr>
            <a:lvl8pPr lvl="7" rtl="0" algn="r">
              <a:spcBef>
                <a:spcPts val="0"/>
              </a:spcBef>
              <a:buClr>
                <a:schemeClr val="lt2"/>
              </a:buClr>
              <a:defRPr>
                <a:solidFill>
                  <a:schemeClr val="lt2"/>
                </a:solidFill>
              </a:defRPr>
            </a:lvl8pPr>
            <a:lvl9pPr lvl="8" rtl="0" algn="r">
              <a:spcBef>
                <a:spcPts val="0"/>
              </a:spcBef>
              <a:buClr>
                <a:schemeClr val="lt2"/>
              </a:buClr>
              <a:defRPr>
                <a:solidFill>
                  <a:schemeClr val="lt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0_Title Subtitle">
    <p:spTree>
      <p:nvGrpSpPr>
        <p:cNvPr id="97" name="Shape 97"/>
        <p:cNvGrpSpPr/>
        <p:nvPr/>
      </p:nvGrpSpPr>
      <p:grpSpPr>
        <a:xfrm>
          <a:off x="0" y="0"/>
          <a:ext cx="0" cy="0"/>
          <a:chOff x="0" y="0"/>
          <a:chExt cx="0" cy="0"/>
        </a:xfrm>
      </p:grpSpPr>
      <p:sp>
        <p:nvSpPr>
          <p:cNvPr id="98" name="Shape 98"/>
          <p:cNvSpPr/>
          <p:nvPr/>
        </p:nvSpPr>
        <p:spPr>
          <a:xfrm>
            <a:off x="0" y="-9525"/>
            <a:ext cx="9144000" cy="527700"/>
          </a:xfrm>
          <a:prstGeom prst="rect">
            <a:avLst/>
          </a:prstGeom>
          <a:solidFill>
            <a:srgbClr val="03353D"/>
          </a:solidFill>
          <a:ln cap="flat" cmpd="sng" w="9525">
            <a:solidFill>
              <a:schemeClr val="dk1"/>
            </a:solidFill>
            <a:prstDash val="solid"/>
            <a:round/>
            <a:headEnd len="med" w="med" type="none"/>
            <a:tailEnd len="med" w="med" type="none"/>
          </a:ln>
        </p:spPr>
        <p:txBody>
          <a:bodyPr anchorCtr="0" anchor="ctr" bIns="45725" lIns="45725" rIns="45725" tIns="45725">
            <a:noAutofit/>
          </a:bodyPr>
          <a:lstStyle/>
          <a:p>
            <a:pPr indent="0" lvl="0" marL="0" marR="0" rtl="0" algn="l">
              <a:lnSpc>
                <a:spcPct val="100000"/>
              </a:lnSpc>
              <a:spcBef>
                <a:spcPts val="0"/>
              </a:spcBef>
              <a:spcAft>
                <a:spcPts val="0"/>
              </a:spcAft>
              <a:buNone/>
            </a:pPr>
            <a:r>
              <a:t/>
            </a:r>
            <a:endParaRPr sz="700">
              <a:latin typeface="Proxima Nova"/>
              <a:ea typeface="Proxima Nova"/>
              <a:cs typeface="Proxima Nova"/>
              <a:sym typeface="Proxima Nova"/>
            </a:endParaRPr>
          </a:p>
        </p:txBody>
      </p:sp>
      <p:sp>
        <p:nvSpPr>
          <p:cNvPr id="99" name="Shape 99"/>
          <p:cNvSpPr txBox="1"/>
          <p:nvPr>
            <p:ph type="title"/>
          </p:nvPr>
        </p:nvSpPr>
        <p:spPr>
          <a:xfrm>
            <a:off x="209550" y="-9525"/>
            <a:ext cx="8606700" cy="527700"/>
          </a:xfrm>
          <a:prstGeom prst="rect">
            <a:avLst/>
          </a:prstGeom>
        </p:spPr>
        <p:txBody>
          <a:bodyPr anchorCtr="0" anchor="ctr" bIns="68575" lIns="68575" rIns="68575" tIns="68575"/>
          <a:lstStyle>
            <a:lvl1pPr lvl="0" rtl="0">
              <a:spcBef>
                <a:spcPts val="0"/>
              </a:spcBef>
              <a:buNone/>
              <a:defRPr sz="1800">
                <a:solidFill>
                  <a:srgbClr val="FFFFFF"/>
                </a:solidFill>
              </a:defRPr>
            </a:lvl1pPr>
            <a:lvl2pPr lvl="1" rtl="0">
              <a:spcBef>
                <a:spcPts val="0"/>
              </a:spcBef>
              <a:buNone/>
              <a:defRPr sz="1800">
                <a:solidFill>
                  <a:srgbClr val="FFFFFF"/>
                </a:solidFill>
              </a:defRPr>
            </a:lvl2pPr>
            <a:lvl3pPr lvl="2" rtl="0">
              <a:spcBef>
                <a:spcPts val="0"/>
              </a:spcBef>
              <a:buNone/>
              <a:defRPr sz="1800">
                <a:solidFill>
                  <a:srgbClr val="FFFFFF"/>
                </a:solidFill>
              </a:defRPr>
            </a:lvl3pPr>
            <a:lvl4pPr lvl="3" rtl="0">
              <a:spcBef>
                <a:spcPts val="0"/>
              </a:spcBef>
              <a:buNone/>
              <a:defRPr sz="1800">
                <a:solidFill>
                  <a:srgbClr val="FFFFFF"/>
                </a:solidFill>
              </a:defRPr>
            </a:lvl4pPr>
            <a:lvl5pPr lvl="4" rtl="0">
              <a:spcBef>
                <a:spcPts val="0"/>
              </a:spcBef>
              <a:buNone/>
              <a:defRPr sz="1800">
                <a:solidFill>
                  <a:srgbClr val="FFFFFF"/>
                </a:solidFill>
              </a:defRPr>
            </a:lvl5pPr>
            <a:lvl6pPr lvl="5" rtl="0">
              <a:spcBef>
                <a:spcPts val="0"/>
              </a:spcBef>
              <a:buNone/>
              <a:defRPr sz="1800">
                <a:solidFill>
                  <a:srgbClr val="FFFFFF"/>
                </a:solidFill>
              </a:defRPr>
            </a:lvl6pPr>
            <a:lvl7pPr lvl="6" rtl="0">
              <a:spcBef>
                <a:spcPts val="0"/>
              </a:spcBef>
              <a:buNone/>
              <a:defRPr sz="1800">
                <a:solidFill>
                  <a:srgbClr val="FFFFFF"/>
                </a:solidFill>
              </a:defRPr>
            </a:lvl7pPr>
            <a:lvl8pPr lvl="7" rtl="0">
              <a:spcBef>
                <a:spcPts val="0"/>
              </a:spcBef>
              <a:buNone/>
              <a:defRPr sz="1800">
                <a:solidFill>
                  <a:srgbClr val="FFFFFF"/>
                </a:solidFill>
              </a:defRPr>
            </a:lvl8pPr>
            <a:lvl9pPr lvl="8" rtl="0">
              <a:spcBef>
                <a:spcPts val="0"/>
              </a:spcBef>
              <a:buNone/>
              <a:defRPr sz="1800">
                <a:solidFill>
                  <a:srgbClr val="FFFFFF"/>
                </a:solidFill>
              </a:defRPr>
            </a:lvl9pPr>
          </a:lstStyle>
          <a:p/>
        </p:txBody>
      </p:sp>
      <p:sp>
        <p:nvSpPr>
          <p:cNvPr id="100" name="Shape 100"/>
          <p:cNvSpPr txBox="1"/>
          <p:nvPr>
            <p:ph idx="1" type="subTitle"/>
          </p:nvPr>
        </p:nvSpPr>
        <p:spPr>
          <a:xfrm>
            <a:off x="66675" y="505475"/>
            <a:ext cx="8749500" cy="345300"/>
          </a:xfrm>
          <a:prstGeom prst="rect">
            <a:avLst/>
          </a:prstGeom>
        </p:spPr>
        <p:txBody>
          <a:bodyPr anchorCtr="0" anchor="ctr" bIns="68575" lIns="68575" rIns="68575" tIns="68575"/>
          <a:lstStyle>
            <a:lvl1pPr lvl="0" rtl="0">
              <a:spcBef>
                <a:spcPts val="0"/>
              </a:spcBef>
              <a:buNone/>
              <a:defRPr sz="1500">
                <a:solidFill>
                  <a:schemeClr val="lt2"/>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grpSp>
        <p:nvGrpSpPr>
          <p:cNvPr id="101" name="Shape 101"/>
          <p:cNvGrpSpPr/>
          <p:nvPr/>
        </p:nvGrpSpPr>
        <p:grpSpPr>
          <a:xfrm>
            <a:off x="283427" y="4829601"/>
            <a:ext cx="175657" cy="133254"/>
            <a:chOff x="557731" y="9423025"/>
            <a:chExt cx="605297" cy="459181"/>
          </a:xfrm>
        </p:grpSpPr>
        <p:sp>
          <p:nvSpPr>
            <p:cNvPr id="102" name="Shape 102"/>
            <p:cNvSpPr/>
            <p:nvPr/>
          </p:nvSpPr>
          <p:spPr>
            <a:xfrm>
              <a:off x="557731" y="9544106"/>
              <a:ext cx="279600" cy="338100"/>
            </a:xfrm>
            <a:custGeom>
              <a:pathLst>
                <a:path extrusionOk="0" h="120000" w="120000">
                  <a:moveTo>
                    <a:pt x="119937" y="0"/>
                  </a:moveTo>
                  <a:lnTo>
                    <a:pt x="119937" y="119947"/>
                  </a:lnTo>
                  <a:lnTo>
                    <a:pt x="0" y="119947"/>
                  </a:lnTo>
                  <a:lnTo>
                    <a:pt x="119937" y="0"/>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03" name="Shape 103"/>
            <p:cNvSpPr/>
            <p:nvPr/>
          </p:nvSpPr>
          <p:spPr>
            <a:xfrm>
              <a:off x="558379" y="9423025"/>
              <a:ext cx="279600" cy="139800"/>
            </a:xfrm>
            <a:custGeom>
              <a:pathLst>
                <a:path extrusionOk="0" h="120000" w="120000">
                  <a:moveTo>
                    <a:pt x="59968" y="119874"/>
                  </a:moveTo>
                  <a:cubicBezTo>
                    <a:pt x="26834" y="119874"/>
                    <a:pt x="0" y="66232"/>
                    <a:pt x="0" y="0"/>
                  </a:cubicBezTo>
                  <a:lnTo>
                    <a:pt x="119937" y="0"/>
                  </a:lnTo>
                  <a:cubicBezTo>
                    <a:pt x="119937" y="66232"/>
                    <a:pt x="93102" y="119874"/>
                    <a:pt x="59968" y="119874"/>
                  </a:cubicBez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04" name="Shape 104"/>
            <p:cNvSpPr/>
            <p:nvPr/>
          </p:nvSpPr>
          <p:spPr>
            <a:xfrm>
              <a:off x="883428" y="9742240"/>
              <a:ext cx="279600" cy="139800"/>
            </a:xfrm>
            <a:custGeom>
              <a:pathLst>
                <a:path extrusionOk="0" h="120000" w="120000">
                  <a:moveTo>
                    <a:pt x="0" y="119874"/>
                  </a:moveTo>
                  <a:cubicBezTo>
                    <a:pt x="0" y="53641"/>
                    <a:pt x="26785" y="0"/>
                    <a:pt x="59936" y="0"/>
                  </a:cubicBezTo>
                  <a:cubicBezTo>
                    <a:pt x="93025" y="0"/>
                    <a:pt x="119936" y="53641"/>
                    <a:pt x="119936" y="119874"/>
                  </a:cubicBezTo>
                  <a:lnTo>
                    <a:pt x="0" y="119874"/>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05" name="Shape 105"/>
            <p:cNvSpPr/>
            <p:nvPr/>
          </p:nvSpPr>
          <p:spPr>
            <a:xfrm>
              <a:off x="883428" y="9423025"/>
              <a:ext cx="279600" cy="338100"/>
            </a:xfrm>
            <a:custGeom>
              <a:pathLst>
                <a:path extrusionOk="0" h="120000" w="120000">
                  <a:moveTo>
                    <a:pt x="0" y="119947"/>
                  </a:moveTo>
                  <a:lnTo>
                    <a:pt x="0" y="0"/>
                  </a:lnTo>
                  <a:lnTo>
                    <a:pt x="119937" y="0"/>
                  </a:lnTo>
                  <a:lnTo>
                    <a:pt x="0" y="119947"/>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1_Title Subtitle Content">
    <p:spTree>
      <p:nvGrpSpPr>
        <p:cNvPr id="106" name="Shape 106"/>
        <p:cNvGrpSpPr/>
        <p:nvPr/>
      </p:nvGrpSpPr>
      <p:grpSpPr>
        <a:xfrm>
          <a:off x="0" y="0"/>
          <a:ext cx="0" cy="0"/>
          <a:chOff x="0" y="0"/>
          <a:chExt cx="0" cy="0"/>
        </a:xfrm>
      </p:grpSpPr>
      <p:sp>
        <p:nvSpPr>
          <p:cNvPr id="107" name="Shape 107"/>
          <p:cNvSpPr/>
          <p:nvPr/>
        </p:nvSpPr>
        <p:spPr>
          <a:xfrm>
            <a:off x="0" y="-9525"/>
            <a:ext cx="9144000" cy="527700"/>
          </a:xfrm>
          <a:prstGeom prst="rect">
            <a:avLst/>
          </a:prstGeom>
          <a:solidFill>
            <a:srgbClr val="03353D"/>
          </a:solidFill>
          <a:ln cap="flat" cmpd="sng" w="9525">
            <a:solidFill>
              <a:schemeClr val="dk1"/>
            </a:solidFill>
            <a:prstDash val="solid"/>
            <a:round/>
            <a:headEnd len="med" w="med" type="none"/>
            <a:tailEnd len="med" w="med" type="none"/>
          </a:ln>
        </p:spPr>
        <p:txBody>
          <a:bodyPr anchorCtr="0" anchor="ctr" bIns="45725" lIns="45725" rIns="45725" tIns="45725">
            <a:noAutofit/>
          </a:bodyPr>
          <a:lstStyle/>
          <a:p>
            <a:pPr indent="0" lvl="0" marL="0" marR="0" rtl="0" algn="l">
              <a:lnSpc>
                <a:spcPct val="100000"/>
              </a:lnSpc>
              <a:spcBef>
                <a:spcPts val="0"/>
              </a:spcBef>
              <a:spcAft>
                <a:spcPts val="0"/>
              </a:spcAft>
              <a:buNone/>
            </a:pPr>
            <a:r>
              <a:t/>
            </a:r>
            <a:endParaRPr sz="700">
              <a:latin typeface="Proxima Nova"/>
              <a:ea typeface="Proxima Nova"/>
              <a:cs typeface="Proxima Nova"/>
              <a:sym typeface="Proxima Nova"/>
            </a:endParaRPr>
          </a:p>
        </p:txBody>
      </p:sp>
      <p:sp>
        <p:nvSpPr>
          <p:cNvPr id="108" name="Shape 108"/>
          <p:cNvSpPr txBox="1"/>
          <p:nvPr>
            <p:ph type="title"/>
          </p:nvPr>
        </p:nvSpPr>
        <p:spPr>
          <a:xfrm>
            <a:off x="209550" y="-9525"/>
            <a:ext cx="8606700" cy="527700"/>
          </a:xfrm>
          <a:prstGeom prst="rect">
            <a:avLst/>
          </a:prstGeom>
        </p:spPr>
        <p:txBody>
          <a:bodyPr anchorCtr="0" anchor="ctr" bIns="68575" lIns="68575" rIns="68575" tIns="68575"/>
          <a:lstStyle>
            <a:lvl1pPr lvl="0" rtl="0">
              <a:spcBef>
                <a:spcPts val="0"/>
              </a:spcBef>
              <a:buNone/>
              <a:defRPr sz="1800">
                <a:solidFill>
                  <a:srgbClr val="FFFFFF"/>
                </a:solidFill>
              </a:defRPr>
            </a:lvl1pPr>
            <a:lvl2pPr lvl="1" rtl="0">
              <a:spcBef>
                <a:spcPts val="0"/>
              </a:spcBef>
              <a:buNone/>
              <a:defRPr sz="1800">
                <a:solidFill>
                  <a:srgbClr val="FFFFFF"/>
                </a:solidFill>
              </a:defRPr>
            </a:lvl2pPr>
            <a:lvl3pPr lvl="2" rtl="0">
              <a:spcBef>
                <a:spcPts val="0"/>
              </a:spcBef>
              <a:buNone/>
              <a:defRPr sz="1800">
                <a:solidFill>
                  <a:srgbClr val="FFFFFF"/>
                </a:solidFill>
              </a:defRPr>
            </a:lvl3pPr>
            <a:lvl4pPr lvl="3" rtl="0">
              <a:spcBef>
                <a:spcPts val="0"/>
              </a:spcBef>
              <a:buNone/>
              <a:defRPr sz="1800">
                <a:solidFill>
                  <a:srgbClr val="FFFFFF"/>
                </a:solidFill>
              </a:defRPr>
            </a:lvl4pPr>
            <a:lvl5pPr lvl="4" rtl="0">
              <a:spcBef>
                <a:spcPts val="0"/>
              </a:spcBef>
              <a:buNone/>
              <a:defRPr sz="1800">
                <a:solidFill>
                  <a:srgbClr val="FFFFFF"/>
                </a:solidFill>
              </a:defRPr>
            </a:lvl5pPr>
            <a:lvl6pPr lvl="5" rtl="0">
              <a:spcBef>
                <a:spcPts val="0"/>
              </a:spcBef>
              <a:buNone/>
              <a:defRPr sz="1800">
                <a:solidFill>
                  <a:srgbClr val="FFFFFF"/>
                </a:solidFill>
              </a:defRPr>
            </a:lvl6pPr>
            <a:lvl7pPr lvl="6" rtl="0">
              <a:spcBef>
                <a:spcPts val="0"/>
              </a:spcBef>
              <a:buNone/>
              <a:defRPr sz="1800">
                <a:solidFill>
                  <a:srgbClr val="FFFFFF"/>
                </a:solidFill>
              </a:defRPr>
            </a:lvl7pPr>
            <a:lvl8pPr lvl="7" rtl="0">
              <a:spcBef>
                <a:spcPts val="0"/>
              </a:spcBef>
              <a:buNone/>
              <a:defRPr sz="1800">
                <a:solidFill>
                  <a:srgbClr val="FFFFFF"/>
                </a:solidFill>
              </a:defRPr>
            </a:lvl8pPr>
            <a:lvl9pPr lvl="8" rtl="0">
              <a:spcBef>
                <a:spcPts val="0"/>
              </a:spcBef>
              <a:buNone/>
              <a:defRPr sz="1800">
                <a:solidFill>
                  <a:srgbClr val="FFFFFF"/>
                </a:solidFill>
              </a:defRPr>
            </a:lvl9pPr>
          </a:lstStyle>
          <a:p/>
        </p:txBody>
      </p:sp>
      <p:sp>
        <p:nvSpPr>
          <p:cNvPr id="109" name="Shape 109"/>
          <p:cNvSpPr txBox="1"/>
          <p:nvPr>
            <p:ph idx="1" type="subTitle"/>
          </p:nvPr>
        </p:nvSpPr>
        <p:spPr>
          <a:xfrm>
            <a:off x="66675" y="505475"/>
            <a:ext cx="8749500" cy="345300"/>
          </a:xfrm>
          <a:prstGeom prst="rect">
            <a:avLst/>
          </a:prstGeom>
        </p:spPr>
        <p:txBody>
          <a:bodyPr anchorCtr="0" anchor="ctr" bIns="68575" lIns="68575" rIns="68575" tIns="68575"/>
          <a:lstStyle>
            <a:lvl1pPr lvl="0" rtl="0">
              <a:spcBef>
                <a:spcPts val="0"/>
              </a:spcBef>
              <a:buNone/>
              <a:defRPr sz="1500">
                <a:solidFill>
                  <a:schemeClr val="lt2"/>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110" name="Shape 110"/>
          <p:cNvSpPr txBox="1"/>
          <p:nvPr>
            <p:ph idx="2" type="body"/>
          </p:nvPr>
        </p:nvSpPr>
        <p:spPr>
          <a:xfrm>
            <a:off x="209550" y="850775"/>
            <a:ext cx="8606700" cy="3845100"/>
          </a:xfrm>
          <a:prstGeom prst="rect">
            <a:avLst/>
          </a:prstGeom>
        </p:spPr>
        <p:txBody>
          <a:bodyPr anchorCtr="0" anchor="t" bIns="68575" lIns="68575" rIns="68575" tIns="68575"/>
          <a:lstStyle>
            <a:lvl1pPr lvl="0" rtl="0">
              <a:spcBef>
                <a:spcPts val="0"/>
              </a:spcBef>
              <a:buSzPct val="100000"/>
              <a:buFont typeface="Proxima Nova"/>
              <a:defRPr sz="1500"/>
            </a:lvl1pPr>
            <a:lvl2pPr lvl="1" rtl="0">
              <a:spcBef>
                <a:spcPts val="0"/>
              </a:spcBef>
              <a:buSzPct val="100000"/>
              <a:buFont typeface="Proxima Nova"/>
              <a:defRPr sz="1500"/>
            </a:lvl2pPr>
            <a:lvl3pPr lvl="2" rtl="0">
              <a:spcBef>
                <a:spcPts val="0"/>
              </a:spcBef>
              <a:buSzPct val="100000"/>
              <a:buFont typeface="Proxima Nova"/>
              <a:defRPr sz="1500"/>
            </a:lvl3pPr>
            <a:lvl4pPr lvl="3" rtl="0">
              <a:spcBef>
                <a:spcPts val="0"/>
              </a:spcBef>
              <a:buSzPct val="100000"/>
              <a:buFont typeface="Proxima Nova"/>
              <a:defRPr sz="1500"/>
            </a:lvl4pPr>
            <a:lvl5pPr lvl="4" rtl="0">
              <a:spcBef>
                <a:spcPts val="0"/>
              </a:spcBef>
              <a:buSzPct val="100000"/>
              <a:buFont typeface="Proxima Nova"/>
              <a:defRPr sz="1500"/>
            </a:lvl5pPr>
            <a:lvl6pPr lvl="5" rtl="0">
              <a:spcBef>
                <a:spcPts val="0"/>
              </a:spcBef>
              <a:buSzPct val="100000"/>
              <a:buFont typeface="Proxima Nova"/>
              <a:defRPr sz="1500">
                <a:latin typeface="Proxima Nova"/>
                <a:ea typeface="Proxima Nova"/>
                <a:cs typeface="Proxima Nova"/>
                <a:sym typeface="Proxima Nova"/>
              </a:defRPr>
            </a:lvl6pPr>
            <a:lvl7pPr lvl="6" rtl="0">
              <a:spcBef>
                <a:spcPts val="0"/>
              </a:spcBef>
              <a:buSzPct val="100000"/>
              <a:buFont typeface="Proxima Nova"/>
              <a:defRPr sz="1500">
                <a:latin typeface="Proxima Nova"/>
                <a:ea typeface="Proxima Nova"/>
                <a:cs typeface="Proxima Nova"/>
                <a:sym typeface="Proxima Nova"/>
              </a:defRPr>
            </a:lvl7pPr>
            <a:lvl8pPr lvl="7" rtl="0">
              <a:spcBef>
                <a:spcPts val="0"/>
              </a:spcBef>
              <a:buSzPct val="100000"/>
              <a:buFont typeface="Proxima Nova"/>
              <a:defRPr sz="1500">
                <a:latin typeface="Proxima Nova"/>
                <a:ea typeface="Proxima Nova"/>
                <a:cs typeface="Proxima Nova"/>
                <a:sym typeface="Proxima Nova"/>
              </a:defRPr>
            </a:lvl8pPr>
            <a:lvl9pPr lvl="8" rtl="0">
              <a:spcBef>
                <a:spcPts val="0"/>
              </a:spcBef>
              <a:buSzPct val="100000"/>
              <a:buFont typeface="Proxima Nova"/>
              <a:defRPr sz="1500">
                <a:latin typeface="Proxima Nova"/>
                <a:ea typeface="Proxima Nova"/>
                <a:cs typeface="Proxima Nova"/>
                <a:sym typeface="Proxima Nova"/>
              </a:defRPr>
            </a:lvl9pPr>
          </a:lstStyle>
          <a:p/>
        </p:txBody>
      </p:sp>
      <p:grpSp>
        <p:nvGrpSpPr>
          <p:cNvPr id="111" name="Shape 111"/>
          <p:cNvGrpSpPr/>
          <p:nvPr/>
        </p:nvGrpSpPr>
        <p:grpSpPr>
          <a:xfrm>
            <a:off x="283427" y="4829601"/>
            <a:ext cx="175657" cy="133254"/>
            <a:chOff x="557731" y="9423025"/>
            <a:chExt cx="605297" cy="459181"/>
          </a:xfrm>
        </p:grpSpPr>
        <p:sp>
          <p:nvSpPr>
            <p:cNvPr id="112" name="Shape 112"/>
            <p:cNvSpPr/>
            <p:nvPr/>
          </p:nvSpPr>
          <p:spPr>
            <a:xfrm>
              <a:off x="557731" y="9544106"/>
              <a:ext cx="279600" cy="338100"/>
            </a:xfrm>
            <a:custGeom>
              <a:pathLst>
                <a:path extrusionOk="0" h="120000" w="120000">
                  <a:moveTo>
                    <a:pt x="119937" y="0"/>
                  </a:moveTo>
                  <a:lnTo>
                    <a:pt x="119937" y="119947"/>
                  </a:lnTo>
                  <a:lnTo>
                    <a:pt x="0" y="119947"/>
                  </a:lnTo>
                  <a:lnTo>
                    <a:pt x="119937" y="0"/>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13" name="Shape 113"/>
            <p:cNvSpPr/>
            <p:nvPr/>
          </p:nvSpPr>
          <p:spPr>
            <a:xfrm>
              <a:off x="558379" y="9423025"/>
              <a:ext cx="279600" cy="139800"/>
            </a:xfrm>
            <a:custGeom>
              <a:pathLst>
                <a:path extrusionOk="0" h="120000" w="120000">
                  <a:moveTo>
                    <a:pt x="59968" y="119874"/>
                  </a:moveTo>
                  <a:cubicBezTo>
                    <a:pt x="26834" y="119874"/>
                    <a:pt x="0" y="66232"/>
                    <a:pt x="0" y="0"/>
                  </a:cubicBezTo>
                  <a:lnTo>
                    <a:pt x="119937" y="0"/>
                  </a:lnTo>
                  <a:cubicBezTo>
                    <a:pt x="119937" y="66232"/>
                    <a:pt x="93102" y="119874"/>
                    <a:pt x="59968" y="119874"/>
                  </a:cubicBez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14" name="Shape 114"/>
            <p:cNvSpPr/>
            <p:nvPr/>
          </p:nvSpPr>
          <p:spPr>
            <a:xfrm>
              <a:off x="883428" y="9742240"/>
              <a:ext cx="279600" cy="139800"/>
            </a:xfrm>
            <a:custGeom>
              <a:pathLst>
                <a:path extrusionOk="0" h="120000" w="120000">
                  <a:moveTo>
                    <a:pt x="0" y="119874"/>
                  </a:moveTo>
                  <a:cubicBezTo>
                    <a:pt x="0" y="53641"/>
                    <a:pt x="26785" y="0"/>
                    <a:pt x="59936" y="0"/>
                  </a:cubicBezTo>
                  <a:cubicBezTo>
                    <a:pt x="93025" y="0"/>
                    <a:pt x="119936" y="53641"/>
                    <a:pt x="119936" y="119874"/>
                  </a:cubicBezTo>
                  <a:lnTo>
                    <a:pt x="0" y="119874"/>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15" name="Shape 115"/>
            <p:cNvSpPr/>
            <p:nvPr/>
          </p:nvSpPr>
          <p:spPr>
            <a:xfrm>
              <a:off x="883428" y="9423025"/>
              <a:ext cx="279600" cy="338100"/>
            </a:xfrm>
            <a:custGeom>
              <a:pathLst>
                <a:path extrusionOk="0" h="120000" w="120000">
                  <a:moveTo>
                    <a:pt x="0" y="119947"/>
                  </a:moveTo>
                  <a:lnTo>
                    <a:pt x="0" y="0"/>
                  </a:lnTo>
                  <a:lnTo>
                    <a:pt x="119937" y="0"/>
                  </a:lnTo>
                  <a:lnTo>
                    <a:pt x="0" y="119947"/>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2_Title Subtitle 2">
    <p:spTree>
      <p:nvGrpSpPr>
        <p:cNvPr id="116" name="Shape 116"/>
        <p:cNvGrpSpPr/>
        <p:nvPr/>
      </p:nvGrpSpPr>
      <p:grpSpPr>
        <a:xfrm>
          <a:off x="0" y="0"/>
          <a:ext cx="0" cy="0"/>
          <a:chOff x="0" y="0"/>
          <a:chExt cx="0" cy="0"/>
        </a:xfrm>
      </p:grpSpPr>
      <p:sp>
        <p:nvSpPr>
          <p:cNvPr id="117" name="Shape 117"/>
          <p:cNvSpPr/>
          <p:nvPr/>
        </p:nvSpPr>
        <p:spPr>
          <a:xfrm>
            <a:off x="0" y="-9525"/>
            <a:ext cx="9144000" cy="527700"/>
          </a:xfrm>
          <a:prstGeom prst="rect">
            <a:avLst/>
          </a:prstGeom>
          <a:solidFill>
            <a:srgbClr val="03353D"/>
          </a:solidFill>
          <a:ln cap="flat" cmpd="sng" w="9525">
            <a:solidFill>
              <a:schemeClr val="dk1"/>
            </a:solidFill>
            <a:prstDash val="solid"/>
            <a:round/>
            <a:headEnd len="med" w="med" type="none"/>
            <a:tailEnd len="med" w="med" type="none"/>
          </a:ln>
        </p:spPr>
        <p:txBody>
          <a:bodyPr anchorCtr="0" anchor="ctr" bIns="45725" lIns="45725" rIns="45725" tIns="45725">
            <a:noAutofit/>
          </a:bodyPr>
          <a:lstStyle/>
          <a:p>
            <a:pPr indent="0" lvl="0" marL="0" marR="0" rtl="0" algn="l">
              <a:lnSpc>
                <a:spcPct val="100000"/>
              </a:lnSpc>
              <a:spcBef>
                <a:spcPts val="0"/>
              </a:spcBef>
              <a:spcAft>
                <a:spcPts val="0"/>
              </a:spcAft>
              <a:buNone/>
            </a:pPr>
            <a:r>
              <a:t/>
            </a:r>
            <a:endParaRPr sz="700">
              <a:latin typeface="Proxima Nova"/>
              <a:ea typeface="Proxima Nova"/>
              <a:cs typeface="Proxima Nova"/>
              <a:sym typeface="Proxima Nova"/>
            </a:endParaRPr>
          </a:p>
        </p:txBody>
      </p:sp>
      <p:sp>
        <p:nvSpPr>
          <p:cNvPr id="118" name="Shape 118"/>
          <p:cNvSpPr txBox="1"/>
          <p:nvPr>
            <p:ph type="title"/>
          </p:nvPr>
        </p:nvSpPr>
        <p:spPr>
          <a:xfrm>
            <a:off x="209550" y="-9525"/>
            <a:ext cx="8606700" cy="527700"/>
          </a:xfrm>
          <a:prstGeom prst="rect">
            <a:avLst/>
          </a:prstGeom>
        </p:spPr>
        <p:txBody>
          <a:bodyPr anchorCtr="0" anchor="ctr" bIns="68575" lIns="68575" rIns="68575" tIns="68575"/>
          <a:lstStyle>
            <a:lvl1pPr lvl="0" rtl="0">
              <a:spcBef>
                <a:spcPts val="0"/>
              </a:spcBef>
              <a:buNone/>
              <a:defRPr sz="1800">
                <a:solidFill>
                  <a:srgbClr val="FFFFFF"/>
                </a:solidFill>
              </a:defRPr>
            </a:lvl1pPr>
            <a:lvl2pPr lvl="1" rtl="0">
              <a:spcBef>
                <a:spcPts val="0"/>
              </a:spcBef>
              <a:buNone/>
              <a:defRPr sz="1800">
                <a:solidFill>
                  <a:srgbClr val="FFFFFF"/>
                </a:solidFill>
              </a:defRPr>
            </a:lvl2pPr>
            <a:lvl3pPr lvl="2" rtl="0">
              <a:spcBef>
                <a:spcPts val="0"/>
              </a:spcBef>
              <a:buNone/>
              <a:defRPr sz="1800">
                <a:solidFill>
                  <a:srgbClr val="FFFFFF"/>
                </a:solidFill>
              </a:defRPr>
            </a:lvl3pPr>
            <a:lvl4pPr lvl="3" rtl="0">
              <a:spcBef>
                <a:spcPts val="0"/>
              </a:spcBef>
              <a:buNone/>
              <a:defRPr sz="1800">
                <a:solidFill>
                  <a:srgbClr val="FFFFFF"/>
                </a:solidFill>
              </a:defRPr>
            </a:lvl4pPr>
            <a:lvl5pPr lvl="4" rtl="0">
              <a:spcBef>
                <a:spcPts val="0"/>
              </a:spcBef>
              <a:buNone/>
              <a:defRPr sz="1800">
                <a:solidFill>
                  <a:srgbClr val="FFFFFF"/>
                </a:solidFill>
              </a:defRPr>
            </a:lvl5pPr>
            <a:lvl6pPr lvl="5" rtl="0">
              <a:spcBef>
                <a:spcPts val="0"/>
              </a:spcBef>
              <a:buNone/>
              <a:defRPr sz="1800">
                <a:solidFill>
                  <a:srgbClr val="FFFFFF"/>
                </a:solidFill>
              </a:defRPr>
            </a:lvl6pPr>
            <a:lvl7pPr lvl="6" rtl="0">
              <a:spcBef>
                <a:spcPts val="0"/>
              </a:spcBef>
              <a:buNone/>
              <a:defRPr sz="1800">
                <a:solidFill>
                  <a:srgbClr val="FFFFFF"/>
                </a:solidFill>
              </a:defRPr>
            </a:lvl7pPr>
            <a:lvl8pPr lvl="7" rtl="0">
              <a:spcBef>
                <a:spcPts val="0"/>
              </a:spcBef>
              <a:buNone/>
              <a:defRPr sz="1800">
                <a:solidFill>
                  <a:srgbClr val="FFFFFF"/>
                </a:solidFill>
              </a:defRPr>
            </a:lvl8pPr>
            <a:lvl9pPr lvl="8" rtl="0">
              <a:spcBef>
                <a:spcPts val="0"/>
              </a:spcBef>
              <a:buNone/>
              <a:defRPr sz="1800">
                <a:solidFill>
                  <a:srgbClr val="FFFFFF"/>
                </a:solidFill>
              </a:defRPr>
            </a:lvl9pPr>
          </a:lstStyle>
          <a:p/>
        </p:txBody>
      </p:sp>
      <p:sp>
        <p:nvSpPr>
          <p:cNvPr id="119" name="Shape 119"/>
          <p:cNvSpPr txBox="1"/>
          <p:nvPr>
            <p:ph idx="1" type="subTitle"/>
          </p:nvPr>
        </p:nvSpPr>
        <p:spPr>
          <a:xfrm>
            <a:off x="66675" y="505475"/>
            <a:ext cx="8749500" cy="345300"/>
          </a:xfrm>
          <a:prstGeom prst="rect">
            <a:avLst/>
          </a:prstGeom>
        </p:spPr>
        <p:txBody>
          <a:bodyPr anchorCtr="0" anchor="ctr" bIns="68575" lIns="68575" rIns="68575" tIns="68575"/>
          <a:lstStyle>
            <a:lvl1pPr lvl="0" rtl="0">
              <a:spcBef>
                <a:spcPts val="0"/>
              </a:spcBef>
              <a:buNone/>
              <a:defRPr sz="1500">
                <a:solidFill>
                  <a:schemeClr val="lt2"/>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120" name="Shape 120"/>
          <p:cNvSpPr txBox="1"/>
          <p:nvPr>
            <p:ph idx="2" type="body"/>
          </p:nvPr>
        </p:nvSpPr>
        <p:spPr>
          <a:xfrm>
            <a:off x="209550" y="850775"/>
            <a:ext cx="4114800" cy="3845100"/>
          </a:xfrm>
          <a:prstGeom prst="rect">
            <a:avLst/>
          </a:prstGeom>
        </p:spPr>
        <p:txBody>
          <a:bodyPr anchorCtr="0" anchor="t" bIns="68575" lIns="68575" rIns="68575" tIns="68575"/>
          <a:lstStyle>
            <a:lvl1pPr lvl="0" rtl="0">
              <a:spcBef>
                <a:spcPts val="0"/>
              </a:spcBef>
              <a:buSzPct val="100000"/>
              <a:buFont typeface="Proxima Nova"/>
              <a:defRPr sz="1500"/>
            </a:lvl1pPr>
            <a:lvl2pPr lvl="1" rtl="0">
              <a:spcBef>
                <a:spcPts val="0"/>
              </a:spcBef>
              <a:buSzPct val="100000"/>
              <a:buFont typeface="Proxima Nova"/>
              <a:defRPr sz="1500"/>
            </a:lvl2pPr>
            <a:lvl3pPr lvl="2" rtl="0">
              <a:spcBef>
                <a:spcPts val="0"/>
              </a:spcBef>
              <a:buSzPct val="100000"/>
              <a:buFont typeface="Proxima Nova"/>
              <a:defRPr sz="1500"/>
            </a:lvl3pPr>
            <a:lvl4pPr lvl="3" rtl="0">
              <a:spcBef>
                <a:spcPts val="0"/>
              </a:spcBef>
              <a:buSzPct val="100000"/>
              <a:buFont typeface="Proxima Nova"/>
              <a:defRPr sz="1500"/>
            </a:lvl4pPr>
            <a:lvl5pPr lvl="4" rtl="0">
              <a:spcBef>
                <a:spcPts val="0"/>
              </a:spcBef>
              <a:buSzPct val="100000"/>
              <a:buFont typeface="Proxima Nova"/>
              <a:defRPr sz="1500"/>
            </a:lvl5pPr>
            <a:lvl6pPr lvl="5" rtl="0">
              <a:spcBef>
                <a:spcPts val="0"/>
              </a:spcBef>
              <a:buSzPct val="100000"/>
              <a:buFont typeface="Proxima Nova"/>
              <a:defRPr sz="1500">
                <a:latin typeface="Proxima Nova"/>
                <a:ea typeface="Proxima Nova"/>
                <a:cs typeface="Proxima Nova"/>
                <a:sym typeface="Proxima Nova"/>
              </a:defRPr>
            </a:lvl6pPr>
            <a:lvl7pPr lvl="6" rtl="0">
              <a:spcBef>
                <a:spcPts val="0"/>
              </a:spcBef>
              <a:buSzPct val="100000"/>
              <a:buFont typeface="Proxima Nova"/>
              <a:defRPr sz="1500">
                <a:latin typeface="Proxima Nova"/>
                <a:ea typeface="Proxima Nova"/>
                <a:cs typeface="Proxima Nova"/>
                <a:sym typeface="Proxima Nova"/>
              </a:defRPr>
            </a:lvl7pPr>
            <a:lvl8pPr lvl="7" rtl="0">
              <a:spcBef>
                <a:spcPts val="0"/>
              </a:spcBef>
              <a:buSzPct val="100000"/>
              <a:buFont typeface="Proxima Nova"/>
              <a:defRPr sz="1500">
                <a:latin typeface="Proxima Nova"/>
                <a:ea typeface="Proxima Nova"/>
                <a:cs typeface="Proxima Nova"/>
                <a:sym typeface="Proxima Nova"/>
              </a:defRPr>
            </a:lvl8pPr>
            <a:lvl9pPr lvl="8" rtl="0">
              <a:spcBef>
                <a:spcPts val="0"/>
              </a:spcBef>
              <a:buSzPct val="100000"/>
              <a:buFont typeface="Proxima Nova"/>
              <a:defRPr sz="1500">
                <a:latin typeface="Proxima Nova"/>
                <a:ea typeface="Proxima Nova"/>
                <a:cs typeface="Proxima Nova"/>
                <a:sym typeface="Proxima Nova"/>
              </a:defRPr>
            </a:lvl9pPr>
          </a:lstStyle>
          <a:p/>
        </p:txBody>
      </p:sp>
      <p:grpSp>
        <p:nvGrpSpPr>
          <p:cNvPr id="121" name="Shape 121"/>
          <p:cNvGrpSpPr/>
          <p:nvPr/>
        </p:nvGrpSpPr>
        <p:grpSpPr>
          <a:xfrm>
            <a:off x="283427" y="4829601"/>
            <a:ext cx="175657" cy="133254"/>
            <a:chOff x="557731" y="9423025"/>
            <a:chExt cx="605297" cy="459181"/>
          </a:xfrm>
        </p:grpSpPr>
        <p:sp>
          <p:nvSpPr>
            <p:cNvPr id="122" name="Shape 122"/>
            <p:cNvSpPr/>
            <p:nvPr/>
          </p:nvSpPr>
          <p:spPr>
            <a:xfrm>
              <a:off x="557731" y="9544106"/>
              <a:ext cx="279600" cy="338100"/>
            </a:xfrm>
            <a:custGeom>
              <a:pathLst>
                <a:path extrusionOk="0" h="120000" w="120000">
                  <a:moveTo>
                    <a:pt x="119937" y="0"/>
                  </a:moveTo>
                  <a:lnTo>
                    <a:pt x="119937" y="119947"/>
                  </a:lnTo>
                  <a:lnTo>
                    <a:pt x="0" y="119947"/>
                  </a:lnTo>
                  <a:lnTo>
                    <a:pt x="119937" y="0"/>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23" name="Shape 123"/>
            <p:cNvSpPr/>
            <p:nvPr/>
          </p:nvSpPr>
          <p:spPr>
            <a:xfrm>
              <a:off x="558379" y="9423025"/>
              <a:ext cx="279600" cy="139800"/>
            </a:xfrm>
            <a:custGeom>
              <a:pathLst>
                <a:path extrusionOk="0" h="120000" w="120000">
                  <a:moveTo>
                    <a:pt x="59968" y="119874"/>
                  </a:moveTo>
                  <a:cubicBezTo>
                    <a:pt x="26834" y="119874"/>
                    <a:pt x="0" y="66232"/>
                    <a:pt x="0" y="0"/>
                  </a:cubicBezTo>
                  <a:lnTo>
                    <a:pt x="119937" y="0"/>
                  </a:lnTo>
                  <a:cubicBezTo>
                    <a:pt x="119937" y="66232"/>
                    <a:pt x="93102" y="119874"/>
                    <a:pt x="59968" y="119874"/>
                  </a:cubicBez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24" name="Shape 124"/>
            <p:cNvSpPr/>
            <p:nvPr/>
          </p:nvSpPr>
          <p:spPr>
            <a:xfrm>
              <a:off x="883428" y="9742240"/>
              <a:ext cx="279600" cy="139800"/>
            </a:xfrm>
            <a:custGeom>
              <a:pathLst>
                <a:path extrusionOk="0" h="120000" w="120000">
                  <a:moveTo>
                    <a:pt x="0" y="119874"/>
                  </a:moveTo>
                  <a:cubicBezTo>
                    <a:pt x="0" y="53641"/>
                    <a:pt x="26785" y="0"/>
                    <a:pt x="59936" y="0"/>
                  </a:cubicBezTo>
                  <a:cubicBezTo>
                    <a:pt x="93025" y="0"/>
                    <a:pt x="119936" y="53641"/>
                    <a:pt x="119936" y="119874"/>
                  </a:cubicBezTo>
                  <a:lnTo>
                    <a:pt x="0" y="119874"/>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25" name="Shape 125"/>
            <p:cNvSpPr/>
            <p:nvPr/>
          </p:nvSpPr>
          <p:spPr>
            <a:xfrm>
              <a:off x="883428" y="9423025"/>
              <a:ext cx="279600" cy="338100"/>
            </a:xfrm>
            <a:custGeom>
              <a:pathLst>
                <a:path extrusionOk="0" h="120000" w="120000">
                  <a:moveTo>
                    <a:pt x="0" y="119947"/>
                  </a:moveTo>
                  <a:lnTo>
                    <a:pt x="0" y="0"/>
                  </a:lnTo>
                  <a:lnTo>
                    <a:pt x="119937" y="0"/>
                  </a:lnTo>
                  <a:lnTo>
                    <a:pt x="0" y="119947"/>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grpSp>
      <p:sp>
        <p:nvSpPr>
          <p:cNvPr id="126" name="Shape 126"/>
          <p:cNvSpPr txBox="1"/>
          <p:nvPr>
            <p:ph idx="3" type="body"/>
          </p:nvPr>
        </p:nvSpPr>
        <p:spPr>
          <a:xfrm>
            <a:off x="4796700" y="850775"/>
            <a:ext cx="4114800" cy="3845100"/>
          </a:xfrm>
          <a:prstGeom prst="rect">
            <a:avLst/>
          </a:prstGeom>
        </p:spPr>
        <p:txBody>
          <a:bodyPr anchorCtr="0" anchor="t" bIns="68575" lIns="68575" rIns="68575" tIns="68575"/>
          <a:lstStyle>
            <a:lvl1pPr lvl="0" rtl="0">
              <a:spcBef>
                <a:spcPts val="0"/>
              </a:spcBef>
              <a:buSzPct val="100000"/>
              <a:buFont typeface="Proxima Nova"/>
              <a:defRPr sz="1500"/>
            </a:lvl1pPr>
            <a:lvl2pPr lvl="1" rtl="0">
              <a:spcBef>
                <a:spcPts val="0"/>
              </a:spcBef>
              <a:buSzPct val="100000"/>
              <a:buFont typeface="Proxima Nova"/>
              <a:defRPr sz="1500"/>
            </a:lvl2pPr>
            <a:lvl3pPr lvl="2" rtl="0">
              <a:spcBef>
                <a:spcPts val="0"/>
              </a:spcBef>
              <a:buSzPct val="100000"/>
              <a:buFont typeface="Proxima Nova"/>
              <a:defRPr sz="1500"/>
            </a:lvl3pPr>
            <a:lvl4pPr lvl="3" rtl="0">
              <a:spcBef>
                <a:spcPts val="0"/>
              </a:spcBef>
              <a:buSzPct val="100000"/>
              <a:buFont typeface="Proxima Nova"/>
              <a:defRPr sz="1500"/>
            </a:lvl4pPr>
            <a:lvl5pPr lvl="4" rtl="0">
              <a:spcBef>
                <a:spcPts val="0"/>
              </a:spcBef>
              <a:buSzPct val="100000"/>
              <a:buFont typeface="Proxima Nova"/>
              <a:defRPr sz="1500"/>
            </a:lvl5pPr>
            <a:lvl6pPr lvl="5" rtl="0">
              <a:spcBef>
                <a:spcPts val="0"/>
              </a:spcBef>
              <a:buSzPct val="100000"/>
              <a:buFont typeface="Proxima Nova"/>
              <a:defRPr sz="1500">
                <a:latin typeface="Proxima Nova"/>
                <a:ea typeface="Proxima Nova"/>
                <a:cs typeface="Proxima Nova"/>
                <a:sym typeface="Proxima Nova"/>
              </a:defRPr>
            </a:lvl6pPr>
            <a:lvl7pPr lvl="6" rtl="0">
              <a:spcBef>
                <a:spcPts val="0"/>
              </a:spcBef>
              <a:buSzPct val="100000"/>
              <a:buFont typeface="Proxima Nova"/>
              <a:defRPr sz="1500">
                <a:latin typeface="Proxima Nova"/>
                <a:ea typeface="Proxima Nova"/>
                <a:cs typeface="Proxima Nova"/>
                <a:sym typeface="Proxima Nova"/>
              </a:defRPr>
            </a:lvl7pPr>
            <a:lvl8pPr lvl="7" rtl="0">
              <a:spcBef>
                <a:spcPts val="0"/>
              </a:spcBef>
              <a:buSzPct val="100000"/>
              <a:buFont typeface="Proxima Nova"/>
              <a:defRPr sz="1500">
                <a:latin typeface="Proxima Nova"/>
                <a:ea typeface="Proxima Nova"/>
                <a:cs typeface="Proxima Nova"/>
                <a:sym typeface="Proxima Nova"/>
              </a:defRPr>
            </a:lvl8pPr>
            <a:lvl9pPr lvl="8" rtl="0">
              <a:spcBef>
                <a:spcPts val="0"/>
              </a:spcBef>
              <a:buSzPct val="100000"/>
              <a:buFont typeface="Proxima Nova"/>
              <a:defRPr sz="1500">
                <a:latin typeface="Proxima Nova"/>
                <a:ea typeface="Proxima Nova"/>
                <a:cs typeface="Proxima Nova"/>
                <a:sym typeface="Proxima Nova"/>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3_Title Subtitle 3">
    <p:spTree>
      <p:nvGrpSpPr>
        <p:cNvPr id="127" name="Shape 127"/>
        <p:cNvGrpSpPr/>
        <p:nvPr/>
      </p:nvGrpSpPr>
      <p:grpSpPr>
        <a:xfrm>
          <a:off x="0" y="0"/>
          <a:ext cx="0" cy="0"/>
          <a:chOff x="0" y="0"/>
          <a:chExt cx="0" cy="0"/>
        </a:xfrm>
      </p:grpSpPr>
      <p:sp>
        <p:nvSpPr>
          <p:cNvPr id="128" name="Shape 128"/>
          <p:cNvSpPr/>
          <p:nvPr/>
        </p:nvSpPr>
        <p:spPr>
          <a:xfrm>
            <a:off x="0" y="-9525"/>
            <a:ext cx="9144000" cy="527700"/>
          </a:xfrm>
          <a:prstGeom prst="rect">
            <a:avLst/>
          </a:prstGeom>
          <a:solidFill>
            <a:srgbClr val="03353D"/>
          </a:solidFill>
          <a:ln cap="flat" cmpd="sng" w="9525">
            <a:solidFill>
              <a:schemeClr val="dk1"/>
            </a:solidFill>
            <a:prstDash val="solid"/>
            <a:round/>
            <a:headEnd len="med" w="med" type="none"/>
            <a:tailEnd len="med" w="med" type="none"/>
          </a:ln>
        </p:spPr>
        <p:txBody>
          <a:bodyPr anchorCtr="0" anchor="ctr" bIns="45725" lIns="45725" rIns="45725" tIns="45725">
            <a:noAutofit/>
          </a:bodyPr>
          <a:lstStyle/>
          <a:p>
            <a:pPr indent="0" lvl="0" marL="0" marR="0" rtl="0" algn="l">
              <a:lnSpc>
                <a:spcPct val="100000"/>
              </a:lnSpc>
              <a:spcBef>
                <a:spcPts val="0"/>
              </a:spcBef>
              <a:spcAft>
                <a:spcPts val="0"/>
              </a:spcAft>
              <a:buNone/>
            </a:pPr>
            <a:r>
              <a:t/>
            </a:r>
            <a:endParaRPr sz="700">
              <a:latin typeface="Proxima Nova"/>
              <a:ea typeface="Proxima Nova"/>
              <a:cs typeface="Proxima Nova"/>
              <a:sym typeface="Proxima Nova"/>
            </a:endParaRPr>
          </a:p>
        </p:txBody>
      </p:sp>
      <p:sp>
        <p:nvSpPr>
          <p:cNvPr id="129" name="Shape 129"/>
          <p:cNvSpPr txBox="1"/>
          <p:nvPr>
            <p:ph type="title"/>
          </p:nvPr>
        </p:nvSpPr>
        <p:spPr>
          <a:xfrm>
            <a:off x="209550" y="-9525"/>
            <a:ext cx="8606700" cy="527700"/>
          </a:xfrm>
          <a:prstGeom prst="rect">
            <a:avLst/>
          </a:prstGeom>
        </p:spPr>
        <p:txBody>
          <a:bodyPr anchorCtr="0" anchor="ctr" bIns="68575" lIns="68575" rIns="68575" tIns="68575"/>
          <a:lstStyle>
            <a:lvl1pPr lvl="0" rtl="0">
              <a:spcBef>
                <a:spcPts val="0"/>
              </a:spcBef>
              <a:buNone/>
              <a:defRPr sz="1800">
                <a:solidFill>
                  <a:srgbClr val="FFFFFF"/>
                </a:solidFill>
              </a:defRPr>
            </a:lvl1pPr>
            <a:lvl2pPr lvl="1" rtl="0">
              <a:spcBef>
                <a:spcPts val="0"/>
              </a:spcBef>
              <a:buNone/>
              <a:defRPr sz="1800">
                <a:solidFill>
                  <a:srgbClr val="FFFFFF"/>
                </a:solidFill>
              </a:defRPr>
            </a:lvl2pPr>
            <a:lvl3pPr lvl="2" rtl="0">
              <a:spcBef>
                <a:spcPts val="0"/>
              </a:spcBef>
              <a:buNone/>
              <a:defRPr sz="1800">
                <a:solidFill>
                  <a:srgbClr val="FFFFFF"/>
                </a:solidFill>
              </a:defRPr>
            </a:lvl3pPr>
            <a:lvl4pPr lvl="3" rtl="0">
              <a:spcBef>
                <a:spcPts val="0"/>
              </a:spcBef>
              <a:buNone/>
              <a:defRPr sz="1800">
                <a:solidFill>
                  <a:srgbClr val="FFFFFF"/>
                </a:solidFill>
              </a:defRPr>
            </a:lvl4pPr>
            <a:lvl5pPr lvl="4" rtl="0">
              <a:spcBef>
                <a:spcPts val="0"/>
              </a:spcBef>
              <a:buNone/>
              <a:defRPr sz="1800">
                <a:solidFill>
                  <a:srgbClr val="FFFFFF"/>
                </a:solidFill>
              </a:defRPr>
            </a:lvl5pPr>
            <a:lvl6pPr lvl="5" rtl="0">
              <a:spcBef>
                <a:spcPts val="0"/>
              </a:spcBef>
              <a:buNone/>
              <a:defRPr sz="1800">
                <a:solidFill>
                  <a:srgbClr val="FFFFFF"/>
                </a:solidFill>
              </a:defRPr>
            </a:lvl6pPr>
            <a:lvl7pPr lvl="6" rtl="0">
              <a:spcBef>
                <a:spcPts val="0"/>
              </a:spcBef>
              <a:buNone/>
              <a:defRPr sz="1800">
                <a:solidFill>
                  <a:srgbClr val="FFFFFF"/>
                </a:solidFill>
              </a:defRPr>
            </a:lvl7pPr>
            <a:lvl8pPr lvl="7" rtl="0">
              <a:spcBef>
                <a:spcPts val="0"/>
              </a:spcBef>
              <a:buNone/>
              <a:defRPr sz="1800">
                <a:solidFill>
                  <a:srgbClr val="FFFFFF"/>
                </a:solidFill>
              </a:defRPr>
            </a:lvl8pPr>
            <a:lvl9pPr lvl="8" rtl="0">
              <a:spcBef>
                <a:spcPts val="0"/>
              </a:spcBef>
              <a:buNone/>
              <a:defRPr sz="1800">
                <a:solidFill>
                  <a:srgbClr val="FFFFFF"/>
                </a:solidFill>
              </a:defRPr>
            </a:lvl9pPr>
          </a:lstStyle>
          <a:p/>
        </p:txBody>
      </p:sp>
      <p:sp>
        <p:nvSpPr>
          <p:cNvPr id="130" name="Shape 130"/>
          <p:cNvSpPr txBox="1"/>
          <p:nvPr>
            <p:ph idx="1" type="subTitle"/>
          </p:nvPr>
        </p:nvSpPr>
        <p:spPr>
          <a:xfrm>
            <a:off x="66675" y="505475"/>
            <a:ext cx="8749500" cy="345300"/>
          </a:xfrm>
          <a:prstGeom prst="rect">
            <a:avLst/>
          </a:prstGeom>
        </p:spPr>
        <p:txBody>
          <a:bodyPr anchorCtr="0" anchor="ctr" bIns="68575" lIns="68575" rIns="68575" tIns="68575"/>
          <a:lstStyle>
            <a:lvl1pPr lvl="0" rtl="0">
              <a:spcBef>
                <a:spcPts val="0"/>
              </a:spcBef>
              <a:buNone/>
              <a:defRPr sz="1500">
                <a:solidFill>
                  <a:schemeClr val="lt2"/>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grpSp>
        <p:nvGrpSpPr>
          <p:cNvPr id="131" name="Shape 131"/>
          <p:cNvGrpSpPr/>
          <p:nvPr/>
        </p:nvGrpSpPr>
        <p:grpSpPr>
          <a:xfrm>
            <a:off x="283427" y="4829601"/>
            <a:ext cx="175657" cy="133254"/>
            <a:chOff x="557731" y="9423025"/>
            <a:chExt cx="605297" cy="459181"/>
          </a:xfrm>
        </p:grpSpPr>
        <p:sp>
          <p:nvSpPr>
            <p:cNvPr id="132" name="Shape 132"/>
            <p:cNvSpPr/>
            <p:nvPr/>
          </p:nvSpPr>
          <p:spPr>
            <a:xfrm>
              <a:off x="557731" y="9544106"/>
              <a:ext cx="279600" cy="338100"/>
            </a:xfrm>
            <a:custGeom>
              <a:pathLst>
                <a:path extrusionOk="0" h="120000" w="120000">
                  <a:moveTo>
                    <a:pt x="119937" y="0"/>
                  </a:moveTo>
                  <a:lnTo>
                    <a:pt x="119937" y="119947"/>
                  </a:lnTo>
                  <a:lnTo>
                    <a:pt x="0" y="119947"/>
                  </a:lnTo>
                  <a:lnTo>
                    <a:pt x="119937" y="0"/>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33" name="Shape 133"/>
            <p:cNvSpPr/>
            <p:nvPr/>
          </p:nvSpPr>
          <p:spPr>
            <a:xfrm>
              <a:off x="558379" y="9423025"/>
              <a:ext cx="279600" cy="139800"/>
            </a:xfrm>
            <a:custGeom>
              <a:pathLst>
                <a:path extrusionOk="0" h="120000" w="120000">
                  <a:moveTo>
                    <a:pt x="59968" y="119874"/>
                  </a:moveTo>
                  <a:cubicBezTo>
                    <a:pt x="26834" y="119874"/>
                    <a:pt x="0" y="66232"/>
                    <a:pt x="0" y="0"/>
                  </a:cubicBezTo>
                  <a:lnTo>
                    <a:pt x="119937" y="0"/>
                  </a:lnTo>
                  <a:cubicBezTo>
                    <a:pt x="119937" y="66232"/>
                    <a:pt x="93102" y="119874"/>
                    <a:pt x="59968" y="119874"/>
                  </a:cubicBez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34" name="Shape 134"/>
            <p:cNvSpPr/>
            <p:nvPr/>
          </p:nvSpPr>
          <p:spPr>
            <a:xfrm>
              <a:off x="883428" y="9742240"/>
              <a:ext cx="279600" cy="139800"/>
            </a:xfrm>
            <a:custGeom>
              <a:pathLst>
                <a:path extrusionOk="0" h="120000" w="120000">
                  <a:moveTo>
                    <a:pt x="0" y="119874"/>
                  </a:moveTo>
                  <a:cubicBezTo>
                    <a:pt x="0" y="53641"/>
                    <a:pt x="26785" y="0"/>
                    <a:pt x="59936" y="0"/>
                  </a:cubicBezTo>
                  <a:cubicBezTo>
                    <a:pt x="93025" y="0"/>
                    <a:pt x="119936" y="53641"/>
                    <a:pt x="119936" y="119874"/>
                  </a:cubicBezTo>
                  <a:lnTo>
                    <a:pt x="0" y="119874"/>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35" name="Shape 135"/>
            <p:cNvSpPr/>
            <p:nvPr/>
          </p:nvSpPr>
          <p:spPr>
            <a:xfrm>
              <a:off x="883428" y="9423025"/>
              <a:ext cx="279600" cy="338100"/>
            </a:xfrm>
            <a:custGeom>
              <a:pathLst>
                <a:path extrusionOk="0" h="120000" w="120000">
                  <a:moveTo>
                    <a:pt x="0" y="119947"/>
                  </a:moveTo>
                  <a:lnTo>
                    <a:pt x="0" y="0"/>
                  </a:lnTo>
                  <a:lnTo>
                    <a:pt x="119937" y="0"/>
                  </a:lnTo>
                  <a:lnTo>
                    <a:pt x="0" y="119947"/>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grpSp>
      <p:sp>
        <p:nvSpPr>
          <p:cNvPr id="136" name="Shape 136"/>
          <p:cNvSpPr txBox="1"/>
          <p:nvPr>
            <p:ph idx="2" type="body"/>
          </p:nvPr>
        </p:nvSpPr>
        <p:spPr>
          <a:xfrm>
            <a:off x="209550" y="850775"/>
            <a:ext cx="2715600" cy="3845100"/>
          </a:xfrm>
          <a:prstGeom prst="rect">
            <a:avLst/>
          </a:prstGeom>
        </p:spPr>
        <p:txBody>
          <a:bodyPr anchorCtr="0" anchor="t" bIns="68575" lIns="68575" rIns="68575" tIns="68575"/>
          <a:lstStyle>
            <a:lvl1pPr lvl="0" rtl="0">
              <a:spcBef>
                <a:spcPts val="0"/>
              </a:spcBef>
              <a:buSzPct val="100000"/>
              <a:buFont typeface="Proxima Nova"/>
              <a:defRPr sz="1500"/>
            </a:lvl1pPr>
            <a:lvl2pPr lvl="1" rtl="0">
              <a:spcBef>
                <a:spcPts val="0"/>
              </a:spcBef>
              <a:buSzPct val="100000"/>
              <a:buFont typeface="Proxima Nova"/>
              <a:defRPr sz="1500"/>
            </a:lvl2pPr>
            <a:lvl3pPr lvl="2" rtl="0">
              <a:spcBef>
                <a:spcPts val="0"/>
              </a:spcBef>
              <a:buSzPct val="100000"/>
              <a:buFont typeface="Proxima Nova"/>
              <a:defRPr sz="1500"/>
            </a:lvl3pPr>
            <a:lvl4pPr lvl="3" rtl="0">
              <a:spcBef>
                <a:spcPts val="0"/>
              </a:spcBef>
              <a:buSzPct val="100000"/>
              <a:buFont typeface="Proxima Nova"/>
              <a:defRPr sz="1500"/>
            </a:lvl4pPr>
            <a:lvl5pPr lvl="4" rtl="0">
              <a:spcBef>
                <a:spcPts val="0"/>
              </a:spcBef>
              <a:buSzPct val="100000"/>
              <a:buFont typeface="Proxima Nova"/>
              <a:defRPr sz="1500"/>
            </a:lvl5pPr>
            <a:lvl6pPr lvl="5" rtl="0">
              <a:spcBef>
                <a:spcPts val="0"/>
              </a:spcBef>
              <a:buSzPct val="100000"/>
              <a:buFont typeface="Proxima Nova"/>
              <a:defRPr sz="1500">
                <a:latin typeface="Proxima Nova"/>
                <a:ea typeface="Proxima Nova"/>
                <a:cs typeface="Proxima Nova"/>
                <a:sym typeface="Proxima Nova"/>
              </a:defRPr>
            </a:lvl6pPr>
            <a:lvl7pPr lvl="6" rtl="0">
              <a:spcBef>
                <a:spcPts val="0"/>
              </a:spcBef>
              <a:buSzPct val="100000"/>
              <a:buFont typeface="Proxima Nova"/>
              <a:defRPr sz="1500">
                <a:latin typeface="Proxima Nova"/>
                <a:ea typeface="Proxima Nova"/>
                <a:cs typeface="Proxima Nova"/>
                <a:sym typeface="Proxima Nova"/>
              </a:defRPr>
            </a:lvl7pPr>
            <a:lvl8pPr lvl="7" rtl="0">
              <a:spcBef>
                <a:spcPts val="0"/>
              </a:spcBef>
              <a:buSzPct val="100000"/>
              <a:buFont typeface="Proxima Nova"/>
              <a:defRPr sz="1500">
                <a:latin typeface="Proxima Nova"/>
                <a:ea typeface="Proxima Nova"/>
                <a:cs typeface="Proxima Nova"/>
                <a:sym typeface="Proxima Nova"/>
              </a:defRPr>
            </a:lvl8pPr>
            <a:lvl9pPr lvl="8" rtl="0">
              <a:spcBef>
                <a:spcPts val="0"/>
              </a:spcBef>
              <a:buSzPct val="100000"/>
              <a:buFont typeface="Proxima Nova"/>
              <a:defRPr sz="1500">
                <a:latin typeface="Proxima Nova"/>
                <a:ea typeface="Proxima Nova"/>
                <a:cs typeface="Proxima Nova"/>
                <a:sym typeface="Proxima Nova"/>
              </a:defRPr>
            </a:lvl9pPr>
          </a:lstStyle>
          <a:p/>
        </p:txBody>
      </p:sp>
      <p:sp>
        <p:nvSpPr>
          <p:cNvPr id="137" name="Shape 137"/>
          <p:cNvSpPr txBox="1"/>
          <p:nvPr>
            <p:ph idx="3" type="body"/>
          </p:nvPr>
        </p:nvSpPr>
        <p:spPr>
          <a:xfrm>
            <a:off x="3155306" y="850775"/>
            <a:ext cx="2715600" cy="3845100"/>
          </a:xfrm>
          <a:prstGeom prst="rect">
            <a:avLst/>
          </a:prstGeom>
        </p:spPr>
        <p:txBody>
          <a:bodyPr anchorCtr="0" anchor="t" bIns="68575" lIns="68575" rIns="68575" tIns="68575"/>
          <a:lstStyle>
            <a:lvl1pPr lvl="0" rtl="0">
              <a:spcBef>
                <a:spcPts val="0"/>
              </a:spcBef>
              <a:buSzPct val="100000"/>
              <a:buFont typeface="Proxima Nova"/>
              <a:defRPr sz="1500"/>
            </a:lvl1pPr>
            <a:lvl2pPr lvl="1" rtl="0">
              <a:spcBef>
                <a:spcPts val="0"/>
              </a:spcBef>
              <a:buSzPct val="100000"/>
              <a:buFont typeface="Proxima Nova"/>
              <a:defRPr sz="1500"/>
            </a:lvl2pPr>
            <a:lvl3pPr lvl="2" rtl="0">
              <a:spcBef>
                <a:spcPts val="0"/>
              </a:spcBef>
              <a:buSzPct val="100000"/>
              <a:buFont typeface="Proxima Nova"/>
              <a:defRPr sz="1500"/>
            </a:lvl3pPr>
            <a:lvl4pPr lvl="3" rtl="0">
              <a:spcBef>
                <a:spcPts val="0"/>
              </a:spcBef>
              <a:buSzPct val="100000"/>
              <a:buFont typeface="Proxima Nova"/>
              <a:defRPr sz="1500"/>
            </a:lvl4pPr>
            <a:lvl5pPr lvl="4" rtl="0">
              <a:spcBef>
                <a:spcPts val="0"/>
              </a:spcBef>
              <a:buSzPct val="100000"/>
              <a:buFont typeface="Proxima Nova"/>
              <a:defRPr sz="1500"/>
            </a:lvl5pPr>
            <a:lvl6pPr lvl="5" rtl="0">
              <a:spcBef>
                <a:spcPts val="0"/>
              </a:spcBef>
              <a:buSzPct val="100000"/>
              <a:buFont typeface="Proxima Nova"/>
              <a:defRPr sz="1500">
                <a:latin typeface="Proxima Nova"/>
                <a:ea typeface="Proxima Nova"/>
                <a:cs typeface="Proxima Nova"/>
                <a:sym typeface="Proxima Nova"/>
              </a:defRPr>
            </a:lvl6pPr>
            <a:lvl7pPr lvl="6" rtl="0">
              <a:spcBef>
                <a:spcPts val="0"/>
              </a:spcBef>
              <a:buSzPct val="100000"/>
              <a:buFont typeface="Proxima Nova"/>
              <a:defRPr sz="1500">
                <a:latin typeface="Proxima Nova"/>
                <a:ea typeface="Proxima Nova"/>
                <a:cs typeface="Proxima Nova"/>
                <a:sym typeface="Proxima Nova"/>
              </a:defRPr>
            </a:lvl7pPr>
            <a:lvl8pPr lvl="7" rtl="0">
              <a:spcBef>
                <a:spcPts val="0"/>
              </a:spcBef>
              <a:buSzPct val="100000"/>
              <a:buFont typeface="Proxima Nova"/>
              <a:defRPr sz="1500">
                <a:latin typeface="Proxima Nova"/>
                <a:ea typeface="Proxima Nova"/>
                <a:cs typeface="Proxima Nova"/>
                <a:sym typeface="Proxima Nova"/>
              </a:defRPr>
            </a:lvl8pPr>
            <a:lvl9pPr lvl="8" rtl="0">
              <a:spcBef>
                <a:spcPts val="0"/>
              </a:spcBef>
              <a:buSzPct val="100000"/>
              <a:buFont typeface="Proxima Nova"/>
              <a:defRPr sz="1500">
                <a:latin typeface="Proxima Nova"/>
                <a:ea typeface="Proxima Nova"/>
                <a:cs typeface="Proxima Nova"/>
                <a:sym typeface="Proxima Nova"/>
              </a:defRPr>
            </a:lvl9pPr>
          </a:lstStyle>
          <a:p/>
        </p:txBody>
      </p:sp>
      <p:sp>
        <p:nvSpPr>
          <p:cNvPr id="138" name="Shape 138"/>
          <p:cNvSpPr txBox="1"/>
          <p:nvPr>
            <p:ph idx="4" type="body"/>
          </p:nvPr>
        </p:nvSpPr>
        <p:spPr>
          <a:xfrm>
            <a:off x="6101068" y="850775"/>
            <a:ext cx="2715600" cy="3845100"/>
          </a:xfrm>
          <a:prstGeom prst="rect">
            <a:avLst/>
          </a:prstGeom>
        </p:spPr>
        <p:txBody>
          <a:bodyPr anchorCtr="0" anchor="t" bIns="68575" lIns="68575" rIns="68575" tIns="68575"/>
          <a:lstStyle>
            <a:lvl1pPr lvl="0" rtl="0">
              <a:spcBef>
                <a:spcPts val="0"/>
              </a:spcBef>
              <a:buSzPct val="100000"/>
              <a:buFont typeface="Proxima Nova"/>
              <a:defRPr sz="1500"/>
            </a:lvl1pPr>
            <a:lvl2pPr lvl="1" rtl="0">
              <a:spcBef>
                <a:spcPts val="0"/>
              </a:spcBef>
              <a:buSzPct val="100000"/>
              <a:buFont typeface="Proxima Nova"/>
              <a:defRPr sz="1500"/>
            </a:lvl2pPr>
            <a:lvl3pPr lvl="2" rtl="0">
              <a:spcBef>
                <a:spcPts val="0"/>
              </a:spcBef>
              <a:buSzPct val="100000"/>
              <a:buFont typeface="Proxima Nova"/>
              <a:defRPr sz="1500"/>
            </a:lvl3pPr>
            <a:lvl4pPr lvl="3" rtl="0">
              <a:spcBef>
                <a:spcPts val="0"/>
              </a:spcBef>
              <a:buSzPct val="100000"/>
              <a:buFont typeface="Proxima Nova"/>
              <a:defRPr sz="1500"/>
            </a:lvl4pPr>
            <a:lvl5pPr lvl="4" rtl="0">
              <a:spcBef>
                <a:spcPts val="0"/>
              </a:spcBef>
              <a:buSzPct val="100000"/>
              <a:buFont typeface="Proxima Nova"/>
              <a:defRPr sz="1500"/>
            </a:lvl5pPr>
            <a:lvl6pPr lvl="5" rtl="0">
              <a:spcBef>
                <a:spcPts val="0"/>
              </a:spcBef>
              <a:buSzPct val="100000"/>
              <a:buFont typeface="Proxima Nova"/>
              <a:defRPr sz="1500">
                <a:latin typeface="Proxima Nova"/>
                <a:ea typeface="Proxima Nova"/>
                <a:cs typeface="Proxima Nova"/>
                <a:sym typeface="Proxima Nova"/>
              </a:defRPr>
            </a:lvl6pPr>
            <a:lvl7pPr lvl="6" rtl="0">
              <a:spcBef>
                <a:spcPts val="0"/>
              </a:spcBef>
              <a:buSzPct val="100000"/>
              <a:buFont typeface="Proxima Nova"/>
              <a:defRPr sz="1500">
                <a:latin typeface="Proxima Nova"/>
                <a:ea typeface="Proxima Nova"/>
                <a:cs typeface="Proxima Nova"/>
                <a:sym typeface="Proxima Nova"/>
              </a:defRPr>
            </a:lvl7pPr>
            <a:lvl8pPr lvl="7" rtl="0">
              <a:spcBef>
                <a:spcPts val="0"/>
              </a:spcBef>
              <a:buSzPct val="100000"/>
              <a:buFont typeface="Proxima Nova"/>
              <a:defRPr sz="1500">
                <a:latin typeface="Proxima Nova"/>
                <a:ea typeface="Proxima Nova"/>
                <a:cs typeface="Proxima Nova"/>
                <a:sym typeface="Proxima Nova"/>
              </a:defRPr>
            </a:lvl8pPr>
            <a:lvl9pPr lvl="8" rtl="0">
              <a:spcBef>
                <a:spcPts val="0"/>
              </a:spcBef>
              <a:buSzPct val="100000"/>
              <a:buFont typeface="Proxima Nova"/>
              <a:defRPr sz="1500">
                <a:latin typeface="Proxima Nova"/>
                <a:ea typeface="Proxima Nova"/>
                <a:cs typeface="Proxima Nova"/>
                <a:sym typeface="Proxima Nova"/>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4_Title Subtitle 4">
    <p:spTree>
      <p:nvGrpSpPr>
        <p:cNvPr id="139" name="Shape 139"/>
        <p:cNvGrpSpPr/>
        <p:nvPr/>
      </p:nvGrpSpPr>
      <p:grpSpPr>
        <a:xfrm>
          <a:off x="0" y="0"/>
          <a:ext cx="0" cy="0"/>
          <a:chOff x="0" y="0"/>
          <a:chExt cx="0" cy="0"/>
        </a:xfrm>
      </p:grpSpPr>
      <p:sp>
        <p:nvSpPr>
          <p:cNvPr id="140" name="Shape 140"/>
          <p:cNvSpPr/>
          <p:nvPr/>
        </p:nvSpPr>
        <p:spPr>
          <a:xfrm>
            <a:off x="0" y="-9525"/>
            <a:ext cx="9144000" cy="527700"/>
          </a:xfrm>
          <a:prstGeom prst="rect">
            <a:avLst/>
          </a:prstGeom>
          <a:solidFill>
            <a:srgbClr val="03353D"/>
          </a:solidFill>
          <a:ln cap="flat" cmpd="sng" w="9525">
            <a:solidFill>
              <a:schemeClr val="dk1"/>
            </a:solidFill>
            <a:prstDash val="solid"/>
            <a:round/>
            <a:headEnd len="med" w="med" type="none"/>
            <a:tailEnd len="med" w="med" type="none"/>
          </a:ln>
        </p:spPr>
        <p:txBody>
          <a:bodyPr anchorCtr="0" anchor="ctr" bIns="45725" lIns="45725" rIns="45725" tIns="45725">
            <a:noAutofit/>
          </a:bodyPr>
          <a:lstStyle/>
          <a:p>
            <a:pPr indent="0" lvl="0" marL="0" marR="0" rtl="0" algn="l">
              <a:lnSpc>
                <a:spcPct val="100000"/>
              </a:lnSpc>
              <a:spcBef>
                <a:spcPts val="0"/>
              </a:spcBef>
              <a:spcAft>
                <a:spcPts val="0"/>
              </a:spcAft>
              <a:buNone/>
            </a:pPr>
            <a:r>
              <a:t/>
            </a:r>
            <a:endParaRPr sz="700">
              <a:latin typeface="Proxima Nova"/>
              <a:ea typeface="Proxima Nova"/>
              <a:cs typeface="Proxima Nova"/>
              <a:sym typeface="Proxima Nova"/>
            </a:endParaRPr>
          </a:p>
        </p:txBody>
      </p:sp>
      <p:sp>
        <p:nvSpPr>
          <p:cNvPr id="141" name="Shape 141"/>
          <p:cNvSpPr txBox="1"/>
          <p:nvPr>
            <p:ph type="title"/>
          </p:nvPr>
        </p:nvSpPr>
        <p:spPr>
          <a:xfrm>
            <a:off x="209550" y="-9525"/>
            <a:ext cx="8606700" cy="527700"/>
          </a:xfrm>
          <a:prstGeom prst="rect">
            <a:avLst/>
          </a:prstGeom>
        </p:spPr>
        <p:txBody>
          <a:bodyPr anchorCtr="0" anchor="ctr" bIns="68575" lIns="68575" rIns="68575" tIns="68575"/>
          <a:lstStyle>
            <a:lvl1pPr lvl="0" rtl="0">
              <a:spcBef>
                <a:spcPts val="0"/>
              </a:spcBef>
              <a:buNone/>
              <a:defRPr sz="1800">
                <a:solidFill>
                  <a:srgbClr val="FFFFFF"/>
                </a:solidFill>
              </a:defRPr>
            </a:lvl1pPr>
            <a:lvl2pPr lvl="1" rtl="0">
              <a:spcBef>
                <a:spcPts val="0"/>
              </a:spcBef>
              <a:buNone/>
              <a:defRPr sz="1800">
                <a:solidFill>
                  <a:srgbClr val="FFFFFF"/>
                </a:solidFill>
              </a:defRPr>
            </a:lvl2pPr>
            <a:lvl3pPr lvl="2" rtl="0">
              <a:spcBef>
                <a:spcPts val="0"/>
              </a:spcBef>
              <a:buNone/>
              <a:defRPr sz="1800">
                <a:solidFill>
                  <a:srgbClr val="FFFFFF"/>
                </a:solidFill>
              </a:defRPr>
            </a:lvl3pPr>
            <a:lvl4pPr lvl="3" rtl="0">
              <a:spcBef>
                <a:spcPts val="0"/>
              </a:spcBef>
              <a:buNone/>
              <a:defRPr sz="1800">
                <a:solidFill>
                  <a:srgbClr val="FFFFFF"/>
                </a:solidFill>
              </a:defRPr>
            </a:lvl4pPr>
            <a:lvl5pPr lvl="4" rtl="0">
              <a:spcBef>
                <a:spcPts val="0"/>
              </a:spcBef>
              <a:buNone/>
              <a:defRPr sz="1800">
                <a:solidFill>
                  <a:srgbClr val="FFFFFF"/>
                </a:solidFill>
              </a:defRPr>
            </a:lvl5pPr>
            <a:lvl6pPr lvl="5" rtl="0">
              <a:spcBef>
                <a:spcPts val="0"/>
              </a:spcBef>
              <a:buNone/>
              <a:defRPr sz="1800">
                <a:solidFill>
                  <a:srgbClr val="FFFFFF"/>
                </a:solidFill>
              </a:defRPr>
            </a:lvl6pPr>
            <a:lvl7pPr lvl="6" rtl="0">
              <a:spcBef>
                <a:spcPts val="0"/>
              </a:spcBef>
              <a:buNone/>
              <a:defRPr sz="1800">
                <a:solidFill>
                  <a:srgbClr val="FFFFFF"/>
                </a:solidFill>
              </a:defRPr>
            </a:lvl7pPr>
            <a:lvl8pPr lvl="7" rtl="0">
              <a:spcBef>
                <a:spcPts val="0"/>
              </a:spcBef>
              <a:buNone/>
              <a:defRPr sz="1800">
                <a:solidFill>
                  <a:srgbClr val="FFFFFF"/>
                </a:solidFill>
              </a:defRPr>
            </a:lvl8pPr>
            <a:lvl9pPr lvl="8" rtl="0">
              <a:spcBef>
                <a:spcPts val="0"/>
              </a:spcBef>
              <a:buNone/>
              <a:defRPr sz="1800">
                <a:solidFill>
                  <a:srgbClr val="FFFFFF"/>
                </a:solidFill>
              </a:defRPr>
            </a:lvl9pPr>
          </a:lstStyle>
          <a:p/>
        </p:txBody>
      </p:sp>
      <p:sp>
        <p:nvSpPr>
          <p:cNvPr id="142" name="Shape 142"/>
          <p:cNvSpPr txBox="1"/>
          <p:nvPr>
            <p:ph idx="1" type="subTitle"/>
          </p:nvPr>
        </p:nvSpPr>
        <p:spPr>
          <a:xfrm>
            <a:off x="66675" y="505475"/>
            <a:ext cx="8749500" cy="345300"/>
          </a:xfrm>
          <a:prstGeom prst="rect">
            <a:avLst/>
          </a:prstGeom>
        </p:spPr>
        <p:txBody>
          <a:bodyPr anchorCtr="0" anchor="ctr" bIns="68575" lIns="68575" rIns="68575" tIns="68575"/>
          <a:lstStyle>
            <a:lvl1pPr lvl="0" rtl="0">
              <a:spcBef>
                <a:spcPts val="0"/>
              </a:spcBef>
              <a:buNone/>
              <a:defRPr sz="1500">
                <a:solidFill>
                  <a:schemeClr val="lt2"/>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grpSp>
        <p:nvGrpSpPr>
          <p:cNvPr id="143" name="Shape 143"/>
          <p:cNvGrpSpPr/>
          <p:nvPr/>
        </p:nvGrpSpPr>
        <p:grpSpPr>
          <a:xfrm>
            <a:off x="283427" y="4829601"/>
            <a:ext cx="175657" cy="133254"/>
            <a:chOff x="557731" y="9423025"/>
            <a:chExt cx="605297" cy="459181"/>
          </a:xfrm>
        </p:grpSpPr>
        <p:sp>
          <p:nvSpPr>
            <p:cNvPr id="144" name="Shape 144"/>
            <p:cNvSpPr/>
            <p:nvPr/>
          </p:nvSpPr>
          <p:spPr>
            <a:xfrm>
              <a:off x="557731" y="9544106"/>
              <a:ext cx="279600" cy="338100"/>
            </a:xfrm>
            <a:custGeom>
              <a:pathLst>
                <a:path extrusionOk="0" h="120000" w="120000">
                  <a:moveTo>
                    <a:pt x="119937" y="0"/>
                  </a:moveTo>
                  <a:lnTo>
                    <a:pt x="119937" y="119947"/>
                  </a:lnTo>
                  <a:lnTo>
                    <a:pt x="0" y="119947"/>
                  </a:lnTo>
                  <a:lnTo>
                    <a:pt x="119937" y="0"/>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45" name="Shape 145"/>
            <p:cNvSpPr/>
            <p:nvPr/>
          </p:nvSpPr>
          <p:spPr>
            <a:xfrm>
              <a:off x="558379" y="9423025"/>
              <a:ext cx="279600" cy="139800"/>
            </a:xfrm>
            <a:custGeom>
              <a:pathLst>
                <a:path extrusionOk="0" h="120000" w="120000">
                  <a:moveTo>
                    <a:pt x="59968" y="119874"/>
                  </a:moveTo>
                  <a:cubicBezTo>
                    <a:pt x="26834" y="119874"/>
                    <a:pt x="0" y="66232"/>
                    <a:pt x="0" y="0"/>
                  </a:cubicBezTo>
                  <a:lnTo>
                    <a:pt x="119937" y="0"/>
                  </a:lnTo>
                  <a:cubicBezTo>
                    <a:pt x="119937" y="66232"/>
                    <a:pt x="93102" y="119874"/>
                    <a:pt x="59968" y="119874"/>
                  </a:cubicBez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46" name="Shape 146"/>
            <p:cNvSpPr/>
            <p:nvPr/>
          </p:nvSpPr>
          <p:spPr>
            <a:xfrm>
              <a:off x="883428" y="9742240"/>
              <a:ext cx="279600" cy="139800"/>
            </a:xfrm>
            <a:custGeom>
              <a:pathLst>
                <a:path extrusionOk="0" h="120000" w="120000">
                  <a:moveTo>
                    <a:pt x="0" y="119874"/>
                  </a:moveTo>
                  <a:cubicBezTo>
                    <a:pt x="0" y="53641"/>
                    <a:pt x="26785" y="0"/>
                    <a:pt x="59936" y="0"/>
                  </a:cubicBezTo>
                  <a:cubicBezTo>
                    <a:pt x="93025" y="0"/>
                    <a:pt x="119936" y="53641"/>
                    <a:pt x="119936" y="119874"/>
                  </a:cubicBezTo>
                  <a:lnTo>
                    <a:pt x="0" y="119874"/>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47" name="Shape 147"/>
            <p:cNvSpPr/>
            <p:nvPr/>
          </p:nvSpPr>
          <p:spPr>
            <a:xfrm>
              <a:off x="883428" y="9423025"/>
              <a:ext cx="279600" cy="338100"/>
            </a:xfrm>
            <a:custGeom>
              <a:pathLst>
                <a:path extrusionOk="0" h="120000" w="120000">
                  <a:moveTo>
                    <a:pt x="0" y="119947"/>
                  </a:moveTo>
                  <a:lnTo>
                    <a:pt x="0" y="0"/>
                  </a:lnTo>
                  <a:lnTo>
                    <a:pt x="119937" y="0"/>
                  </a:lnTo>
                  <a:lnTo>
                    <a:pt x="0" y="119947"/>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grpSp>
      <p:sp>
        <p:nvSpPr>
          <p:cNvPr id="148" name="Shape 148"/>
          <p:cNvSpPr txBox="1"/>
          <p:nvPr>
            <p:ph idx="2" type="body"/>
          </p:nvPr>
        </p:nvSpPr>
        <p:spPr>
          <a:xfrm>
            <a:off x="209550" y="850775"/>
            <a:ext cx="2023200" cy="3845100"/>
          </a:xfrm>
          <a:prstGeom prst="rect">
            <a:avLst/>
          </a:prstGeom>
        </p:spPr>
        <p:txBody>
          <a:bodyPr anchorCtr="0" anchor="t" bIns="68575" lIns="68575" rIns="68575" tIns="68575"/>
          <a:lstStyle>
            <a:lvl1pPr lvl="0" rtl="0">
              <a:spcBef>
                <a:spcPts val="0"/>
              </a:spcBef>
              <a:buSzPct val="100000"/>
              <a:buFont typeface="Proxima Nova"/>
              <a:defRPr sz="1500"/>
            </a:lvl1pPr>
            <a:lvl2pPr lvl="1" rtl="0">
              <a:spcBef>
                <a:spcPts val="0"/>
              </a:spcBef>
              <a:buSzPct val="100000"/>
              <a:buFont typeface="Proxima Nova"/>
              <a:defRPr sz="1500"/>
            </a:lvl2pPr>
            <a:lvl3pPr lvl="2" rtl="0">
              <a:spcBef>
                <a:spcPts val="0"/>
              </a:spcBef>
              <a:buSzPct val="100000"/>
              <a:buFont typeface="Proxima Nova"/>
              <a:defRPr sz="1500"/>
            </a:lvl3pPr>
            <a:lvl4pPr lvl="3" rtl="0">
              <a:spcBef>
                <a:spcPts val="0"/>
              </a:spcBef>
              <a:buSzPct val="100000"/>
              <a:buFont typeface="Proxima Nova"/>
              <a:defRPr sz="1500"/>
            </a:lvl4pPr>
            <a:lvl5pPr lvl="4" rtl="0">
              <a:spcBef>
                <a:spcPts val="0"/>
              </a:spcBef>
              <a:buSzPct val="100000"/>
              <a:buFont typeface="Proxima Nova"/>
              <a:defRPr sz="1500"/>
            </a:lvl5pPr>
            <a:lvl6pPr lvl="5" rtl="0">
              <a:spcBef>
                <a:spcPts val="0"/>
              </a:spcBef>
              <a:buSzPct val="100000"/>
              <a:buFont typeface="Proxima Nova"/>
              <a:defRPr sz="1500">
                <a:latin typeface="Proxima Nova"/>
                <a:ea typeface="Proxima Nova"/>
                <a:cs typeface="Proxima Nova"/>
                <a:sym typeface="Proxima Nova"/>
              </a:defRPr>
            </a:lvl6pPr>
            <a:lvl7pPr lvl="6" rtl="0">
              <a:spcBef>
                <a:spcPts val="0"/>
              </a:spcBef>
              <a:buSzPct val="100000"/>
              <a:buFont typeface="Proxima Nova"/>
              <a:defRPr sz="1500">
                <a:latin typeface="Proxima Nova"/>
                <a:ea typeface="Proxima Nova"/>
                <a:cs typeface="Proxima Nova"/>
                <a:sym typeface="Proxima Nova"/>
              </a:defRPr>
            </a:lvl7pPr>
            <a:lvl8pPr lvl="7" rtl="0">
              <a:spcBef>
                <a:spcPts val="0"/>
              </a:spcBef>
              <a:buSzPct val="100000"/>
              <a:buFont typeface="Proxima Nova"/>
              <a:defRPr sz="1500">
                <a:latin typeface="Proxima Nova"/>
                <a:ea typeface="Proxima Nova"/>
                <a:cs typeface="Proxima Nova"/>
                <a:sym typeface="Proxima Nova"/>
              </a:defRPr>
            </a:lvl8pPr>
            <a:lvl9pPr lvl="8" rtl="0">
              <a:spcBef>
                <a:spcPts val="0"/>
              </a:spcBef>
              <a:buSzPct val="100000"/>
              <a:buFont typeface="Proxima Nova"/>
              <a:defRPr sz="1500">
                <a:latin typeface="Proxima Nova"/>
                <a:ea typeface="Proxima Nova"/>
                <a:cs typeface="Proxima Nova"/>
                <a:sym typeface="Proxima Nova"/>
              </a:defRPr>
            </a:lvl9pPr>
          </a:lstStyle>
          <a:p/>
        </p:txBody>
      </p:sp>
      <p:sp>
        <p:nvSpPr>
          <p:cNvPr id="149" name="Shape 149"/>
          <p:cNvSpPr txBox="1"/>
          <p:nvPr>
            <p:ph idx="3" type="body"/>
          </p:nvPr>
        </p:nvSpPr>
        <p:spPr>
          <a:xfrm>
            <a:off x="2404116" y="850775"/>
            <a:ext cx="2023200" cy="3845100"/>
          </a:xfrm>
          <a:prstGeom prst="rect">
            <a:avLst/>
          </a:prstGeom>
        </p:spPr>
        <p:txBody>
          <a:bodyPr anchorCtr="0" anchor="t" bIns="68575" lIns="68575" rIns="68575" tIns="68575"/>
          <a:lstStyle>
            <a:lvl1pPr lvl="0" rtl="0">
              <a:spcBef>
                <a:spcPts val="0"/>
              </a:spcBef>
              <a:buSzPct val="100000"/>
              <a:buFont typeface="Proxima Nova"/>
              <a:defRPr sz="1500"/>
            </a:lvl1pPr>
            <a:lvl2pPr lvl="1" rtl="0">
              <a:spcBef>
                <a:spcPts val="0"/>
              </a:spcBef>
              <a:buSzPct val="100000"/>
              <a:buFont typeface="Proxima Nova"/>
              <a:defRPr sz="1500"/>
            </a:lvl2pPr>
            <a:lvl3pPr lvl="2" rtl="0">
              <a:spcBef>
                <a:spcPts val="0"/>
              </a:spcBef>
              <a:buSzPct val="100000"/>
              <a:buFont typeface="Proxima Nova"/>
              <a:defRPr sz="1500"/>
            </a:lvl3pPr>
            <a:lvl4pPr lvl="3" rtl="0">
              <a:spcBef>
                <a:spcPts val="0"/>
              </a:spcBef>
              <a:buSzPct val="100000"/>
              <a:buFont typeface="Proxima Nova"/>
              <a:defRPr sz="1500"/>
            </a:lvl4pPr>
            <a:lvl5pPr lvl="4" rtl="0">
              <a:spcBef>
                <a:spcPts val="0"/>
              </a:spcBef>
              <a:buSzPct val="100000"/>
              <a:buFont typeface="Proxima Nova"/>
              <a:defRPr sz="1500"/>
            </a:lvl5pPr>
            <a:lvl6pPr lvl="5" rtl="0">
              <a:spcBef>
                <a:spcPts val="0"/>
              </a:spcBef>
              <a:buSzPct val="100000"/>
              <a:buFont typeface="Proxima Nova"/>
              <a:defRPr sz="1500">
                <a:latin typeface="Proxima Nova"/>
                <a:ea typeface="Proxima Nova"/>
                <a:cs typeface="Proxima Nova"/>
                <a:sym typeface="Proxima Nova"/>
              </a:defRPr>
            </a:lvl6pPr>
            <a:lvl7pPr lvl="6" rtl="0">
              <a:spcBef>
                <a:spcPts val="0"/>
              </a:spcBef>
              <a:buSzPct val="100000"/>
              <a:buFont typeface="Proxima Nova"/>
              <a:defRPr sz="1500">
                <a:latin typeface="Proxima Nova"/>
                <a:ea typeface="Proxima Nova"/>
                <a:cs typeface="Proxima Nova"/>
                <a:sym typeface="Proxima Nova"/>
              </a:defRPr>
            </a:lvl7pPr>
            <a:lvl8pPr lvl="7" rtl="0">
              <a:spcBef>
                <a:spcPts val="0"/>
              </a:spcBef>
              <a:buSzPct val="100000"/>
              <a:buFont typeface="Proxima Nova"/>
              <a:defRPr sz="1500">
                <a:latin typeface="Proxima Nova"/>
                <a:ea typeface="Proxima Nova"/>
                <a:cs typeface="Proxima Nova"/>
                <a:sym typeface="Proxima Nova"/>
              </a:defRPr>
            </a:lvl8pPr>
            <a:lvl9pPr lvl="8" rtl="0">
              <a:spcBef>
                <a:spcPts val="0"/>
              </a:spcBef>
              <a:buSzPct val="100000"/>
              <a:buFont typeface="Proxima Nova"/>
              <a:defRPr sz="1500">
                <a:latin typeface="Proxima Nova"/>
                <a:ea typeface="Proxima Nova"/>
                <a:cs typeface="Proxima Nova"/>
                <a:sym typeface="Proxima Nova"/>
              </a:defRPr>
            </a:lvl9pPr>
          </a:lstStyle>
          <a:p/>
        </p:txBody>
      </p:sp>
      <p:sp>
        <p:nvSpPr>
          <p:cNvPr id="150" name="Shape 150"/>
          <p:cNvSpPr txBox="1"/>
          <p:nvPr>
            <p:ph idx="4" type="body"/>
          </p:nvPr>
        </p:nvSpPr>
        <p:spPr>
          <a:xfrm>
            <a:off x="4598688" y="850775"/>
            <a:ext cx="2023200" cy="3845100"/>
          </a:xfrm>
          <a:prstGeom prst="rect">
            <a:avLst/>
          </a:prstGeom>
        </p:spPr>
        <p:txBody>
          <a:bodyPr anchorCtr="0" anchor="t" bIns="68575" lIns="68575" rIns="68575" tIns="68575"/>
          <a:lstStyle>
            <a:lvl1pPr lvl="0" rtl="0">
              <a:spcBef>
                <a:spcPts val="0"/>
              </a:spcBef>
              <a:buSzPct val="100000"/>
              <a:buFont typeface="Proxima Nova"/>
              <a:defRPr sz="1500"/>
            </a:lvl1pPr>
            <a:lvl2pPr lvl="1" rtl="0">
              <a:spcBef>
                <a:spcPts val="0"/>
              </a:spcBef>
              <a:buSzPct val="100000"/>
              <a:buFont typeface="Proxima Nova"/>
              <a:defRPr sz="1500"/>
            </a:lvl2pPr>
            <a:lvl3pPr lvl="2" rtl="0">
              <a:spcBef>
                <a:spcPts val="0"/>
              </a:spcBef>
              <a:buSzPct val="100000"/>
              <a:buFont typeface="Proxima Nova"/>
              <a:defRPr sz="1500"/>
            </a:lvl3pPr>
            <a:lvl4pPr lvl="3" rtl="0">
              <a:spcBef>
                <a:spcPts val="0"/>
              </a:spcBef>
              <a:buSzPct val="100000"/>
              <a:buFont typeface="Proxima Nova"/>
              <a:defRPr sz="1500"/>
            </a:lvl4pPr>
            <a:lvl5pPr lvl="4" rtl="0">
              <a:spcBef>
                <a:spcPts val="0"/>
              </a:spcBef>
              <a:buSzPct val="100000"/>
              <a:buFont typeface="Proxima Nova"/>
              <a:defRPr sz="1500"/>
            </a:lvl5pPr>
            <a:lvl6pPr lvl="5" rtl="0">
              <a:spcBef>
                <a:spcPts val="0"/>
              </a:spcBef>
              <a:buSzPct val="100000"/>
              <a:buFont typeface="Proxima Nova"/>
              <a:defRPr sz="1500">
                <a:latin typeface="Proxima Nova"/>
                <a:ea typeface="Proxima Nova"/>
                <a:cs typeface="Proxima Nova"/>
                <a:sym typeface="Proxima Nova"/>
              </a:defRPr>
            </a:lvl6pPr>
            <a:lvl7pPr lvl="6" rtl="0">
              <a:spcBef>
                <a:spcPts val="0"/>
              </a:spcBef>
              <a:buSzPct val="100000"/>
              <a:buFont typeface="Proxima Nova"/>
              <a:defRPr sz="1500">
                <a:latin typeface="Proxima Nova"/>
                <a:ea typeface="Proxima Nova"/>
                <a:cs typeface="Proxima Nova"/>
                <a:sym typeface="Proxima Nova"/>
              </a:defRPr>
            </a:lvl7pPr>
            <a:lvl8pPr lvl="7" rtl="0">
              <a:spcBef>
                <a:spcPts val="0"/>
              </a:spcBef>
              <a:buSzPct val="100000"/>
              <a:buFont typeface="Proxima Nova"/>
              <a:defRPr sz="1500">
                <a:latin typeface="Proxima Nova"/>
                <a:ea typeface="Proxima Nova"/>
                <a:cs typeface="Proxima Nova"/>
                <a:sym typeface="Proxima Nova"/>
              </a:defRPr>
            </a:lvl8pPr>
            <a:lvl9pPr lvl="8" rtl="0">
              <a:spcBef>
                <a:spcPts val="0"/>
              </a:spcBef>
              <a:buSzPct val="100000"/>
              <a:buFont typeface="Proxima Nova"/>
              <a:defRPr sz="1500">
                <a:latin typeface="Proxima Nova"/>
                <a:ea typeface="Proxima Nova"/>
                <a:cs typeface="Proxima Nova"/>
                <a:sym typeface="Proxima Nova"/>
              </a:defRPr>
            </a:lvl9pPr>
          </a:lstStyle>
          <a:p/>
        </p:txBody>
      </p:sp>
      <p:sp>
        <p:nvSpPr>
          <p:cNvPr id="151" name="Shape 151"/>
          <p:cNvSpPr txBox="1"/>
          <p:nvPr>
            <p:ph idx="5" type="body"/>
          </p:nvPr>
        </p:nvSpPr>
        <p:spPr>
          <a:xfrm>
            <a:off x="6793259" y="850775"/>
            <a:ext cx="2023200" cy="3845100"/>
          </a:xfrm>
          <a:prstGeom prst="rect">
            <a:avLst/>
          </a:prstGeom>
        </p:spPr>
        <p:txBody>
          <a:bodyPr anchorCtr="0" anchor="t" bIns="68575" lIns="68575" rIns="68575" tIns="68575"/>
          <a:lstStyle>
            <a:lvl1pPr lvl="0" rtl="0">
              <a:spcBef>
                <a:spcPts val="0"/>
              </a:spcBef>
              <a:buSzPct val="100000"/>
              <a:buFont typeface="Proxima Nova"/>
              <a:defRPr sz="1500"/>
            </a:lvl1pPr>
            <a:lvl2pPr lvl="1" rtl="0">
              <a:spcBef>
                <a:spcPts val="0"/>
              </a:spcBef>
              <a:buSzPct val="100000"/>
              <a:buFont typeface="Proxima Nova"/>
              <a:defRPr sz="1500"/>
            </a:lvl2pPr>
            <a:lvl3pPr lvl="2" rtl="0">
              <a:spcBef>
                <a:spcPts val="0"/>
              </a:spcBef>
              <a:buSzPct val="100000"/>
              <a:buFont typeface="Proxima Nova"/>
              <a:defRPr sz="1500"/>
            </a:lvl3pPr>
            <a:lvl4pPr lvl="3" rtl="0">
              <a:spcBef>
                <a:spcPts val="0"/>
              </a:spcBef>
              <a:buSzPct val="100000"/>
              <a:buFont typeface="Proxima Nova"/>
              <a:defRPr sz="1500"/>
            </a:lvl4pPr>
            <a:lvl5pPr lvl="4" rtl="0">
              <a:spcBef>
                <a:spcPts val="0"/>
              </a:spcBef>
              <a:buSzPct val="100000"/>
              <a:buFont typeface="Proxima Nova"/>
              <a:defRPr sz="1500"/>
            </a:lvl5pPr>
            <a:lvl6pPr lvl="5" rtl="0">
              <a:spcBef>
                <a:spcPts val="0"/>
              </a:spcBef>
              <a:buSzPct val="100000"/>
              <a:buFont typeface="Proxima Nova"/>
              <a:defRPr sz="1500">
                <a:latin typeface="Proxima Nova"/>
                <a:ea typeface="Proxima Nova"/>
                <a:cs typeface="Proxima Nova"/>
                <a:sym typeface="Proxima Nova"/>
              </a:defRPr>
            </a:lvl6pPr>
            <a:lvl7pPr lvl="6" rtl="0">
              <a:spcBef>
                <a:spcPts val="0"/>
              </a:spcBef>
              <a:buSzPct val="100000"/>
              <a:buFont typeface="Proxima Nova"/>
              <a:defRPr sz="1500">
                <a:latin typeface="Proxima Nova"/>
                <a:ea typeface="Proxima Nova"/>
                <a:cs typeface="Proxima Nova"/>
                <a:sym typeface="Proxima Nova"/>
              </a:defRPr>
            </a:lvl7pPr>
            <a:lvl8pPr lvl="7" rtl="0">
              <a:spcBef>
                <a:spcPts val="0"/>
              </a:spcBef>
              <a:buSzPct val="100000"/>
              <a:buFont typeface="Proxima Nova"/>
              <a:defRPr sz="1500">
                <a:latin typeface="Proxima Nova"/>
                <a:ea typeface="Proxima Nova"/>
                <a:cs typeface="Proxima Nova"/>
                <a:sym typeface="Proxima Nova"/>
              </a:defRPr>
            </a:lvl8pPr>
            <a:lvl9pPr lvl="8" rtl="0">
              <a:spcBef>
                <a:spcPts val="0"/>
              </a:spcBef>
              <a:buSzPct val="100000"/>
              <a:buFont typeface="Proxima Nova"/>
              <a:defRPr sz="1500">
                <a:latin typeface="Proxima Nova"/>
                <a:ea typeface="Proxima Nova"/>
                <a:cs typeface="Proxima Nova"/>
                <a:sym typeface="Proxima Nov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5_Image Left">
    <p:spTree>
      <p:nvGrpSpPr>
        <p:cNvPr id="152" name="Shape 152"/>
        <p:cNvGrpSpPr/>
        <p:nvPr/>
      </p:nvGrpSpPr>
      <p:grpSpPr>
        <a:xfrm>
          <a:off x="0" y="0"/>
          <a:ext cx="0" cy="0"/>
          <a:chOff x="0" y="0"/>
          <a:chExt cx="0" cy="0"/>
        </a:xfrm>
      </p:grpSpPr>
      <p:sp>
        <p:nvSpPr>
          <p:cNvPr id="153" name="Shape 153"/>
          <p:cNvSpPr/>
          <p:nvPr/>
        </p:nvSpPr>
        <p:spPr>
          <a:xfrm>
            <a:off x="0" y="-9525"/>
            <a:ext cx="9144000" cy="527700"/>
          </a:xfrm>
          <a:prstGeom prst="rect">
            <a:avLst/>
          </a:prstGeom>
          <a:solidFill>
            <a:srgbClr val="03353D"/>
          </a:solidFill>
          <a:ln cap="flat" cmpd="sng" w="9525">
            <a:solidFill>
              <a:schemeClr val="dk1"/>
            </a:solidFill>
            <a:prstDash val="solid"/>
            <a:round/>
            <a:headEnd len="med" w="med" type="none"/>
            <a:tailEnd len="med" w="med" type="none"/>
          </a:ln>
        </p:spPr>
        <p:txBody>
          <a:bodyPr anchorCtr="0" anchor="ctr" bIns="45725" lIns="45725" rIns="45725" tIns="45725">
            <a:noAutofit/>
          </a:bodyPr>
          <a:lstStyle/>
          <a:p>
            <a:pPr indent="0" lvl="0" marL="0" marR="0" rtl="0" algn="l">
              <a:lnSpc>
                <a:spcPct val="100000"/>
              </a:lnSpc>
              <a:spcBef>
                <a:spcPts val="0"/>
              </a:spcBef>
              <a:spcAft>
                <a:spcPts val="0"/>
              </a:spcAft>
              <a:buNone/>
            </a:pPr>
            <a:r>
              <a:t/>
            </a:r>
            <a:endParaRPr sz="700">
              <a:latin typeface="Proxima Nova"/>
              <a:ea typeface="Proxima Nova"/>
              <a:cs typeface="Proxima Nova"/>
              <a:sym typeface="Proxima Nova"/>
            </a:endParaRPr>
          </a:p>
        </p:txBody>
      </p:sp>
      <p:sp>
        <p:nvSpPr>
          <p:cNvPr id="154" name="Shape 154"/>
          <p:cNvSpPr txBox="1"/>
          <p:nvPr>
            <p:ph type="title"/>
          </p:nvPr>
        </p:nvSpPr>
        <p:spPr>
          <a:xfrm>
            <a:off x="209550" y="-9525"/>
            <a:ext cx="8606700" cy="527700"/>
          </a:xfrm>
          <a:prstGeom prst="rect">
            <a:avLst/>
          </a:prstGeom>
        </p:spPr>
        <p:txBody>
          <a:bodyPr anchorCtr="0" anchor="ctr" bIns="68575" lIns="68575" rIns="68575" tIns="68575"/>
          <a:lstStyle>
            <a:lvl1pPr lvl="0" rtl="0">
              <a:spcBef>
                <a:spcPts val="0"/>
              </a:spcBef>
              <a:buNone/>
              <a:defRPr sz="1800">
                <a:solidFill>
                  <a:srgbClr val="FFFFFF"/>
                </a:solidFill>
              </a:defRPr>
            </a:lvl1pPr>
            <a:lvl2pPr lvl="1" rtl="0">
              <a:spcBef>
                <a:spcPts val="0"/>
              </a:spcBef>
              <a:buNone/>
              <a:defRPr sz="1800">
                <a:solidFill>
                  <a:srgbClr val="FFFFFF"/>
                </a:solidFill>
              </a:defRPr>
            </a:lvl2pPr>
            <a:lvl3pPr lvl="2" rtl="0">
              <a:spcBef>
                <a:spcPts val="0"/>
              </a:spcBef>
              <a:buNone/>
              <a:defRPr sz="1800">
                <a:solidFill>
                  <a:srgbClr val="FFFFFF"/>
                </a:solidFill>
              </a:defRPr>
            </a:lvl3pPr>
            <a:lvl4pPr lvl="3" rtl="0">
              <a:spcBef>
                <a:spcPts val="0"/>
              </a:spcBef>
              <a:buNone/>
              <a:defRPr sz="1800">
                <a:solidFill>
                  <a:srgbClr val="FFFFFF"/>
                </a:solidFill>
              </a:defRPr>
            </a:lvl4pPr>
            <a:lvl5pPr lvl="4" rtl="0">
              <a:spcBef>
                <a:spcPts val="0"/>
              </a:spcBef>
              <a:buNone/>
              <a:defRPr sz="1800">
                <a:solidFill>
                  <a:srgbClr val="FFFFFF"/>
                </a:solidFill>
              </a:defRPr>
            </a:lvl5pPr>
            <a:lvl6pPr lvl="5" rtl="0">
              <a:spcBef>
                <a:spcPts val="0"/>
              </a:spcBef>
              <a:buNone/>
              <a:defRPr sz="1800">
                <a:solidFill>
                  <a:srgbClr val="FFFFFF"/>
                </a:solidFill>
              </a:defRPr>
            </a:lvl6pPr>
            <a:lvl7pPr lvl="6" rtl="0">
              <a:spcBef>
                <a:spcPts val="0"/>
              </a:spcBef>
              <a:buNone/>
              <a:defRPr sz="1800">
                <a:solidFill>
                  <a:srgbClr val="FFFFFF"/>
                </a:solidFill>
              </a:defRPr>
            </a:lvl7pPr>
            <a:lvl8pPr lvl="7" rtl="0">
              <a:spcBef>
                <a:spcPts val="0"/>
              </a:spcBef>
              <a:buNone/>
              <a:defRPr sz="1800">
                <a:solidFill>
                  <a:srgbClr val="FFFFFF"/>
                </a:solidFill>
              </a:defRPr>
            </a:lvl8pPr>
            <a:lvl9pPr lvl="8" rtl="0">
              <a:spcBef>
                <a:spcPts val="0"/>
              </a:spcBef>
              <a:buNone/>
              <a:defRPr sz="1800">
                <a:solidFill>
                  <a:srgbClr val="FFFFFF"/>
                </a:solidFill>
              </a:defRPr>
            </a:lvl9pPr>
          </a:lstStyle>
          <a:p/>
        </p:txBody>
      </p:sp>
      <p:sp>
        <p:nvSpPr>
          <p:cNvPr id="155" name="Shape 155"/>
          <p:cNvSpPr txBox="1"/>
          <p:nvPr>
            <p:ph idx="1" type="subTitle"/>
          </p:nvPr>
        </p:nvSpPr>
        <p:spPr>
          <a:xfrm>
            <a:off x="66675" y="505475"/>
            <a:ext cx="8749500" cy="345300"/>
          </a:xfrm>
          <a:prstGeom prst="rect">
            <a:avLst/>
          </a:prstGeom>
        </p:spPr>
        <p:txBody>
          <a:bodyPr anchorCtr="0" anchor="ctr" bIns="68575" lIns="68575" rIns="68575" tIns="68575"/>
          <a:lstStyle>
            <a:lvl1pPr lvl="0" rtl="0">
              <a:spcBef>
                <a:spcPts val="0"/>
              </a:spcBef>
              <a:buNone/>
              <a:defRPr sz="1500">
                <a:solidFill>
                  <a:schemeClr val="lt2"/>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grpSp>
        <p:nvGrpSpPr>
          <p:cNvPr id="156" name="Shape 156"/>
          <p:cNvGrpSpPr/>
          <p:nvPr/>
        </p:nvGrpSpPr>
        <p:grpSpPr>
          <a:xfrm>
            <a:off x="283427" y="4829601"/>
            <a:ext cx="175657" cy="133254"/>
            <a:chOff x="557731" y="9423025"/>
            <a:chExt cx="605297" cy="459181"/>
          </a:xfrm>
        </p:grpSpPr>
        <p:sp>
          <p:nvSpPr>
            <p:cNvPr id="157" name="Shape 157"/>
            <p:cNvSpPr/>
            <p:nvPr/>
          </p:nvSpPr>
          <p:spPr>
            <a:xfrm>
              <a:off x="557731" y="9544106"/>
              <a:ext cx="279600" cy="338100"/>
            </a:xfrm>
            <a:custGeom>
              <a:pathLst>
                <a:path extrusionOk="0" h="120000" w="120000">
                  <a:moveTo>
                    <a:pt x="119937" y="0"/>
                  </a:moveTo>
                  <a:lnTo>
                    <a:pt x="119937" y="119947"/>
                  </a:lnTo>
                  <a:lnTo>
                    <a:pt x="0" y="119947"/>
                  </a:lnTo>
                  <a:lnTo>
                    <a:pt x="119937" y="0"/>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58" name="Shape 158"/>
            <p:cNvSpPr/>
            <p:nvPr/>
          </p:nvSpPr>
          <p:spPr>
            <a:xfrm>
              <a:off x="558379" y="9423025"/>
              <a:ext cx="279600" cy="139800"/>
            </a:xfrm>
            <a:custGeom>
              <a:pathLst>
                <a:path extrusionOk="0" h="120000" w="120000">
                  <a:moveTo>
                    <a:pt x="59968" y="119874"/>
                  </a:moveTo>
                  <a:cubicBezTo>
                    <a:pt x="26834" y="119874"/>
                    <a:pt x="0" y="66232"/>
                    <a:pt x="0" y="0"/>
                  </a:cubicBezTo>
                  <a:lnTo>
                    <a:pt x="119937" y="0"/>
                  </a:lnTo>
                  <a:cubicBezTo>
                    <a:pt x="119937" y="66232"/>
                    <a:pt x="93102" y="119874"/>
                    <a:pt x="59968" y="119874"/>
                  </a:cubicBez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59" name="Shape 159"/>
            <p:cNvSpPr/>
            <p:nvPr/>
          </p:nvSpPr>
          <p:spPr>
            <a:xfrm>
              <a:off x="883428" y="9742240"/>
              <a:ext cx="279600" cy="139800"/>
            </a:xfrm>
            <a:custGeom>
              <a:pathLst>
                <a:path extrusionOk="0" h="120000" w="120000">
                  <a:moveTo>
                    <a:pt x="0" y="119874"/>
                  </a:moveTo>
                  <a:cubicBezTo>
                    <a:pt x="0" y="53641"/>
                    <a:pt x="26785" y="0"/>
                    <a:pt x="59936" y="0"/>
                  </a:cubicBezTo>
                  <a:cubicBezTo>
                    <a:pt x="93025" y="0"/>
                    <a:pt x="119936" y="53641"/>
                    <a:pt x="119936" y="119874"/>
                  </a:cubicBezTo>
                  <a:lnTo>
                    <a:pt x="0" y="119874"/>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60" name="Shape 160"/>
            <p:cNvSpPr/>
            <p:nvPr/>
          </p:nvSpPr>
          <p:spPr>
            <a:xfrm>
              <a:off x="883428" y="9423025"/>
              <a:ext cx="279600" cy="338100"/>
            </a:xfrm>
            <a:custGeom>
              <a:pathLst>
                <a:path extrusionOk="0" h="120000" w="120000">
                  <a:moveTo>
                    <a:pt x="0" y="119947"/>
                  </a:moveTo>
                  <a:lnTo>
                    <a:pt x="0" y="0"/>
                  </a:lnTo>
                  <a:lnTo>
                    <a:pt x="119937" y="0"/>
                  </a:lnTo>
                  <a:lnTo>
                    <a:pt x="0" y="119947"/>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grpSp>
      <p:sp>
        <p:nvSpPr>
          <p:cNvPr id="161" name="Shape 161"/>
          <p:cNvSpPr txBox="1"/>
          <p:nvPr>
            <p:ph idx="2" type="body"/>
          </p:nvPr>
        </p:nvSpPr>
        <p:spPr>
          <a:xfrm>
            <a:off x="5968625" y="850775"/>
            <a:ext cx="2923800" cy="3845100"/>
          </a:xfrm>
          <a:prstGeom prst="rect">
            <a:avLst/>
          </a:prstGeom>
        </p:spPr>
        <p:txBody>
          <a:bodyPr anchorCtr="0" anchor="t" bIns="68575" lIns="68575" rIns="68575" tIns="68575"/>
          <a:lstStyle>
            <a:lvl1pPr lvl="0" rtl="0">
              <a:spcBef>
                <a:spcPts val="0"/>
              </a:spcBef>
              <a:buSzPct val="100000"/>
              <a:buFont typeface="Proxima Nova"/>
              <a:defRPr sz="1800"/>
            </a:lvl1pPr>
            <a:lvl2pPr lvl="1" rtl="0">
              <a:spcBef>
                <a:spcPts val="0"/>
              </a:spcBef>
              <a:buSzPct val="100000"/>
              <a:buFont typeface="Proxima Nova"/>
              <a:defRPr sz="1800"/>
            </a:lvl2pPr>
            <a:lvl3pPr lvl="2" rtl="0">
              <a:spcBef>
                <a:spcPts val="0"/>
              </a:spcBef>
              <a:buSzPct val="100000"/>
              <a:buFont typeface="Proxima Nova"/>
              <a:defRPr sz="1800"/>
            </a:lvl3pPr>
            <a:lvl4pPr lvl="3" rtl="0">
              <a:spcBef>
                <a:spcPts val="0"/>
              </a:spcBef>
              <a:buSzPct val="100000"/>
              <a:buFont typeface="Proxima Nova"/>
              <a:defRPr sz="1800"/>
            </a:lvl4pPr>
            <a:lvl5pPr lvl="4" rtl="0">
              <a:spcBef>
                <a:spcPts val="0"/>
              </a:spcBef>
              <a:buSzPct val="100000"/>
              <a:buFont typeface="Proxima Nova"/>
              <a:defRPr sz="1800"/>
            </a:lvl5pPr>
            <a:lvl6pPr lvl="5" rtl="0">
              <a:spcBef>
                <a:spcPts val="0"/>
              </a:spcBef>
              <a:buSzPct val="100000"/>
              <a:buFont typeface="Proxima Nova"/>
              <a:defRPr sz="1800">
                <a:latin typeface="Proxima Nova"/>
                <a:ea typeface="Proxima Nova"/>
                <a:cs typeface="Proxima Nova"/>
                <a:sym typeface="Proxima Nova"/>
              </a:defRPr>
            </a:lvl6pPr>
            <a:lvl7pPr lvl="6" rtl="0">
              <a:spcBef>
                <a:spcPts val="0"/>
              </a:spcBef>
              <a:buSzPct val="100000"/>
              <a:buFont typeface="Proxima Nova"/>
              <a:defRPr sz="1800">
                <a:latin typeface="Proxima Nova"/>
                <a:ea typeface="Proxima Nova"/>
                <a:cs typeface="Proxima Nova"/>
                <a:sym typeface="Proxima Nova"/>
              </a:defRPr>
            </a:lvl7pPr>
            <a:lvl8pPr lvl="7" rtl="0">
              <a:spcBef>
                <a:spcPts val="0"/>
              </a:spcBef>
              <a:buSzPct val="100000"/>
              <a:buFont typeface="Proxima Nova"/>
              <a:defRPr sz="1800">
                <a:latin typeface="Proxima Nova"/>
                <a:ea typeface="Proxima Nova"/>
                <a:cs typeface="Proxima Nova"/>
                <a:sym typeface="Proxima Nova"/>
              </a:defRPr>
            </a:lvl8pPr>
            <a:lvl9pPr lvl="8" rtl="0">
              <a:spcBef>
                <a:spcPts val="0"/>
              </a:spcBef>
              <a:buSzPct val="100000"/>
              <a:buFont typeface="Proxima Nova"/>
              <a:defRPr sz="1800">
                <a:latin typeface="Proxima Nova"/>
                <a:ea typeface="Proxima Nova"/>
                <a:cs typeface="Proxima Nova"/>
                <a:sym typeface="Proxima Nov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gue">
    <p:spTree>
      <p:nvGrpSpPr>
        <p:cNvPr id="162" name="Shape 162"/>
        <p:cNvGrpSpPr/>
        <p:nvPr/>
      </p:nvGrpSpPr>
      <p:grpSpPr>
        <a:xfrm>
          <a:off x="0" y="0"/>
          <a:ext cx="0" cy="0"/>
          <a:chOff x="0" y="0"/>
          <a:chExt cx="0" cy="0"/>
        </a:xfrm>
      </p:grpSpPr>
      <p:pic>
        <p:nvPicPr>
          <p:cNvPr descr="Go_Lion_Segue_01.png" id="163" name="Shape 16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4" name="Shape 164"/>
          <p:cNvSpPr txBox="1"/>
          <p:nvPr>
            <p:ph type="title"/>
          </p:nvPr>
        </p:nvSpPr>
        <p:spPr>
          <a:xfrm>
            <a:off x="350687" y="273850"/>
            <a:ext cx="8442600" cy="994200"/>
          </a:xfrm>
          <a:prstGeom prst="rect">
            <a:avLst/>
          </a:prstGeom>
        </p:spPr>
        <p:txBody>
          <a:bodyPr anchorCtr="0" anchor="ctr" bIns="68575" lIns="68575" rIns="68575" tIns="68575"/>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sp>
        <p:nvSpPr>
          <p:cNvPr id="165" name="Shape 165"/>
          <p:cNvSpPr txBox="1"/>
          <p:nvPr>
            <p:ph idx="2" type="title"/>
          </p:nvPr>
        </p:nvSpPr>
        <p:spPr>
          <a:xfrm>
            <a:off x="466725" y="371475"/>
            <a:ext cx="5058000" cy="2419500"/>
          </a:xfrm>
          <a:prstGeom prst="rect">
            <a:avLst/>
          </a:prstGeom>
        </p:spPr>
        <p:txBody>
          <a:bodyPr anchorCtr="0" anchor="b" bIns="68575" lIns="68575" rIns="68575" tIns="68575"/>
          <a:lstStyle>
            <a:lvl1pPr lvl="0" rtl="0">
              <a:spcBef>
                <a:spcPts val="0"/>
              </a:spcBef>
              <a:buNone/>
              <a:defRPr sz="4000">
                <a:solidFill>
                  <a:schemeClr val="dk1"/>
                </a:solidFill>
              </a:defRPr>
            </a:lvl1pPr>
            <a:lvl2pPr lvl="1" rtl="0">
              <a:spcBef>
                <a:spcPts val="0"/>
              </a:spcBef>
              <a:buNone/>
              <a:defRPr sz="4000">
                <a:solidFill>
                  <a:schemeClr val="dk1"/>
                </a:solidFill>
              </a:defRPr>
            </a:lvl2pPr>
            <a:lvl3pPr lvl="2" rtl="0">
              <a:spcBef>
                <a:spcPts val="0"/>
              </a:spcBef>
              <a:buNone/>
              <a:defRPr sz="4000">
                <a:solidFill>
                  <a:schemeClr val="dk1"/>
                </a:solidFill>
              </a:defRPr>
            </a:lvl3pPr>
            <a:lvl4pPr lvl="3" rtl="0">
              <a:spcBef>
                <a:spcPts val="0"/>
              </a:spcBef>
              <a:buNone/>
              <a:defRPr sz="4000">
                <a:solidFill>
                  <a:schemeClr val="dk1"/>
                </a:solidFill>
              </a:defRPr>
            </a:lvl4pPr>
            <a:lvl5pPr lvl="4" rtl="0">
              <a:spcBef>
                <a:spcPts val="0"/>
              </a:spcBef>
              <a:buNone/>
              <a:defRPr sz="4000">
                <a:solidFill>
                  <a:schemeClr val="dk1"/>
                </a:solidFill>
              </a:defRPr>
            </a:lvl5pPr>
            <a:lvl6pPr lvl="5" rtl="0">
              <a:spcBef>
                <a:spcPts val="0"/>
              </a:spcBef>
              <a:buNone/>
              <a:defRPr sz="4000">
                <a:solidFill>
                  <a:schemeClr val="dk1"/>
                </a:solidFill>
              </a:defRPr>
            </a:lvl6pPr>
            <a:lvl7pPr lvl="6" rtl="0">
              <a:spcBef>
                <a:spcPts val="0"/>
              </a:spcBef>
              <a:buNone/>
              <a:defRPr sz="4000">
                <a:solidFill>
                  <a:schemeClr val="dk1"/>
                </a:solidFill>
              </a:defRPr>
            </a:lvl7pPr>
            <a:lvl8pPr lvl="7" rtl="0">
              <a:spcBef>
                <a:spcPts val="0"/>
              </a:spcBef>
              <a:buNone/>
              <a:defRPr sz="4000">
                <a:solidFill>
                  <a:schemeClr val="dk1"/>
                </a:solidFill>
              </a:defRPr>
            </a:lvl8pPr>
            <a:lvl9pPr lvl="8" rtl="0">
              <a:spcBef>
                <a:spcPts val="0"/>
              </a:spcBef>
              <a:buNone/>
              <a:defRPr sz="4000">
                <a:solidFill>
                  <a:schemeClr val="dk1"/>
                </a:solidFill>
              </a:defRPr>
            </a:lvl9pPr>
          </a:lstStyle>
          <a:p/>
        </p:txBody>
      </p:sp>
      <p:sp>
        <p:nvSpPr>
          <p:cNvPr id="166" name="Shape 166"/>
          <p:cNvSpPr txBox="1"/>
          <p:nvPr>
            <p:ph idx="1" type="subTitle"/>
          </p:nvPr>
        </p:nvSpPr>
        <p:spPr>
          <a:xfrm>
            <a:off x="352425" y="2638425"/>
            <a:ext cx="5172300" cy="514200"/>
          </a:xfrm>
          <a:prstGeom prst="rect">
            <a:avLst/>
          </a:prstGeom>
        </p:spPr>
        <p:txBody>
          <a:bodyPr anchorCtr="0" anchor="t" bIns="68575" lIns="68575" rIns="68575" tIns="68575"/>
          <a:lstStyle>
            <a:lvl1pPr lvl="0" rtl="0">
              <a:spcBef>
                <a:spcPts val="0"/>
              </a:spcBef>
              <a:buNone/>
              <a:defRPr sz="1900"/>
            </a:lvl1pPr>
            <a:lvl2pPr lvl="1" rtl="0">
              <a:spcBef>
                <a:spcPts val="0"/>
              </a:spcBef>
              <a:buNone/>
              <a:defRPr sz="1900"/>
            </a:lvl2pPr>
            <a:lvl3pPr lvl="2" rtl="0">
              <a:spcBef>
                <a:spcPts val="0"/>
              </a:spcBef>
              <a:buNone/>
              <a:defRPr sz="1900"/>
            </a:lvl3pPr>
            <a:lvl4pPr lvl="3" rtl="0">
              <a:spcBef>
                <a:spcPts val="0"/>
              </a:spcBef>
              <a:buNone/>
              <a:defRPr sz="1900"/>
            </a:lvl4pPr>
            <a:lvl5pPr lvl="4" rtl="0">
              <a:spcBef>
                <a:spcPts val="0"/>
              </a:spcBef>
              <a:buNone/>
              <a:defRPr sz="1900"/>
            </a:lvl5pPr>
            <a:lvl6pPr lvl="5" rtl="0">
              <a:spcBef>
                <a:spcPts val="0"/>
              </a:spcBef>
              <a:buNone/>
              <a:defRPr sz="1900"/>
            </a:lvl6pPr>
            <a:lvl7pPr lvl="6" rtl="0">
              <a:spcBef>
                <a:spcPts val="0"/>
              </a:spcBef>
              <a:buNone/>
              <a:defRPr sz="1900"/>
            </a:lvl7pPr>
            <a:lvl8pPr lvl="7" rtl="0">
              <a:spcBef>
                <a:spcPts val="0"/>
              </a:spcBef>
              <a:buNone/>
              <a:defRPr sz="1900"/>
            </a:lvl8pPr>
            <a:lvl9pPr lvl="8" rtl="0">
              <a:spcBef>
                <a:spcPts val="0"/>
              </a:spcBef>
              <a:buNone/>
              <a:defRPr sz="19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gue Message">
    <p:bg>
      <p:bgPr>
        <a:solidFill>
          <a:schemeClr val="accent1"/>
        </a:solidFill>
      </p:bgPr>
    </p:bg>
    <p:spTree>
      <p:nvGrpSpPr>
        <p:cNvPr id="167" name="Shape 167"/>
        <p:cNvGrpSpPr/>
        <p:nvPr/>
      </p:nvGrpSpPr>
      <p:grpSpPr>
        <a:xfrm>
          <a:off x="0" y="0"/>
          <a:ext cx="0" cy="0"/>
          <a:chOff x="0" y="0"/>
          <a:chExt cx="0" cy="0"/>
        </a:xfrm>
      </p:grpSpPr>
      <p:sp>
        <p:nvSpPr>
          <p:cNvPr id="168" name="Shape 168"/>
          <p:cNvSpPr txBox="1"/>
          <p:nvPr>
            <p:ph type="title"/>
          </p:nvPr>
        </p:nvSpPr>
        <p:spPr>
          <a:xfrm>
            <a:off x="466725" y="371475"/>
            <a:ext cx="7410300" cy="2419500"/>
          </a:xfrm>
          <a:prstGeom prst="rect">
            <a:avLst/>
          </a:prstGeom>
        </p:spPr>
        <p:txBody>
          <a:bodyPr anchorCtr="0" anchor="b" bIns="68575" lIns="68575" rIns="68575" tIns="68575"/>
          <a:lstStyle>
            <a:lvl1pPr lvl="0">
              <a:spcBef>
                <a:spcPts val="0"/>
              </a:spcBef>
              <a:buNone/>
              <a:defRPr sz="4000"/>
            </a:lvl1pPr>
            <a:lvl2pPr lvl="1">
              <a:spcBef>
                <a:spcPts val="0"/>
              </a:spcBef>
              <a:buNone/>
              <a:defRPr sz="6000"/>
            </a:lvl2pPr>
            <a:lvl3pPr lvl="2">
              <a:spcBef>
                <a:spcPts val="0"/>
              </a:spcBef>
              <a:buNone/>
              <a:defRPr sz="6000"/>
            </a:lvl3pPr>
            <a:lvl4pPr lvl="3">
              <a:spcBef>
                <a:spcPts val="0"/>
              </a:spcBef>
              <a:buNone/>
              <a:defRPr sz="6000"/>
            </a:lvl4pPr>
            <a:lvl5pPr lvl="4">
              <a:spcBef>
                <a:spcPts val="0"/>
              </a:spcBef>
              <a:buNone/>
              <a:defRPr sz="6000"/>
            </a:lvl5pPr>
            <a:lvl6pPr lvl="5">
              <a:spcBef>
                <a:spcPts val="0"/>
              </a:spcBef>
              <a:buNone/>
              <a:defRPr sz="6000"/>
            </a:lvl6pPr>
            <a:lvl7pPr lvl="6">
              <a:spcBef>
                <a:spcPts val="0"/>
              </a:spcBef>
              <a:buNone/>
              <a:defRPr sz="6000"/>
            </a:lvl7pPr>
            <a:lvl8pPr lvl="7">
              <a:spcBef>
                <a:spcPts val="0"/>
              </a:spcBef>
              <a:buNone/>
              <a:defRPr sz="6000"/>
            </a:lvl8pPr>
            <a:lvl9pPr lvl="8">
              <a:spcBef>
                <a:spcPts val="0"/>
              </a:spcBef>
              <a:buNone/>
              <a:defRPr sz="6000"/>
            </a:lvl9pPr>
          </a:lstStyle>
          <a:p/>
        </p:txBody>
      </p:sp>
      <p:sp>
        <p:nvSpPr>
          <p:cNvPr id="169" name="Shape 169"/>
          <p:cNvSpPr txBox="1"/>
          <p:nvPr>
            <p:ph idx="1" type="subTitle"/>
          </p:nvPr>
        </p:nvSpPr>
        <p:spPr>
          <a:xfrm>
            <a:off x="352425" y="2638425"/>
            <a:ext cx="7524600" cy="514200"/>
          </a:xfrm>
          <a:prstGeom prst="rect">
            <a:avLst/>
          </a:prstGeom>
        </p:spPr>
        <p:txBody>
          <a:bodyPr anchorCtr="0" anchor="t" bIns="68575" lIns="68575" rIns="68575" tIns="68575"/>
          <a:lstStyle>
            <a:lvl1pPr lvl="0">
              <a:spcBef>
                <a:spcPts val="0"/>
              </a:spcBef>
              <a:buNone/>
              <a:defRPr sz="1900">
                <a:solidFill>
                  <a:srgbClr val="FFFFFF"/>
                </a:solidFill>
              </a:defRPr>
            </a:lvl1pPr>
            <a:lvl2pPr lvl="1">
              <a:spcBef>
                <a:spcPts val="0"/>
              </a:spcBef>
              <a:buNone/>
              <a:defRPr sz="1900"/>
            </a:lvl2pPr>
            <a:lvl3pPr lvl="2">
              <a:spcBef>
                <a:spcPts val="0"/>
              </a:spcBef>
              <a:buNone/>
              <a:defRPr sz="1900"/>
            </a:lvl3pPr>
            <a:lvl4pPr lvl="3">
              <a:spcBef>
                <a:spcPts val="0"/>
              </a:spcBef>
              <a:buNone/>
              <a:defRPr sz="1900"/>
            </a:lvl4pPr>
            <a:lvl5pPr lvl="4">
              <a:spcBef>
                <a:spcPts val="0"/>
              </a:spcBef>
              <a:buNone/>
              <a:defRPr sz="1900"/>
            </a:lvl5pPr>
            <a:lvl6pPr lvl="5">
              <a:spcBef>
                <a:spcPts val="0"/>
              </a:spcBef>
              <a:buNone/>
              <a:defRPr sz="1900"/>
            </a:lvl6pPr>
            <a:lvl7pPr lvl="6">
              <a:spcBef>
                <a:spcPts val="0"/>
              </a:spcBef>
              <a:buNone/>
              <a:defRPr sz="1900"/>
            </a:lvl7pPr>
            <a:lvl8pPr lvl="7">
              <a:spcBef>
                <a:spcPts val="0"/>
              </a:spcBef>
              <a:buNone/>
              <a:defRPr sz="1900"/>
            </a:lvl8pPr>
            <a:lvl9pPr lvl="8">
              <a:spcBef>
                <a:spcPts val="0"/>
              </a:spcBef>
              <a:buNone/>
              <a:defRPr sz="1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_Blank Algae">
    <p:bg>
      <p:bgPr>
        <a:solidFill>
          <a:schemeClr val="dk1"/>
        </a:solidFill>
      </p:bgPr>
    </p:bg>
    <p:spTree>
      <p:nvGrpSpPr>
        <p:cNvPr id="9" name="Shape 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gue Explore">
    <p:bg>
      <p:bgPr>
        <a:solidFill>
          <a:schemeClr val="accent2"/>
        </a:solidFill>
      </p:bgPr>
    </p:bg>
    <p:spTree>
      <p:nvGrpSpPr>
        <p:cNvPr id="170" name="Shape 170"/>
        <p:cNvGrpSpPr/>
        <p:nvPr/>
      </p:nvGrpSpPr>
      <p:grpSpPr>
        <a:xfrm>
          <a:off x="0" y="0"/>
          <a:ext cx="0" cy="0"/>
          <a:chOff x="0" y="0"/>
          <a:chExt cx="0" cy="0"/>
        </a:xfrm>
      </p:grpSpPr>
      <p:sp>
        <p:nvSpPr>
          <p:cNvPr id="171" name="Shape 171"/>
          <p:cNvSpPr txBox="1"/>
          <p:nvPr>
            <p:ph type="title"/>
          </p:nvPr>
        </p:nvSpPr>
        <p:spPr>
          <a:xfrm>
            <a:off x="466725" y="371475"/>
            <a:ext cx="7410300" cy="2419500"/>
          </a:xfrm>
          <a:prstGeom prst="rect">
            <a:avLst/>
          </a:prstGeom>
        </p:spPr>
        <p:txBody>
          <a:bodyPr anchorCtr="0" anchor="b" bIns="68575" lIns="68575" rIns="68575" tIns="68575"/>
          <a:lstStyle>
            <a:lvl1pPr lvl="0" rtl="0">
              <a:spcBef>
                <a:spcPts val="0"/>
              </a:spcBef>
              <a:buNone/>
              <a:defRPr sz="4000"/>
            </a:lvl1pPr>
            <a:lvl2pPr lvl="1" rtl="0">
              <a:spcBef>
                <a:spcPts val="0"/>
              </a:spcBef>
              <a:buNone/>
              <a:defRPr sz="6000"/>
            </a:lvl2pPr>
            <a:lvl3pPr lvl="2" rtl="0">
              <a:spcBef>
                <a:spcPts val="0"/>
              </a:spcBef>
              <a:buNone/>
              <a:defRPr sz="6000"/>
            </a:lvl3pPr>
            <a:lvl4pPr lvl="3" rtl="0">
              <a:spcBef>
                <a:spcPts val="0"/>
              </a:spcBef>
              <a:buNone/>
              <a:defRPr sz="6000"/>
            </a:lvl4pPr>
            <a:lvl5pPr lvl="4" rtl="0">
              <a:spcBef>
                <a:spcPts val="0"/>
              </a:spcBef>
              <a:buNone/>
              <a:defRPr sz="6000"/>
            </a:lvl5pPr>
            <a:lvl6pPr lvl="5" rtl="0">
              <a:spcBef>
                <a:spcPts val="0"/>
              </a:spcBef>
              <a:buNone/>
              <a:defRPr sz="6000"/>
            </a:lvl6pPr>
            <a:lvl7pPr lvl="6" rtl="0">
              <a:spcBef>
                <a:spcPts val="0"/>
              </a:spcBef>
              <a:buNone/>
              <a:defRPr sz="6000"/>
            </a:lvl7pPr>
            <a:lvl8pPr lvl="7" rtl="0">
              <a:spcBef>
                <a:spcPts val="0"/>
              </a:spcBef>
              <a:buNone/>
              <a:defRPr sz="6000"/>
            </a:lvl8pPr>
            <a:lvl9pPr lvl="8" rtl="0">
              <a:spcBef>
                <a:spcPts val="0"/>
              </a:spcBef>
              <a:buNone/>
              <a:defRPr sz="6000"/>
            </a:lvl9pPr>
          </a:lstStyle>
          <a:p/>
        </p:txBody>
      </p:sp>
      <p:sp>
        <p:nvSpPr>
          <p:cNvPr id="172" name="Shape 172"/>
          <p:cNvSpPr txBox="1"/>
          <p:nvPr>
            <p:ph idx="1" type="subTitle"/>
          </p:nvPr>
        </p:nvSpPr>
        <p:spPr>
          <a:xfrm>
            <a:off x="352425" y="2638425"/>
            <a:ext cx="7524600" cy="514200"/>
          </a:xfrm>
          <a:prstGeom prst="rect">
            <a:avLst/>
          </a:prstGeom>
        </p:spPr>
        <p:txBody>
          <a:bodyPr anchorCtr="0" anchor="t" bIns="68575" lIns="68575" rIns="68575" tIns="68575"/>
          <a:lstStyle>
            <a:lvl1pPr lvl="0" rtl="0">
              <a:spcBef>
                <a:spcPts val="0"/>
              </a:spcBef>
              <a:buNone/>
              <a:defRPr sz="1900">
                <a:solidFill>
                  <a:srgbClr val="FFFFFF"/>
                </a:solidFill>
              </a:defRPr>
            </a:lvl1pPr>
            <a:lvl2pPr lvl="1" rtl="0">
              <a:spcBef>
                <a:spcPts val="0"/>
              </a:spcBef>
              <a:buNone/>
              <a:defRPr sz="1900"/>
            </a:lvl2pPr>
            <a:lvl3pPr lvl="2" rtl="0">
              <a:spcBef>
                <a:spcPts val="0"/>
              </a:spcBef>
              <a:buNone/>
              <a:defRPr sz="1900"/>
            </a:lvl3pPr>
            <a:lvl4pPr lvl="3" rtl="0">
              <a:spcBef>
                <a:spcPts val="0"/>
              </a:spcBef>
              <a:buNone/>
              <a:defRPr sz="1900"/>
            </a:lvl4pPr>
            <a:lvl5pPr lvl="4" rtl="0">
              <a:spcBef>
                <a:spcPts val="0"/>
              </a:spcBef>
              <a:buNone/>
              <a:defRPr sz="1900"/>
            </a:lvl5pPr>
            <a:lvl6pPr lvl="5" rtl="0">
              <a:spcBef>
                <a:spcPts val="0"/>
              </a:spcBef>
              <a:buNone/>
              <a:defRPr sz="1900"/>
            </a:lvl6pPr>
            <a:lvl7pPr lvl="6" rtl="0">
              <a:spcBef>
                <a:spcPts val="0"/>
              </a:spcBef>
              <a:buNone/>
              <a:defRPr sz="1900"/>
            </a:lvl7pPr>
            <a:lvl8pPr lvl="7" rtl="0">
              <a:spcBef>
                <a:spcPts val="0"/>
              </a:spcBef>
              <a:buNone/>
              <a:defRPr sz="1900"/>
            </a:lvl8pPr>
            <a:lvl9pPr lvl="8" rtl="0">
              <a:spcBef>
                <a:spcPts val="0"/>
              </a:spcBef>
              <a:buNone/>
              <a:defRPr sz="19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gue Support">
    <p:bg>
      <p:bgPr>
        <a:solidFill>
          <a:schemeClr val="accent3"/>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466725" y="371475"/>
            <a:ext cx="7410300" cy="2419500"/>
          </a:xfrm>
          <a:prstGeom prst="rect">
            <a:avLst/>
          </a:prstGeom>
        </p:spPr>
        <p:txBody>
          <a:bodyPr anchorCtr="0" anchor="b" bIns="68575" lIns="68575" rIns="68575" tIns="68575"/>
          <a:lstStyle>
            <a:lvl1pPr lvl="0" rtl="0">
              <a:spcBef>
                <a:spcPts val="0"/>
              </a:spcBef>
              <a:buNone/>
              <a:defRPr sz="4000"/>
            </a:lvl1pPr>
            <a:lvl2pPr lvl="1" rtl="0">
              <a:spcBef>
                <a:spcPts val="0"/>
              </a:spcBef>
              <a:buNone/>
              <a:defRPr sz="6000"/>
            </a:lvl2pPr>
            <a:lvl3pPr lvl="2" rtl="0">
              <a:spcBef>
                <a:spcPts val="0"/>
              </a:spcBef>
              <a:buNone/>
              <a:defRPr sz="6000"/>
            </a:lvl3pPr>
            <a:lvl4pPr lvl="3" rtl="0">
              <a:spcBef>
                <a:spcPts val="0"/>
              </a:spcBef>
              <a:buNone/>
              <a:defRPr sz="6000"/>
            </a:lvl4pPr>
            <a:lvl5pPr lvl="4" rtl="0">
              <a:spcBef>
                <a:spcPts val="0"/>
              </a:spcBef>
              <a:buNone/>
              <a:defRPr sz="6000"/>
            </a:lvl5pPr>
            <a:lvl6pPr lvl="5" rtl="0">
              <a:spcBef>
                <a:spcPts val="0"/>
              </a:spcBef>
              <a:buNone/>
              <a:defRPr sz="6000"/>
            </a:lvl6pPr>
            <a:lvl7pPr lvl="6" rtl="0">
              <a:spcBef>
                <a:spcPts val="0"/>
              </a:spcBef>
              <a:buNone/>
              <a:defRPr sz="6000"/>
            </a:lvl7pPr>
            <a:lvl8pPr lvl="7" rtl="0">
              <a:spcBef>
                <a:spcPts val="0"/>
              </a:spcBef>
              <a:buNone/>
              <a:defRPr sz="6000"/>
            </a:lvl8pPr>
            <a:lvl9pPr lvl="8" rtl="0">
              <a:spcBef>
                <a:spcPts val="0"/>
              </a:spcBef>
              <a:buNone/>
              <a:defRPr sz="6000"/>
            </a:lvl9pPr>
          </a:lstStyle>
          <a:p/>
        </p:txBody>
      </p:sp>
      <p:sp>
        <p:nvSpPr>
          <p:cNvPr id="175" name="Shape 175"/>
          <p:cNvSpPr txBox="1"/>
          <p:nvPr>
            <p:ph idx="1" type="subTitle"/>
          </p:nvPr>
        </p:nvSpPr>
        <p:spPr>
          <a:xfrm>
            <a:off x="352425" y="2638425"/>
            <a:ext cx="7524600" cy="514200"/>
          </a:xfrm>
          <a:prstGeom prst="rect">
            <a:avLst/>
          </a:prstGeom>
        </p:spPr>
        <p:txBody>
          <a:bodyPr anchorCtr="0" anchor="t" bIns="68575" lIns="68575" rIns="68575" tIns="68575"/>
          <a:lstStyle>
            <a:lvl1pPr lvl="0" rtl="0">
              <a:spcBef>
                <a:spcPts val="0"/>
              </a:spcBef>
              <a:buNone/>
              <a:defRPr sz="1900">
                <a:solidFill>
                  <a:srgbClr val="FFFFFF"/>
                </a:solidFill>
              </a:defRPr>
            </a:lvl1pPr>
            <a:lvl2pPr lvl="1" rtl="0">
              <a:spcBef>
                <a:spcPts val="0"/>
              </a:spcBef>
              <a:buNone/>
              <a:defRPr sz="1900"/>
            </a:lvl2pPr>
            <a:lvl3pPr lvl="2" rtl="0">
              <a:spcBef>
                <a:spcPts val="0"/>
              </a:spcBef>
              <a:buNone/>
              <a:defRPr sz="1900"/>
            </a:lvl3pPr>
            <a:lvl4pPr lvl="3" rtl="0">
              <a:spcBef>
                <a:spcPts val="0"/>
              </a:spcBef>
              <a:buNone/>
              <a:defRPr sz="1900"/>
            </a:lvl4pPr>
            <a:lvl5pPr lvl="4" rtl="0">
              <a:spcBef>
                <a:spcPts val="0"/>
              </a:spcBef>
              <a:buNone/>
              <a:defRPr sz="1900"/>
            </a:lvl5pPr>
            <a:lvl6pPr lvl="5" rtl="0">
              <a:spcBef>
                <a:spcPts val="0"/>
              </a:spcBef>
              <a:buNone/>
              <a:defRPr sz="1900"/>
            </a:lvl6pPr>
            <a:lvl7pPr lvl="6" rtl="0">
              <a:spcBef>
                <a:spcPts val="0"/>
              </a:spcBef>
              <a:buNone/>
              <a:defRPr sz="1900"/>
            </a:lvl7pPr>
            <a:lvl8pPr lvl="7" rtl="0">
              <a:spcBef>
                <a:spcPts val="0"/>
              </a:spcBef>
              <a:buNone/>
              <a:defRPr sz="1900"/>
            </a:lvl8pPr>
            <a:lvl9pPr lvl="8" rtl="0">
              <a:spcBef>
                <a:spcPts val="0"/>
              </a:spcBef>
              <a:buNone/>
              <a:defRPr sz="19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gue Connect">
    <p:bg>
      <p:bgPr>
        <a:solidFill>
          <a:schemeClr val="accent4"/>
        </a:solidFill>
      </p:bgPr>
    </p:bg>
    <p:spTree>
      <p:nvGrpSpPr>
        <p:cNvPr id="176" name="Shape 176"/>
        <p:cNvGrpSpPr/>
        <p:nvPr/>
      </p:nvGrpSpPr>
      <p:grpSpPr>
        <a:xfrm>
          <a:off x="0" y="0"/>
          <a:ext cx="0" cy="0"/>
          <a:chOff x="0" y="0"/>
          <a:chExt cx="0" cy="0"/>
        </a:xfrm>
      </p:grpSpPr>
      <p:sp>
        <p:nvSpPr>
          <p:cNvPr id="177" name="Shape 177"/>
          <p:cNvSpPr txBox="1"/>
          <p:nvPr>
            <p:ph type="title"/>
          </p:nvPr>
        </p:nvSpPr>
        <p:spPr>
          <a:xfrm>
            <a:off x="466725" y="371475"/>
            <a:ext cx="7410300" cy="2419500"/>
          </a:xfrm>
          <a:prstGeom prst="rect">
            <a:avLst/>
          </a:prstGeom>
        </p:spPr>
        <p:txBody>
          <a:bodyPr anchorCtr="0" anchor="b" bIns="68575" lIns="68575" rIns="68575" tIns="68575"/>
          <a:lstStyle>
            <a:lvl1pPr lvl="0" rtl="0">
              <a:spcBef>
                <a:spcPts val="0"/>
              </a:spcBef>
              <a:buNone/>
              <a:defRPr sz="4000"/>
            </a:lvl1pPr>
            <a:lvl2pPr lvl="1" rtl="0">
              <a:spcBef>
                <a:spcPts val="0"/>
              </a:spcBef>
              <a:buNone/>
              <a:defRPr sz="6000"/>
            </a:lvl2pPr>
            <a:lvl3pPr lvl="2" rtl="0">
              <a:spcBef>
                <a:spcPts val="0"/>
              </a:spcBef>
              <a:buNone/>
              <a:defRPr sz="6000"/>
            </a:lvl3pPr>
            <a:lvl4pPr lvl="3" rtl="0">
              <a:spcBef>
                <a:spcPts val="0"/>
              </a:spcBef>
              <a:buNone/>
              <a:defRPr sz="6000"/>
            </a:lvl4pPr>
            <a:lvl5pPr lvl="4" rtl="0">
              <a:spcBef>
                <a:spcPts val="0"/>
              </a:spcBef>
              <a:buNone/>
              <a:defRPr sz="6000"/>
            </a:lvl5pPr>
            <a:lvl6pPr lvl="5" rtl="0">
              <a:spcBef>
                <a:spcPts val="0"/>
              </a:spcBef>
              <a:buNone/>
              <a:defRPr sz="6000"/>
            </a:lvl6pPr>
            <a:lvl7pPr lvl="6" rtl="0">
              <a:spcBef>
                <a:spcPts val="0"/>
              </a:spcBef>
              <a:buNone/>
              <a:defRPr sz="6000"/>
            </a:lvl7pPr>
            <a:lvl8pPr lvl="7" rtl="0">
              <a:spcBef>
                <a:spcPts val="0"/>
              </a:spcBef>
              <a:buNone/>
              <a:defRPr sz="6000"/>
            </a:lvl8pPr>
            <a:lvl9pPr lvl="8" rtl="0">
              <a:spcBef>
                <a:spcPts val="0"/>
              </a:spcBef>
              <a:buNone/>
              <a:defRPr sz="6000"/>
            </a:lvl9pPr>
          </a:lstStyle>
          <a:p/>
        </p:txBody>
      </p:sp>
      <p:sp>
        <p:nvSpPr>
          <p:cNvPr id="178" name="Shape 178"/>
          <p:cNvSpPr txBox="1"/>
          <p:nvPr>
            <p:ph idx="1" type="subTitle"/>
          </p:nvPr>
        </p:nvSpPr>
        <p:spPr>
          <a:xfrm>
            <a:off x="352425" y="2638425"/>
            <a:ext cx="7524600" cy="514200"/>
          </a:xfrm>
          <a:prstGeom prst="rect">
            <a:avLst/>
          </a:prstGeom>
        </p:spPr>
        <p:txBody>
          <a:bodyPr anchorCtr="0" anchor="t" bIns="68575" lIns="68575" rIns="68575" tIns="68575"/>
          <a:lstStyle>
            <a:lvl1pPr lvl="0" rtl="0">
              <a:spcBef>
                <a:spcPts val="0"/>
              </a:spcBef>
              <a:buNone/>
              <a:defRPr sz="1900">
                <a:solidFill>
                  <a:srgbClr val="FFFFFF"/>
                </a:solidFill>
              </a:defRPr>
            </a:lvl1pPr>
            <a:lvl2pPr lvl="1" rtl="0">
              <a:spcBef>
                <a:spcPts val="0"/>
              </a:spcBef>
              <a:buNone/>
              <a:defRPr sz="1900"/>
            </a:lvl2pPr>
            <a:lvl3pPr lvl="2" rtl="0">
              <a:spcBef>
                <a:spcPts val="0"/>
              </a:spcBef>
              <a:buNone/>
              <a:defRPr sz="1900"/>
            </a:lvl3pPr>
            <a:lvl4pPr lvl="3" rtl="0">
              <a:spcBef>
                <a:spcPts val="0"/>
              </a:spcBef>
              <a:buNone/>
              <a:defRPr sz="1900"/>
            </a:lvl4pPr>
            <a:lvl5pPr lvl="4" rtl="0">
              <a:spcBef>
                <a:spcPts val="0"/>
              </a:spcBef>
              <a:buNone/>
              <a:defRPr sz="1900"/>
            </a:lvl5pPr>
            <a:lvl6pPr lvl="5" rtl="0">
              <a:spcBef>
                <a:spcPts val="0"/>
              </a:spcBef>
              <a:buNone/>
              <a:defRPr sz="1900"/>
            </a:lvl6pPr>
            <a:lvl7pPr lvl="6" rtl="0">
              <a:spcBef>
                <a:spcPts val="0"/>
              </a:spcBef>
              <a:buNone/>
              <a:defRPr sz="1900"/>
            </a:lvl7pPr>
            <a:lvl8pPr lvl="7" rtl="0">
              <a:spcBef>
                <a:spcPts val="0"/>
              </a:spcBef>
              <a:buNone/>
              <a:defRPr sz="1900"/>
            </a:lvl8pPr>
            <a:lvl9pPr lvl="8" rtl="0">
              <a:spcBef>
                <a:spcPts val="0"/>
              </a:spcBef>
              <a:buNone/>
              <a:defRPr sz="19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gue Talk">
    <p:bg>
      <p:bgPr>
        <a:solidFill>
          <a:schemeClr val="accent5"/>
        </a:solidFill>
      </p:bgPr>
    </p:bg>
    <p:spTree>
      <p:nvGrpSpPr>
        <p:cNvPr id="179" name="Shape 179"/>
        <p:cNvGrpSpPr/>
        <p:nvPr/>
      </p:nvGrpSpPr>
      <p:grpSpPr>
        <a:xfrm>
          <a:off x="0" y="0"/>
          <a:ext cx="0" cy="0"/>
          <a:chOff x="0" y="0"/>
          <a:chExt cx="0" cy="0"/>
        </a:xfrm>
      </p:grpSpPr>
      <p:sp>
        <p:nvSpPr>
          <p:cNvPr id="180" name="Shape 180"/>
          <p:cNvSpPr txBox="1"/>
          <p:nvPr>
            <p:ph type="title"/>
          </p:nvPr>
        </p:nvSpPr>
        <p:spPr>
          <a:xfrm>
            <a:off x="466725" y="371475"/>
            <a:ext cx="7410300" cy="2419500"/>
          </a:xfrm>
          <a:prstGeom prst="rect">
            <a:avLst/>
          </a:prstGeom>
        </p:spPr>
        <p:txBody>
          <a:bodyPr anchorCtr="0" anchor="b" bIns="68575" lIns="68575" rIns="68575" tIns="68575"/>
          <a:lstStyle>
            <a:lvl1pPr lvl="0" rtl="0">
              <a:spcBef>
                <a:spcPts val="0"/>
              </a:spcBef>
              <a:buNone/>
              <a:defRPr sz="4000"/>
            </a:lvl1pPr>
            <a:lvl2pPr lvl="1" rtl="0">
              <a:spcBef>
                <a:spcPts val="0"/>
              </a:spcBef>
              <a:buNone/>
              <a:defRPr sz="6000"/>
            </a:lvl2pPr>
            <a:lvl3pPr lvl="2" rtl="0">
              <a:spcBef>
                <a:spcPts val="0"/>
              </a:spcBef>
              <a:buNone/>
              <a:defRPr sz="6000"/>
            </a:lvl3pPr>
            <a:lvl4pPr lvl="3" rtl="0">
              <a:spcBef>
                <a:spcPts val="0"/>
              </a:spcBef>
              <a:buNone/>
              <a:defRPr sz="6000"/>
            </a:lvl4pPr>
            <a:lvl5pPr lvl="4" rtl="0">
              <a:spcBef>
                <a:spcPts val="0"/>
              </a:spcBef>
              <a:buNone/>
              <a:defRPr sz="6000"/>
            </a:lvl5pPr>
            <a:lvl6pPr lvl="5" rtl="0">
              <a:spcBef>
                <a:spcPts val="0"/>
              </a:spcBef>
              <a:buNone/>
              <a:defRPr sz="6000"/>
            </a:lvl6pPr>
            <a:lvl7pPr lvl="6" rtl="0">
              <a:spcBef>
                <a:spcPts val="0"/>
              </a:spcBef>
              <a:buNone/>
              <a:defRPr sz="6000"/>
            </a:lvl7pPr>
            <a:lvl8pPr lvl="7" rtl="0">
              <a:spcBef>
                <a:spcPts val="0"/>
              </a:spcBef>
              <a:buNone/>
              <a:defRPr sz="6000"/>
            </a:lvl8pPr>
            <a:lvl9pPr lvl="8" rtl="0">
              <a:spcBef>
                <a:spcPts val="0"/>
              </a:spcBef>
              <a:buNone/>
              <a:defRPr sz="6000"/>
            </a:lvl9pPr>
          </a:lstStyle>
          <a:p/>
        </p:txBody>
      </p:sp>
      <p:sp>
        <p:nvSpPr>
          <p:cNvPr id="181" name="Shape 181"/>
          <p:cNvSpPr txBox="1"/>
          <p:nvPr>
            <p:ph idx="1" type="subTitle"/>
          </p:nvPr>
        </p:nvSpPr>
        <p:spPr>
          <a:xfrm>
            <a:off x="352425" y="2638425"/>
            <a:ext cx="7524600" cy="514200"/>
          </a:xfrm>
          <a:prstGeom prst="rect">
            <a:avLst/>
          </a:prstGeom>
        </p:spPr>
        <p:txBody>
          <a:bodyPr anchorCtr="0" anchor="t" bIns="68575" lIns="68575" rIns="68575" tIns="68575"/>
          <a:lstStyle>
            <a:lvl1pPr lvl="0" rtl="0">
              <a:spcBef>
                <a:spcPts val="0"/>
              </a:spcBef>
              <a:buNone/>
              <a:defRPr sz="1900">
                <a:solidFill>
                  <a:srgbClr val="FFFFFF"/>
                </a:solidFill>
              </a:defRPr>
            </a:lvl1pPr>
            <a:lvl2pPr lvl="1" rtl="0">
              <a:spcBef>
                <a:spcPts val="0"/>
              </a:spcBef>
              <a:buNone/>
              <a:defRPr sz="1900"/>
            </a:lvl2pPr>
            <a:lvl3pPr lvl="2" rtl="0">
              <a:spcBef>
                <a:spcPts val="0"/>
              </a:spcBef>
              <a:buNone/>
              <a:defRPr sz="1900"/>
            </a:lvl3pPr>
            <a:lvl4pPr lvl="3" rtl="0">
              <a:spcBef>
                <a:spcPts val="0"/>
              </a:spcBef>
              <a:buNone/>
              <a:defRPr sz="1900"/>
            </a:lvl4pPr>
            <a:lvl5pPr lvl="4" rtl="0">
              <a:spcBef>
                <a:spcPts val="0"/>
              </a:spcBef>
              <a:buNone/>
              <a:defRPr sz="1900"/>
            </a:lvl5pPr>
            <a:lvl6pPr lvl="5" rtl="0">
              <a:spcBef>
                <a:spcPts val="0"/>
              </a:spcBef>
              <a:buNone/>
              <a:defRPr sz="1900"/>
            </a:lvl6pPr>
            <a:lvl7pPr lvl="6" rtl="0">
              <a:spcBef>
                <a:spcPts val="0"/>
              </a:spcBef>
              <a:buNone/>
              <a:defRPr sz="1900"/>
            </a:lvl7pPr>
            <a:lvl8pPr lvl="7" rtl="0">
              <a:spcBef>
                <a:spcPts val="0"/>
              </a:spcBef>
              <a:buNone/>
              <a:defRPr sz="1900"/>
            </a:lvl8pPr>
            <a:lvl9pPr lvl="8" rtl="0">
              <a:spcBef>
                <a:spcPts val="0"/>
              </a:spcBef>
              <a:buNone/>
              <a:defRPr sz="19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gue Chat">
    <p:bg>
      <p:bgPr>
        <a:solidFill>
          <a:schemeClr val="accent6"/>
        </a:solidFill>
      </p:bgPr>
    </p:bg>
    <p:spTree>
      <p:nvGrpSpPr>
        <p:cNvPr id="182" name="Shape 182"/>
        <p:cNvGrpSpPr/>
        <p:nvPr/>
      </p:nvGrpSpPr>
      <p:grpSpPr>
        <a:xfrm>
          <a:off x="0" y="0"/>
          <a:ext cx="0" cy="0"/>
          <a:chOff x="0" y="0"/>
          <a:chExt cx="0" cy="0"/>
        </a:xfrm>
      </p:grpSpPr>
      <p:sp>
        <p:nvSpPr>
          <p:cNvPr id="183" name="Shape 183"/>
          <p:cNvSpPr txBox="1"/>
          <p:nvPr>
            <p:ph type="title"/>
          </p:nvPr>
        </p:nvSpPr>
        <p:spPr>
          <a:xfrm>
            <a:off x="466725" y="371475"/>
            <a:ext cx="7410300" cy="2419500"/>
          </a:xfrm>
          <a:prstGeom prst="rect">
            <a:avLst/>
          </a:prstGeom>
        </p:spPr>
        <p:txBody>
          <a:bodyPr anchorCtr="0" anchor="b" bIns="68575" lIns="68575" rIns="68575" tIns="68575"/>
          <a:lstStyle>
            <a:lvl1pPr lvl="0" rtl="0">
              <a:spcBef>
                <a:spcPts val="0"/>
              </a:spcBef>
              <a:buNone/>
              <a:defRPr sz="4000"/>
            </a:lvl1pPr>
            <a:lvl2pPr lvl="1" rtl="0">
              <a:spcBef>
                <a:spcPts val="0"/>
              </a:spcBef>
              <a:buNone/>
              <a:defRPr sz="6000"/>
            </a:lvl2pPr>
            <a:lvl3pPr lvl="2" rtl="0">
              <a:spcBef>
                <a:spcPts val="0"/>
              </a:spcBef>
              <a:buNone/>
              <a:defRPr sz="6000"/>
            </a:lvl3pPr>
            <a:lvl4pPr lvl="3" rtl="0">
              <a:spcBef>
                <a:spcPts val="0"/>
              </a:spcBef>
              <a:buNone/>
              <a:defRPr sz="6000"/>
            </a:lvl4pPr>
            <a:lvl5pPr lvl="4" rtl="0">
              <a:spcBef>
                <a:spcPts val="0"/>
              </a:spcBef>
              <a:buNone/>
              <a:defRPr sz="6000"/>
            </a:lvl5pPr>
            <a:lvl6pPr lvl="5" rtl="0">
              <a:spcBef>
                <a:spcPts val="0"/>
              </a:spcBef>
              <a:buNone/>
              <a:defRPr sz="6000"/>
            </a:lvl6pPr>
            <a:lvl7pPr lvl="6" rtl="0">
              <a:spcBef>
                <a:spcPts val="0"/>
              </a:spcBef>
              <a:buNone/>
              <a:defRPr sz="6000"/>
            </a:lvl7pPr>
            <a:lvl8pPr lvl="7" rtl="0">
              <a:spcBef>
                <a:spcPts val="0"/>
              </a:spcBef>
              <a:buNone/>
              <a:defRPr sz="6000"/>
            </a:lvl8pPr>
            <a:lvl9pPr lvl="8" rtl="0">
              <a:spcBef>
                <a:spcPts val="0"/>
              </a:spcBef>
              <a:buNone/>
              <a:defRPr sz="6000"/>
            </a:lvl9pPr>
          </a:lstStyle>
          <a:p/>
        </p:txBody>
      </p:sp>
      <p:sp>
        <p:nvSpPr>
          <p:cNvPr id="184" name="Shape 184"/>
          <p:cNvSpPr txBox="1"/>
          <p:nvPr>
            <p:ph idx="1" type="subTitle"/>
          </p:nvPr>
        </p:nvSpPr>
        <p:spPr>
          <a:xfrm>
            <a:off x="352425" y="2638425"/>
            <a:ext cx="7524600" cy="514200"/>
          </a:xfrm>
          <a:prstGeom prst="rect">
            <a:avLst/>
          </a:prstGeom>
        </p:spPr>
        <p:txBody>
          <a:bodyPr anchorCtr="0" anchor="t" bIns="68575" lIns="68575" rIns="68575" tIns="68575"/>
          <a:lstStyle>
            <a:lvl1pPr lvl="0" rtl="0">
              <a:spcBef>
                <a:spcPts val="0"/>
              </a:spcBef>
              <a:buNone/>
              <a:defRPr sz="1900">
                <a:solidFill>
                  <a:srgbClr val="FFFFFF"/>
                </a:solidFill>
              </a:defRPr>
            </a:lvl1pPr>
            <a:lvl2pPr lvl="1" rtl="0">
              <a:spcBef>
                <a:spcPts val="0"/>
              </a:spcBef>
              <a:buNone/>
              <a:defRPr sz="1900"/>
            </a:lvl2pPr>
            <a:lvl3pPr lvl="2" rtl="0">
              <a:spcBef>
                <a:spcPts val="0"/>
              </a:spcBef>
              <a:buNone/>
              <a:defRPr sz="1900"/>
            </a:lvl3pPr>
            <a:lvl4pPr lvl="3" rtl="0">
              <a:spcBef>
                <a:spcPts val="0"/>
              </a:spcBef>
              <a:buNone/>
              <a:defRPr sz="1900"/>
            </a:lvl4pPr>
            <a:lvl5pPr lvl="4" rtl="0">
              <a:spcBef>
                <a:spcPts val="0"/>
              </a:spcBef>
              <a:buNone/>
              <a:defRPr sz="1900"/>
            </a:lvl5pPr>
            <a:lvl6pPr lvl="5" rtl="0">
              <a:spcBef>
                <a:spcPts val="0"/>
              </a:spcBef>
              <a:buNone/>
              <a:defRPr sz="1900"/>
            </a:lvl6pPr>
            <a:lvl7pPr lvl="6" rtl="0">
              <a:spcBef>
                <a:spcPts val="0"/>
              </a:spcBef>
              <a:buNone/>
              <a:defRPr sz="1900"/>
            </a:lvl7pPr>
            <a:lvl8pPr lvl="7" rtl="0">
              <a:spcBef>
                <a:spcPts val="0"/>
              </a:spcBef>
              <a:buNone/>
              <a:defRPr sz="1900"/>
            </a:lvl8pPr>
            <a:lvl9pPr lvl="8" rtl="0">
              <a:spcBef>
                <a:spcPts val="0"/>
              </a:spcBef>
              <a:buNone/>
              <a:defRPr sz="19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gue Help Center">
    <p:bg>
      <p:bgPr>
        <a:solidFill>
          <a:srgbClr val="F16275"/>
        </a:solidFill>
      </p:bgPr>
    </p:bg>
    <p:spTree>
      <p:nvGrpSpPr>
        <p:cNvPr id="185" name="Shape 185"/>
        <p:cNvGrpSpPr/>
        <p:nvPr/>
      </p:nvGrpSpPr>
      <p:grpSpPr>
        <a:xfrm>
          <a:off x="0" y="0"/>
          <a:ext cx="0" cy="0"/>
          <a:chOff x="0" y="0"/>
          <a:chExt cx="0" cy="0"/>
        </a:xfrm>
      </p:grpSpPr>
      <p:sp>
        <p:nvSpPr>
          <p:cNvPr id="186" name="Shape 186"/>
          <p:cNvSpPr txBox="1"/>
          <p:nvPr>
            <p:ph type="title"/>
          </p:nvPr>
        </p:nvSpPr>
        <p:spPr>
          <a:xfrm>
            <a:off x="466725" y="371475"/>
            <a:ext cx="7410300" cy="2419500"/>
          </a:xfrm>
          <a:prstGeom prst="rect">
            <a:avLst/>
          </a:prstGeom>
        </p:spPr>
        <p:txBody>
          <a:bodyPr anchorCtr="0" anchor="b" bIns="68575" lIns="68575" rIns="68575" tIns="68575"/>
          <a:lstStyle>
            <a:lvl1pPr lvl="0" rtl="0">
              <a:spcBef>
                <a:spcPts val="0"/>
              </a:spcBef>
              <a:buNone/>
              <a:defRPr sz="4000"/>
            </a:lvl1pPr>
            <a:lvl2pPr lvl="1" rtl="0">
              <a:spcBef>
                <a:spcPts val="0"/>
              </a:spcBef>
              <a:buNone/>
              <a:defRPr sz="6000"/>
            </a:lvl2pPr>
            <a:lvl3pPr lvl="2" rtl="0">
              <a:spcBef>
                <a:spcPts val="0"/>
              </a:spcBef>
              <a:buNone/>
              <a:defRPr sz="6000"/>
            </a:lvl3pPr>
            <a:lvl4pPr lvl="3" rtl="0">
              <a:spcBef>
                <a:spcPts val="0"/>
              </a:spcBef>
              <a:buNone/>
              <a:defRPr sz="6000"/>
            </a:lvl4pPr>
            <a:lvl5pPr lvl="4" rtl="0">
              <a:spcBef>
                <a:spcPts val="0"/>
              </a:spcBef>
              <a:buNone/>
              <a:defRPr sz="6000"/>
            </a:lvl5pPr>
            <a:lvl6pPr lvl="5" rtl="0">
              <a:spcBef>
                <a:spcPts val="0"/>
              </a:spcBef>
              <a:buNone/>
              <a:defRPr sz="6000"/>
            </a:lvl6pPr>
            <a:lvl7pPr lvl="6" rtl="0">
              <a:spcBef>
                <a:spcPts val="0"/>
              </a:spcBef>
              <a:buNone/>
              <a:defRPr sz="6000"/>
            </a:lvl7pPr>
            <a:lvl8pPr lvl="7" rtl="0">
              <a:spcBef>
                <a:spcPts val="0"/>
              </a:spcBef>
              <a:buNone/>
              <a:defRPr sz="6000"/>
            </a:lvl8pPr>
            <a:lvl9pPr lvl="8" rtl="0">
              <a:spcBef>
                <a:spcPts val="0"/>
              </a:spcBef>
              <a:buNone/>
              <a:defRPr sz="6000"/>
            </a:lvl9pPr>
          </a:lstStyle>
          <a:p/>
        </p:txBody>
      </p:sp>
      <p:sp>
        <p:nvSpPr>
          <p:cNvPr id="187" name="Shape 187"/>
          <p:cNvSpPr txBox="1"/>
          <p:nvPr>
            <p:ph idx="1" type="subTitle"/>
          </p:nvPr>
        </p:nvSpPr>
        <p:spPr>
          <a:xfrm>
            <a:off x="352425" y="2638425"/>
            <a:ext cx="7524600" cy="514200"/>
          </a:xfrm>
          <a:prstGeom prst="rect">
            <a:avLst/>
          </a:prstGeom>
        </p:spPr>
        <p:txBody>
          <a:bodyPr anchorCtr="0" anchor="t" bIns="68575" lIns="68575" rIns="68575" tIns="68575"/>
          <a:lstStyle>
            <a:lvl1pPr lvl="0" rtl="0">
              <a:spcBef>
                <a:spcPts val="0"/>
              </a:spcBef>
              <a:buNone/>
              <a:defRPr sz="1900">
                <a:solidFill>
                  <a:srgbClr val="FFFFFF"/>
                </a:solidFill>
              </a:defRPr>
            </a:lvl1pPr>
            <a:lvl2pPr lvl="1" rtl="0">
              <a:spcBef>
                <a:spcPts val="0"/>
              </a:spcBef>
              <a:buNone/>
              <a:defRPr sz="1900"/>
            </a:lvl2pPr>
            <a:lvl3pPr lvl="2" rtl="0">
              <a:spcBef>
                <a:spcPts val="0"/>
              </a:spcBef>
              <a:buNone/>
              <a:defRPr sz="1900"/>
            </a:lvl3pPr>
            <a:lvl4pPr lvl="3" rtl="0">
              <a:spcBef>
                <a:spcPts val="0"/>
              </a:spcBef>
              <a:buNone/>
              <a:defRPr sz="1900"/>
            </a:lvl4pPr>
            <a:lvl5pPr lvl="4" rtl="0">
              <a:spcBef>
                <a:spcPts val="0"/>
              </a:spcBef>
              <a:buNone/>
              <a:defRPr sz="1900"/>
            </a:lvl5pPr>
            <a:lvl6pPr lvl="5" rtl="0">
              <a:spcBef>
                <a:spcPts val="0"/>
              </a:spcBef>
              <a:buNone/>
              <a:defRPr sz="1900"/>
            </a:lvl6pPr>
            <a:lvl7pPr lvl="6" rtl="0">
              <a:spcBef>
                <a:spcPts val="0"/>
              </a:spcBef>
              <a:buNone/>
              <a:defRPr sz="1900"/>
            </a:lvl7pPr>
            <a:lvl8pPr lvl="7" rtl="0">
              <a:spcBef>
                <a:spcPts val="0"/>
              </a:spcBef>
              <a:buNone/>
              <a:defRPr sz="1900"/>
            </a:lvl8pPr>
            <a:lvl9pPr lvl="8" rtl="0">
              <a:spcBef>
                <a:spcPts val="0"/>
              </a:spcBef>
              <a:buNone/>
              <a:defRPr sz="19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Slide">
    <p:bg>
      <p:bgPr>
        <a:solidFill>
          <a:schemeClr val="dk1"/>
        </a:solidFill>
      </p:bgPr>
    </p:bg>
    <p:spTree>
      <p:nvGrpSpPr>
        <p:cNvPr id="188" name="Shape 188"/>
        <p:cNvGrpSpPr/>
        <p:nvPr/>
      </p:nvGrpSpPr>
      <p:grpSpPr>
        <a:xfrm>
          <a:off x="0" y="0"/>
          <a:ext cx="0" cy="0"/>
          <a:chOff x="0" y="0"/>
          <a:chExt cx="0" cy="0"/>
        </a:xfrm>
      </p:grpSpPr>
      <p:grpSp>
        <p:nvGrpSpPr>
          <p:cNvPr id="189" name="Shape 189"/>
          <p:cNvGrpSpPr/>
          <p:nvPr/>
        </p:nvGrpSpPr>
        <p:grpSpPr>
          <a:xfrm>
            <a:off x="3532747" y="1829338"/>
            <a:ext cx="2077479" cy="1484824"/>
            <a:chOff x="7299325" y="3825074"/>
            <a:chExt cx="3689362" cy="2636875"/>
          </a:xfrm>
        </p:grpSpPr>
        <p:sp>
          <p:nvSpPr>
            <p:cNvPr id="190" name="Shape 190"/>
            <p:cNvSpPr/>
            <p:nvPr/>
          </p:nvSpPr>
          <p:spPr>
            <a:xfrm>
              <a:off x="8115300" y="4237824"/>
              <a:ext cx="949200" cy="1146300"/>
            </a:xfrm>
            <a:custGeom>
              <a:pathLst>
                <a:path extrusionOk="0" h="120000" w="120000">
                  <a:moveTo>
                    <a:pt x="119954" y="0"/>
                  </a:moveTo>
                  <a:lnTo>
                    <a:pt x="119954" y="119962"/>
                  </a:lnTo>
                  <a:lnTo>
                    <a:pt x="0" y="119962"/>
                  </a:lnTo>
                  <a:lnTo>
                    <a:pt x="119954" y="0"/>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91" name="Shape 191"/>
            <p:cNvSpPr/>
            <p:nvPr/>
          </p:nvSpPr>
          <p:spPr>
            <a:xfrm>
              <a:off x="8115300" y="3825074"/>
              <a:ext cx="949200" cy="474600"/>
            </a:xfrm>
            <a:custGeom>
              <a:pathLst>
                <a:path extrusionOk="0" h="120000" w="120000">
                  <a:moveTo>
                    <a:pt x="119954" y="0"/>
                  </a:moveTo>
                  <a:cubicBezTo>
                    <a:pt x="119954" y="22016"/>
                    <a:pt x="117453" y="40849"/>
                    <a:pt x="111951" y="59954"/>
                  </a:cubicBezTo>
                  <a:cubicBezTo>
                    <a:pt x="106403" y="79059"/>
                    <a:pt x="99537" y="92797"/>
                    <a:pt x="89988" y="103896"/>
                  </a:cubicBezTo>
                  <a:cubicBezTo>
                    <a:pt x="80439" y="114905"/>
                    <a:pt x="70981" y="119909"/>
                    <a:pt x="59977" y="119909"/>
                  </a:cubicBezTo>
                  <a:cubicBezTo>
                    <a:pt x="48927" y="119909"/>
                    <a:pt x="39560" y="114905"/>
                    <a:pt x="30011" y="103896"/>
                  </a:cubicBezTo>
                  <a:cubicBezTo>
                    <a:pt x="20462" y="92797"/>
                    <a:pt x="13550" y="79059"/>
                    <a:pt x="8048" y="59954"/>
                  </a:cubicBezTo>
                  <a:cubicBezTo>
                    <a:pt x="2546" y="40849"/>
                    <a:pt x="0" y="22016"/>
                    <a:pt x="0" y="0"/>
                  </a:cubicBezTo>
                  <a:lnTo>
                    <a:pt x="0" y="0"/>
                  </a:lnTo>
                  <a:lnTo>
                    <a:pt x="119954" y="0"/>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92" name="Shape 192"/>
            <p:cNvSpPr/>
            <p:nvPr/>
          </p:nvSpPr>
          <p:spPr>
            <a:xfrm>
              <a:off x="9221787" y="4909337"/>
              <a:ext cx="949200" cy="474600"/>
            </a:xfrm>
            <a:custGeom>
              <a:pathLst>
                <a:path extrusionOk="0" h="120000" w="120000">
                  <a:moveTo>
                    <a:pt x="0" y="119909"/>
                  </a:moveTo>
                  <a:lnTo>
                    <a:pt x="0" y="119909"/>
                  </a:lnTo>
                  <a:cubicBezTo>
                    <a:pt x="0" y="97892"/>
                    <a:pt x="2546" y="79059"/>
                    <a:pt x="8048" y="59954"/>
                  </a:cubicBezTo>
                  <a:cubicBezTo>
                    <a:pt x="13596" y="40940"/>
                    <a:pt x="20416" y="27111"/>
                    <a:pt x="29965" y="16103"/>
                  </a:cubicBezTo>
                  <a:cubicBezTo>
                    <a:pt x="39560" y="5003"/>
                    <a:pt x="48927" y="0"/>
                    <a:pt x="59977" y="0"/>
                  </a:cubicBezTo>
                  <a:cubicBezTo>
                    <a:pt x="71026" y="0"/>
                    <a:pt x="80394" y="5003"/>
                    <a:pt x="89943" y="16103"/>
                  </a:cubicBezTo>
                  <a:cubicBezTo>
                    <a:pt x="99537" y="27111"/>
                    <a:pt x="106403" y="40940"/>
                    <a:pt x="111906" y="59954"/>
                  </a:cubicBezTo>
                  <a:cubicBezTo>
                    <a:pt x="117453" y="79059"/>
                    <a:pt x="119954" y="97892"/>
                    <a:pt x="119954" y="119909"/>
                  </a:cubicBezTo>
                  <a:lnTo>
                    <a:pt x="119954" y="119909"/>
                  </a:lnTo>
                  <a:lnTo>
                    <a:pt x="0" y="119909"/>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93" name="Shape 193"/>
            <p:cNvSpPr/>
            <p:nvPr/>
          </p:nvSpPr>
          <p:spPr>
            <a:xfrm>
              <a:off x="9221787" y="3825074"/>
              <a:ext cx="949200" cy="1146300"/>
            </a:xfrm>
            <a:custGeom>
              <a:pathLst>
                <a:path extrusionOk="0" h="120000" w="120000">
                  <a:moveTo>
                    <a:pt x="0" y="119962"/>
                  </a:moveTo>
                  <a:lnTo>
                    <a:pt x="0" y="0"/>
                  </a:lnTo>
                  <a:lnTo>
                    <a:pt x="119954" y="0"/>
                  </a:lnTo>
                  <a:lnTo>
                    <a:pt x="0" y="119962"/>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94" name="Shape 194"/>
            <p:cNvSpPr/>
            <p:nvPr/>
          </p:nvSpPr>
          <p:spPr>
            <a:xfrm>
              <a:off x="9491662" y="5963437"/>
              <a:ext cx="495300" cy="496800"/>
            </a:xfrm>
            <a:custGeom>
              <a:pathLst>
                <a:path extrusionOk="0" h="120000" w="120000">
                  <a:moveTo>
                    <a:pt x="63180" y="96555"/>
                  </a:moveTo>
                  <a:cubicBezTo>
                    <a:pt x="63529" y="96555"/>
                    <a:pt x="63790" y="96555"/>
                    <a:pt x="64139" y="96555"/>
                  </a:cubicBezTo>
                  <a:cubicBezTo>
                    <a:pt x="72418" y="96555"/>
                    <a:pt x="79389" y="94732"/>
                    <a:pt x="86535" y="90564"/>
                  </a:cubicBezTo>
                  <a:cubicBezTo>
                    <a:pt x="89760" y="88740"/>
                    <a:pt x="92287" y="86830"/>
                    <a:pt x="94989" y="84312"/>
                  </a:cubicBezTo>
                  <a:lnTo>
                    <a:pt x="110762" y="101244"/>
                  </a:lnTo>
                  <a:cubicBezTo>
                    <a:pt x="100392" y="111924"/>
                    <a:pt x="85925" y="119913"/>
                    <a:pt x="63442" y="119913"/>
                  </a:cubicBezTo>
                  <a:cubicBezTo>
                    <a:pt x="24836" y="119913"/>
                    <a:pt x="0" y="94471"/>
                    <a:pt x="0" y="60000"/>
                  </a:cubicBezTo>
                  <a:cubicBezTo>
                    <a:pt x="0" y="59565"/>
                    <a:pt x="0" y="59218"/>
                    <a:pt x="0" y="58784"/>
                  </a:cubicBezTo>
                  <a:cubicBezTo>
                    <a:pt x="0" y="48017"/>
                    <a:pt x="2527" y="38813"/>
                    <a:pt x="7930" y="29435"/>
                  </a:cubicBezTo>
                  <a:cubicBezTo>
                    <a:pt x="13420" y="20057"/>
                    <a:pt x="20043" y="13371"/>
                    <a:pt x="29455" y="7901"/>
                  </a:cubicBezTo>
                  <a:cubicBezTo>
                    <a:pt x="38867" y="2518"/>
                    <a:pt x="48104" y="0"/>
                    <a:pt x="58997" y="0"/>
                  </a:cubicBezTo>
                  <a:cubicBezTo>
                    <a:pt x="59346" y="0"/>
                    <a:pt x="59607" y="0"/>
                    <a:pt x="59956" y="0"/>
                  </a:cubicBezTo>
                  <a:cubicBezTo>
                    <a:pt x="98213" y="0"/>
                    <a:pt x="119912" y="29001"/>
                    <a:pt x="117995" y="69290"/>
                  </a:cubicBezTo>
                  <a:lnTo>
                    <a:pt x="27538" y="69290"/>
                  </a:lnTo>
                  <a:cubicBezTo>
                    <a:pt x="30762" y="85962"/>
                    <a:pt x="42527" y="96642"/>
                    <a:pt x="63093" y="96642"/>
                  </a:cubicBezTo>
                  <a:lnTo>
                    <a:pt x="63180" y="96555"/>
                  </a:lnTo>
                  <a:close/>
                  <a:moveTo>
                    <a:pt x="90718" y="50101"/>
                  </a:moveTo>
                  <a:cubicBezTo>
                    <a:pt x="88191" y="34471"/>
                    <a:pt x="78867" y="23010"/>
                    <a:pt x="60130" y="23010"/>
                  </a:cubicBezTo>
                  <a:cubicBezTo>
                    <a:pt x="42788" y="23010"/>
                    <a:pt x="30675" y="32735"/>
                    <a:pt x="27538" y="50101"/>
                  </a:cubicBezTo>
                  <a:lnTo>
                    <a:pt x="90718" y="50101"/>
                  </a:lnTo>
                  <a:close/>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95" name="Shape 195"/>
            <p:cNvSpPr/>
            <p:nvPr/>
          </p:nvSpPr>
          <p:spPr>
            <a:xfrm>
              <a:off x="7299325" y="5974549"/>
              <a:ext cx="425400" cy="477900"/>
            </a:xfrm>
            <a:custGeom>
              <a:pathLst>
                <a:path extrusionOk="0" h="120000" w="120000">
                  <a:moveTo>
                    <a:pt x="0" y="96488"/>
                  </a:moveTo>
                  <a:lnTo>
                    <a:pt x="81185" y="23059"/>
                  </a:lnTo>
                  <a:lnTo>
                    <a:pt x="1930" y="23059"/>
                  </a:lnTo>
                  <a:lnTo>
                    <a:pt x="1930" y="0"/>
                  </a:lnTo>
                  <a:lnTo>
                    <a:pt x="118780" y="0"/>
                  </a:lnTo>
                  <a:lnTo>
                    <a:pt x="118780" y="23511"/>
                  </a:lnTo>
                  <a:lnTo>
                    <a:pt x="37595" y="96940"/>
                  </a:lnTo>
                  <a:lnTo>
                    <a:pt x="119898" y="96940"/>
                  </a:lnTo>
                  <a:lnTo>
                    <a:pt x="119898" y="119909"/>
                  </a:lnTo>
                  <a:lnTo>
                    <a:pt x="0" y="119909"/>
                  </a:lnTo>
                  <a:lnTo>
                    <a:pt x="0" y="96488"/>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96" name="Shape 196"/>
            <p:cNvSpPr/>
            <p:nvPr/>
          </p:nvSpPr>
          <p:spPr>
            <a:xfrm>
              <a:off x="7785100" y="5963437"/>
              <a:ext cx="495300" cy="496800"/>
            </a:xfrm>
            <a:custGeom>
              <a:pathLst>
                <a:path extrusionOk="0" h="120000" w="120000">
                  <a:moveTo>
                    <a:pt x="63180" y="96555"/>
                  </a:moveTo>
                  <a:cubicBezTo>
                    <a:pt x="63529" y="96555"/>
                    <a:pt x="63877" y="96555"/>
                    <a:pt x="64226" y="96555"/>
                  </a:cubicBezTo>
                  <a:cubicBezTo>
                    <a:pt x="72418" y="96555"/>
                    <a:pt x="79477" y="94732"/>
                    <a:pt x="86623" y="90564"/>
                  </a:cubicBezTo>
                  <a:cubicBezTo>
                    <a:pt x="89847" y="88740"/>
                    <a:pt x="92374" y="86830"/>
                    <a:pt x="95076" y="84312"/>
                  </a:cubicBezTo>
                  <a:lnTo>
                    <a:pt x="110849" y="101244"/>
                  </a:lnTo>
                  <a:cubicBezTo>
                    <a:pt x="100392" y="111924"/>
                    <a:pt x="85925" y="119913"/>
                    <a:pt x="63442" y="119913"/>
                  </a:cubicBezTo>
                  <a:cubicBezTo>
                    <a:pt x="24923" y="119913"/>
                    <a:pt x="0" y="94471"/>
                    <a:pt x="0" y="60000"/>
                  </a:cubicBezTo>
                  <a:cubicBezTo>
                    <a:pt x="0" y="59565"/>
                    <a:pt x="0" y="59218"/>
                    <a:pt x="0" y="58784"/>
                  </a:cubicBezTo>
                  <a:cubicBezTo>
                    <a:pt x="0" y="48017"/>
                    <a:pt x="2527" y="38813"/>
                    <a:pt x="7930" y="29435"/>
                  </a:cubicBezTo>
                  <a:cubicBezTo>
                    <a:pt x="13333" y="20057"/>
                    <a:pt x="20130" y="13371"/>
                    <a:pt x="29542" y="7901"/>
                  </a:cubicBezTo>
                  <a:cubicBezTo>
                    <a:pt x="38954" y="2518"/>
                    <a:pt x="48191" y="0"/>
                    <a:pt x="59084" y="0"/>
                  </a:cubicBezTo>
                  <a:cubicBezTo>
                    <a:pt x="59346" y="0"/>
                    <a:pt x="59607" y="0"/>
                    <a:pt x="59956" y="0"/>
                  </a:cubicBezTo>
                  <a:cubicBezTo>
                    <a:pt x="98213" y="0"/>
                    <a:pt x="119912" y="29001"/>
                    <a:pt x="117995" y="69290"/>
                  </a:cubicBezTo>
                  <a:lnTo>
                    <a:pt x="27625" y="69290"/>
                  </a:lnTo>
                  <a:cubicBezTo>
                    <a:pt x="30762" y="85962"/>
                    <a:pt x="42527" y="96642"/>
                    <a:pt x="63180" y="96642"/>
                  </a:cubicBezTo>
                  <a:lnTo>
                    <a:pt x="63180" y="96555"/>
                  </a:lnTo>
                  <a:close/>
                  <a:moveTo>
                    <a:pt x="60217" y="23010"/>
                  </a:moveTo>
                  <a:cubicBezTo>
                    <a:pt x="42788" y="23010"/>
                    <a:pt x="30675" y="32735"/>
                    <a:pt x="27625" y="50101"/>
                  </a:cubicBezTo>
                  <a:lnTo>
                    <a:pt x="90718" y="50101"/>
                  </a:lnTo>
                  <a:cubicBezTo>
                    <a:pt x="88278" y="34471"/>
                    <a:pt x="78954" y="23010"/>
                    <a:pt x="60217" y="23010"/>
                  </a:cubicBezTo>
                  <a:close/>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97" name="Shape 197"/>
            <p:cNvSpPr/>
            <p:nvPr/>
          </p:nvSpPr>
          <p:spPr>
            <a:xfrm>
              <a:off x="8894762" y="5753887"/>
              <a:ext cx="500100" cy="706500"/>
            </a:xfrm>
            <a:custGeom>
              <a:pathLst>
                <a:path extrusionOk="0" h="120000" w="120000">
                  <a:moveTo>
                    <a:pt x="57496" y="35682"/>
                  </a:moveTo>
                  <a:cubicBezTo>
                    <a:pt x="57755" y="35682"/>
                    <a:pt x="57928" y="35682"/>
                    <a:pt x="58187" y="35682"/>
                  </a:cubicBezTo>
                  <a:cubicBezTo>
                    <a:pt x="67165" y="35682"/>
                    <a:pt x="74935" y="37148"/>
                    <a:pt x="82877" y="40386"/>
                  </a:cubicBezTo>
                  <a:cubicBezTo>
                    <a:pt x="87884" y="42403"/>
                    <a:pt x="91769" y="44663"/>
                    <a:pt x="95568" y="47841"/>
                  </a:cubicBezTo>
                  <a:lnTo>
                    <a:pt x="95568" y="0"/>
                  </a:lnTo>
                  <a:lnTo>
                    <a:pt x="119913" y="0"/>
                  </a:lnTo>
                  <a:lnTo>
                    <a:pt x="119913" y="118350"/>
                  </a:lnTo>
                  <a:lnTo>
                    <a:pt x="95568" y="118350"/>
                  </a:lnTo>
                  <a:lnTo>
                    <a:pt x="95568" y="107107"/>
                  </a:lnTo>
                  <a:cubicBezTo>
                    <a:pt x="91597" y="110590"/>
                    <a:pt x="87539" y="113034"/>
                    <a:pt x="82100" y="115295"/>
                  </a:cubicBezTo>
                  <a:cubicBezTo>
                    <a:pt x="74244" y="118472"/>
                    <a:pt x="66561" y="119938"/>
                    <a:pt x="57669" y="119938"/>
                  </a:cubicBezTo>
                  <a:cubicBezTo>
                    <a:pt x="57496" y="119938"/>
                    <a:pt x="57410" y="119938"/>
                    <a:pt x="57237" y="119938"/>
                  </a:cubicBezTo>
                  <a:cubicBezTo>
                    <a:pt x="28057" y="119938"/>
                    <a:pt x="0" y="103564"/>
                    <a:pt x="0" y="77780"/>
                  </a:cubicBezTo>
                  <a:cubicBezTo>
                    <a:pt x="0" y="51934"/>
                    <a:pt x="27366" y="35682"/>
                    <a:pt x="57496" y="35682"/>
                  </a:cubicBezTo>
                  <a:close/>
                  <a:moveTo>
                    <a:pt x="92115" y="65498"/>
                  </a:moveTo>
                  <a:cubicBezTo>
                    <a:pt x="88748" y="61344"/>
                    <a:pt x="84604" y="58472"/>
                    <a:pt x="78820" y="56089"/>
                  </a:cubicBezTo>
                  <a:cubicBezTo>
                    <a:pt x="73035" y="53767"/>
                    <a:pt x="67338" y="52606"/>
                    <a:pt x="60604" y="52606"/>
                  </a:cubicBezTo>
                  <a:cubicBezTo>
                    <a:pt x="53956" y="52606"/>
                    <a:pt x="48345" y="53767"/>
                    <a:pt x="42561" y="56089"/>
                  </a:cubicBezTo>
                  <a:cubicBezTo>
                    <a:pt x="36690" y="58472"/>
                    <a:pt x="32460" y="61405"/>
                    <a:pt x="29179" y="65498"/>
                  </a:cubicBezTo>
                  <a:cubicBezTo>
                    <a:pt x="25812" y="69653"/>
                    <a:pt x="24345" y="73625"/>
                    <a:pt x="24345" y="78329"/>
                  </a:cubicBezTo>
                  <a:cubicBezTo>
                    <a:pt x="24345" y="83095"/>
                    <a:pt x="25812" y="87128"/>
                    <a:pt x="29179" y="91221"/>
                  </a:cubicBezTo>
                  <a:cubicBezTo>
                    <a:pt x="32460" y="95315"/>
                    <a:pt x="36690" y="98248"/>
                    <a:pt x="42561" y="100631"/>
                  </a:cubicBezTo>
                  <a:cubicBezTo>
                    <a:pt x="48345" y="103014"/>
                    <a:pt x="54043" y="104052"/>
                    <a:pt x="60604" y="104052"/>
                  </a:cubicBezTo>
                  <a:lnTo>
                    <a:pt x="60604" y="104052"/>
                  </a:lnTo>
                  <a:cubicBezTo>
                    <a:pt x="81582" y="104052"/>
                    <a:pt x="96949" y="92260"/>
                    <a:pt x="96949" y="77657"/>
                  </a:cubicBezTo>
                  <a:cubicBezTo>
                    <a:pt x="96776" y="73136"/>
                    <a:pt x="95309" y="69348"/>
                    <a:pt x="92115" y="65498"/>
                  </a:cubicBezTo>
                  <a:close/>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98" name="Shape 198"/>
            <p:cNvSpPr/>
            <p:nvPr/>
          </p:nvSpPr>
          <p:spPr>
            <a:xfrm>
              <a:off x="10045700" y="5961849"/>
              <a:ext cx="403200" cy="500100"/>
            </a:xfrm>
            <a:custGeom>
              <a:pathLst>
                <a:path extrusionOk="0" h="120000" w="120000">
                  <a:moveTo>
                    <a:pt x="0" y="93112"/>
                  </a:moveTo>
                  <a:lnTo>
                    <a:pt x="27272" y="81700"/>
                  </a:lnTo>
                  <a:cubicBezTo>
                    <a:pt x="27379" y="81786"/>
                    <a:pt x="27486" y="81873"/>
                    <a:pt x="27593" y="82046"/>
                  </a:cubicBezTo>
                  <a:cubicBezTo>
                    <a:pt x="31336" y="87233"/>
                    <a:pt x="35935" y="91037"/>
                    <a:pt x="42352" y="93976"/>
                  </a:cubicBezTo>
                  <a:cubicBezTo>
                    <a:pt x="48877" y="97002"/>
                    <a:pt x="55187" y="98386"/>
                    <a:pt x="62673" y="98386"/>
                  </a:cubicBezTo>
                  <a:cubicBezTo>
                    <a:pt x="63101" y="98386"/>
                    <a:pt x="63422" y="98386"/>
                    <a:pt x="63743" y="98386"/>
                  </a:cubicBezTo>
                  <a:cubicBezTo>
                    <a:pt x="80855" y="98386"/>
                    <a:pt x="89732" y="91296"/>
                    <a:pt x="89732" y="83256"/>
                  </a:cubicBezTo>
                  <a:cubicBezTo>
                    <a:pt x="89732" y="74092"/>
                    <a:pt x="73155" y="72017"/>
                    <a:pt x="55187" y="69077"/>
                  </a:cubicBezTo>
                  <a:cubicBezTo>
                    <a:pt x="31122" y="64927"/>
                    <a:pt x="5882" y="58443"/>
                    <a:pt x="5882" y="34927"/>
                  </a:cubicBezTo>
                  <a:cubicBezTo>
                    <a:pt x="5882" y="16772"/>
                    <a:pt x="27272" y="0"/>
                    <a:pt x="60855" y="259"/>
                  </a:cubicBezTo>
                  <a:cubicBezTo>
                    <a:pt x="87379" y="259"/>
                    <a:pt x="107058" y="8731"/>
                    <a:pt x="118288" y="22478"/>
                  </a:cubicBezTo>
                  <a:lnTo>
                    <a:pt x="92941" y="33717"/>
                  </a:lnTo>
                  <a:cubicBezTo>
                    <a:pt x="89625" y="29827"/>
                    <a:pt x="85882" y="26974"/>
                    <a:pt x="80748" y="24639"/>
                  </a:cubicBezTo>
                  <a:cubicBezTo>
                    <a:pt x="74973" y="21873"/>
                    <a:pt x="69197" y="20662"/>
                    <a:pt x="62352" y="20662"/>
                  </a:cubicBezTo>
                  <a:cubicBezTo>
                    <a:pt x="61925" y="20662"/>
                    <a:pt x="61497" y="20662"/>
                    <a:pt x="60962" y="20662"/>
                  </a:cubicBezTo>
                  <a:cubicBezTo>
                    <a:pt x="44705" y="20662"/>
                    <a:pt x="36470" y="27060"/>
                    <a:pt x="36470" y="34409"/>
                  </a:cubicBezTo>
                  <a:cubicBezTo>
                    <a:pt x="36470" y="42708"/>
                    <a:pt x="49625" y="44956"/>
                    <a:pt x="70053" y="48674"/>
                  </a:cubicBezTo>
                  <a:cubicBezTo>
                    <a:pt x="93475" y="52737"/>
                    <a:pt x="119893" y="58962"/>
                    <a:pt x="119893" y="82824"/>
                  </a:cubicBezTo>
                  <a:cubicBezTo>
                    <a:pt x="119893" y="98645"/>
                    <a:pt x="102887" y="119913"/>
                    <a:pt x="62352" y="119740"/>
                  </a:cubicBezTo>
                  <a:cubicBezTo>
                    <a:pt x="32834" y="119740"/>
                    <a:pt x="11978" y="110057"/>
                    <a:pt x="0" y="93112"/>
                  </a:cubicBez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199" name="Shape 199"/>
            <p:cNvSpPr/>
            <p:nvPr/>
          </p:nvSpPr>
          <p:spPr>
            <a:xfrm>
              <a:off x="10542587" y="5753887"/>
              <a:ext cx="446100" cy="696900"/>
            </a:xfrm>
            <a:custGeom>
              <a:pathLst>
                <a:path extrusionOk="0" h="120000" w="120000">
                  <a:moveTo>
                    <a:pt x="49007" y="83510"/>
                  </a:moveTo>
                  <a:lnTo>
                    <a:pt x="27312" y="98626"/>
                  </a:lnTo>
                  <a:lnTo>
                    <a:pt x="27312" y="119938"/>
                  </a:lnTo>
                  <a:lnTo>
                    <a:pt x="0" y="119938"/>
                  </a:lnTo>
                  <a:lnTo>
                    <a:pt x="0" y="0"/>
                  </a:lnTo>
                  <a:lnTo>
                    <a:pt x="27312" y="0"/>
                  </a:lnTo>
                  <a:lnTo>
                    <a:pt x="27312" y="78554"/>
                  </a:lnTo>
                  <a:lnTo>
                    <a:pt x="85326" y="37790"/>
                  </a:lnTo>
                  <a:lnTo>
                    <a:pt x="118644" y="37790"/>
                  </a:lnTo>
                  <a:lnTo>
                    <a:pt x="68280" y="72978"/>
                  </a:lnTo>
                  <a:lnTo>
                    <a:pt x="119903" y="119938"/>
                  </a:lnTo>
                  <a:lnTo>
                    <a:pt x="88910" y="119938"/>
                  </a:lnTo>
                  <a:lnTo>
                    <a:pt x="49007" y="83510"/>
                  </a:ln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sp>
          <p:nvSpPr>
            <p:cNvPr id="200" name="Shape 200"/>
            <p:cNvSpPr/>
            <p:nvPr/>
          </p:nvSpPr>
          <p:spPr>
            <a:xfrm>
              <a:off x="8364536" y="5963437"/>
              <a:ext cx="444600" cy="487500"/>
            </a:xfrm>
            <a:custGeom>
              <a:pathLst>
                <a:path extrusionOk="0" h="120000" w="120000">
                  <a:moveTo>
                    <a:pt x="0" y="51314"/>
                  </a:moveTo>
                  <a:lnTo>
                    <a:pt x="0" y="119911"/>
                  </a:lnTo>
                  <a:lnTo>
                    <a:pt x="27931" y="119911"/>
                  </a:lnTo>
                  <a:lnTo>
                    <a:pt x="27931" y="54416"/>
                  </a:lnTo>
                  <a:cubicBezTo>
                    <a:pt x="27931" y="35184"/>
                    <a:pt x="40097" y="23663"/>
                    <a:pt x="60924" y="23663"/>
                  </a:cubicBezTo>
                  <a:cubicBezTo>
                    <a:pt x="81654" y="23663"/>
                    <a:pt x="92068" y="35184"/>
                    <a:pt x="92068" y="54416"/>
                  </a:cubicBezTo>
                  <a:lnTo>
                    <a:pt x="92068" y="119911"/>
                  </a:lnTo>
                  <a:lnTo>
                    <a:pt x="119902" y="119911"/>
                  </a:lnTo>
                  <a:lnTo>
                    <a:pt x="119902" y="51314"/>
                  </a:lnTo>
                  <a:cubicBezTo>
                    <a:pt x="119902" y="19320"/>
                    <a:pt x="92457" y="88"/>
                    <a:pt x="59951" y="0"/>
                  </a:cubicBezTo>
                  <a:cubicBezTo>
                    <a:pt x="27250" y="88"/>
                    <a:pt x="0" y="19320"/>
                    <a:pt x="0" y="51314"/>
                  </a:cubicBezTo>
                </a:path>
              </a:pathLst>
            </a:custGeom>
            <a:solidFill>
              <a:schemeClr val="dk2"/>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000000"/>
                </a:solidFill>
                <a:latin typeface="Arial"/>
                <a:ea typeface="Arial"/>
                <a:cs typeface="Arial"/>
                <a:sym typeface="Arial"/>
              </a:endParaRPr>
            </a:p>
          </p:txBody>
        </p:sp>
      </p:grpSp>
      <p:sp>
        <p:nvSpPr>
          <p:cNvPr id="201" name="Shape 201"/>
          <p:cNvSpPr txBox="1"/>
          <p:nvPr/>
        </p:nvSpPr>
        <p:spPr>
          <a:xfrm>
            <a:off x="1233525" y="4716200"/>
            <a:ext cx="6676800" cy="348600"/>
          </a:xfrm>
          <a:prstGeom prst="rect">
            <a:avLst/>
          </a:prstGeom>
          <a:noFill/>
          <a:ln>
            <a:noFill/>
          </a:ln>
        </p:spPr>
        <p:txBody>
          <a:bodyPr anchorCtr="0" anchor="ctr" bIns="45725" lIns="45725" rIns="45725" tIns="45725">
            <a:noAutofit/>
          </a:bodyPr>
          <a:lstStyle/>
          <a:p>
            <a:pPr lvl="0" algn="ctr">
              <a:spcBef>
                <a:spcPts val="0"/>
              </a:spcBef>
              <a:buNone/>
            </a:pPr>
            <a:r>
              <a:rPr lang="en" sz="700">
                <a:solidFill>
                  <a:schemeClr val="dk2"/>
                </a:solidFill>
                <a:latin typeface="Proxima Nova"/>
                <a:ea typeface="Proxima Nova"/>
                <a:cs typeface="Proxima Nova"/>
                <a:sym typeface="Proxima Nova"/>
              </a:rPr>
              <a:t>TM and © 2016 Zendesk Inc. All rights reserved.</a:t>
            </a:r>
          </a:p>
          <a:p>
            <a:pPr lvl="0" algn="ctr">
              <a:spcBef>
                <a:spcPts val="0"/>
              </a:spcBef>
              <a:buNone/>
            </a:pPr>
            <a:r>
              <a:t/>
            </a:r>
            <a:endParaRPr sz="700">
              <a:solidFill>
                <a:schemeClr val="dk2"/>
              </a:solidFill>
              <a:latin typeface="Proxima Nova"/>
              <a:ea typeface="Proxima Nova"/>
              <a:cs typeface="Proxima Nova"/>
              <a:sym typeface="Proxima Nov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2" name="Shape 202"/>
        <p:cNvGrpSpPr/>
        <p:nvPr/>
      </p:nvGrpSpPr>
      <p:grpSpPr>
        <a:xfrm>
          <a:off x="0" y="0"/>
          <a:ext cx="0" cy="0"/>
          <a:chOff x="0" y="0"/>
          <a:chExt cx="0" cy="0"/>
        </a:xfrm>
      </p:grpSpPr>
      <p:sp>
        <p:nvSpPr>
          <p:cNvPr id="203" name="Shape 203"/>
          <p:cNvSpPr txBox="1"/>
          <p:nvPr>
            <p:ph type="ctrTitle"/>
          </p:nvPr>
        </p:nvSpPr>
        <p:spPr>
          <a:xfrm>
            <a:off x="311708" y="744575"/>
            <a:ext cx="8520600" cy="2052600"/>
          </a:xfrm>
          <a:prstGeom prst="rect">
            <a:avLst/>
          </a:prstGeom>
        </p:spPr>
        <p:txBody>
          <a:bodyPr anchorCtr="0" anchor="b" bIns="68575" lIns="68575" rIns="68575" tIns="6857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204" name="Shape 204"/>
          <p:cNvSpPr txBox="1"/>
          <p:nvPr>
            <p:ph idx="1" type="subTitle"/>
          </p:nvPr>
        </p:nvSpPr>
        <p:spPr>
          <a:xfrm>
            <a:off x="311700" y="2834125"/>
            <a:ext cx="8520600" cy="792600"/>
          </a:xfrm>
          <a:prstGeom prst="rect">
            <a:avLst/>
          </a:prstGeom>
        </p:spPr>
        <p:txBody>
          <a:bodyPr anchorCtr="0" anchor="t" bIns="68575" lIns="68575" rIns="68575" tIns="6857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205" name="Shape 205"/>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Presentation Title">
    <p:bg>
      <p:bgPr>
        <a:solidFill>
          <a:schemeClr val="dk1"/>
        </a:solidFill>
      </p:bgPr>
    </p:bg>
    <p:spTree>
      <p:nvGrpSpPr>
        <p:cNvPr id="10" name="Shape 10"/>
        <p:cNvGrpSpPr/>
        <p:nvPr/>
      </p:nvGrpSpPr>
      <p:grpSpPr>
        <a:xfrm>
          <a:off x="0" y="0"/>
          <a:ext cx="0" cy="0"/>
          <a:chOff x="0" y="0"/>
          <a:chExt cx="0" cy="0"/>
        </a:xfrm>
      </p:grpSpPr>
      <p:sp>
        <p:nvSpPr>
          <p:cNvPr id="11" name="Shape 11"/>
          <p:cNvSpPr txBox="1"/>
          <p:nvPr>
            <p:ph type="title"/>
          </p:nvPr>
        </p:nvSpPr>
        <p:spPr>
          <a:xfrm>
            <a:off x="466725" y="371475"/>
            <a:ext cx="7410300" cy="2419500"/>
          </a:xfrm>
          <a:prstGeom prst="rect">
            <a:avLst/>
          </a:prstGeom>
        </p:spPr>
        <p:txBody>
          <a:bodyPr anchorCtr="0" anchor="b" bIns="68575" lIns="68575" rIns="68575" tIns="68575"/>
          <a:lstStyle>
            <a:lvl1pPr lvl="0" rtl="0">
              <a:spcBef>
                <a:spcPts val="0"/>
              </a:spcBef>
              <a:buNone/>
              <a:defRPr b="1" sz="5000"/>
            </a:lvl1pPr>
            <a:lvl2pPr lvl="1" rtl="0">
              <a:spcBef>
                <a:spcPts val="0"/>
              </a:spcBef>
              <a:buNone/>
              <a:defRPr sz="6000"/>
            </a:lvl2pPr>
            <a:lvl3pPr lvl="2" rtl="0">
              <a:spcBef>
                <a:spcPts val="0"/>
              </a:spcBef>
              <a:buNone/>
              <a:defRPr sz="6000"/>
            </a:lvl3pPr>
            <a:lvl4pPr lvl="3" rtl="0">
              <a:spcBef>
                <a:spcPts val="0"/>
              </a:spcBef>
              <a:buNone/>
              <a:defRPr sz="6000"/>
            </a:lvl4pPr>
            <a:lvl5pPr lvl="4" rtl="0">
              <a:spcBef>
                <a:spcPts val="0"/>
              </a:spcBef>
              <a:buNone/>
              <a:defRPr sz="6000"/>
            </a:lvl5pPr>
            <a:lvl6pPr lvl="5" rtl="0">
              <a:spcBef>
                <a:spcPts val="0"/>
              </a:spcBef>
              <a:buNone/>
              <a:defRPr sz="6000"/>
            </a:lvl6pPr>
            <a:lvl7pPr lvl="6" rtl="0">
              <a:spcBef>
                <a:spcPts val="0"/>
              </a:spcBef>
              <a:buNone/>
              <a:defRPr sz="6000"/>
            </a:lvl7pPr>
            <a:lvl8pPr lvl="7" rtl="0">
              <a:spcBef>
                <a:spcPts val="0"/>
              </a:spcBef>
              <a:buNone/>
              <a:defRPr sz="6000"/>
            </a:lvl8pPr>
            <a:lvl9pPr lvl="8" rtl="0">
              <a:spcBef>
                <a:spcPts val="0"/>
              </a:spcBef>
              <a:buNone/>
              <a:defRPr sz="6000"/>
            </a:lvl9pPr>
          </a:lstStyle>
          <a:p/>
        </p:txBody>
      </p:sp>
      <p:sp>
        <p:nvSpPr>
          <p:cNvPr id="12" name="Shape 12"/>
          <p:cNvSpPr txBox="1"/>
          <p:nvPr>
            <p:ph idx="1" type="subTitle"/>
          </p:nvPr>
        </p:nvSpPr>
        <p:spPr>
          <a:xfrm>
            <a:off x="352425" y="2638425"/>
            <a:ext cx="7524600" cy="514200"/>
          </a:xfrm>
          <a:prstGeom prst="rect">
            <a:avLst/>
          </a:prstGeom>
        </p:spPr>
        <p:txBody>
          <a:bodyPr anchorCtr="0" anchor="t" bIns="68575" lIns="68575" rIns="68575" tIns="68575"/>
          <a:lstStyle>
            <a:lvl1pPr lvl="0" rtl="0">
              <a:spcBef>
                <a:spcPts val="0"/>
              </a:spcBef>
              <a:buNone/>
              <a:defRPr sz="1900">
                <a:solidFill>
                  <a:srgbClr val="FFFFFF"/>
                </a:solidFill>
              </a:defRPr>
            </a:lvl1pPr>
            <a:lvl2pPr lvl="1" rtl="0">
              <a:spcBef>
                <a:spcPts val="0"/>
              </a:spcBef>
              <a:buNone/>
              <a:defRPr sz="1900"/>
            </a:lvl2pPr>
            <a:lvl3pPr lvl="2" rtl="0">
              <a:spcBef>
                <a:spcPts val="0"/>
              </a:spcBef>
              <a:buNone/>
              <a:defRPr sz="1900"/>
            </a:lvl3pPr>
            <a:lvl4pPr lvl="3" rtl="0">
              <a:spcBef>
                <a:spcPts val="0"/>
              </a:spcBef>
              <a:buNone/>
              <a:defRPr sz="1900"/>
            </a:lvl4pPr>
            <a:lvl5pPr lvl="4" rtl="0">
              <a:spcBef>
                <a:spcPts val="0"/>
              </a:spcBef>
              <a:buNone/>
              <a:defRPr sz="1900"/>
            </a:lvl5pPr>
            <a:lvl6pPr lvl="5" rtl="0">
              <a:spcBef>
                <a:spcPts val="0"/>
              </a:spcBef>
              <a:buNone/>
              <a:defRPr sz="1900"/>
            </a:lvl6pPr>
            <a:lvl7pPr lvl="6" rtl="0">
              <a:spcBef>
                <a:spcPts val="0"/>
              </a:spcBef>
              <a:buNone/>
              <a:defRPr sz="1900"/>
            </a:lvl7pPr>
            <a:lvl8pPr lvl="7" rtl="0">
              <a:spcBef>
                <a:spcPts val="0"/>
              </a:spcBef>
              <a:buNone/>
              <a:defRPr sz="1900"/>
            </a:lvl8pPr>
            <a:lvl9pPr lvl="8" rtl="0">
              <a:spcBef>
                <a:spcPts val="0"/>
              </a:spcBef>
              <a:buNone/>
              <a:defRPr sz="1900"/>
            </a:lvl9pPr>
          </a:lstStyle>
          <a:p/>
        </p:txBody>
      </p:sp>
      <p:grpSp>
        <p:nvGrpSpPr>
          <p:cNvPr id="13" name="Shape 13"/>
          <p:cNvGrpSpPr/>
          <p:nvPr/>
        </p:nvGrpSpPr>
        <p:grpSpPr>
          <a:xfrm>
            <a:off x="552424" y="3949790"/>
            <a:ext cx="590464" cy="668761"/>
            <a:chOff x="512736" y="3441700"/>
            <a:chExt cx="1484325" cy="1681150"/>
          </a:xfrm>
        </p:grpSpPr>
        <p:sp>
          <p:nvSpPr>
            <p:cNvPr id="14" name="Shape 14"/>
            <p:cNvSpPr/>
            <p:nvPr/>
          </p:nvSpPr>
          <p:spPr>
            <a:xfrm>
              <a:off x="512736" y="3738561"/>
              <a:ext cx="685800" cy="828600"/>
            </a:xfrm>
            <a:custGeom>
              <a:pathLst>
                <a:path extrusionOk="0" h="120000" w="120000">
                  <a:moveTo>
                    <a:pt x="119937" y="0"/>
                  </a:moveTo>
                  <a:lnTo>
                    <a:pt x="119937" y="119947"/>
                  </a:lnTo>
                  <a:lnTo>
                    <a:pt x="0" y="119947"/>
                  </a:lnTo>
                  <a:lnTo>
                    <a:pt x="119937" y="0"/>
                  </a:lnTo>
                </a:path>
              </a:pathLst>
            </a:custGeom>
            <a:solidFill>
              <a:srgbClr val="FFFFFF"/>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FFFFFF"/>
                </a:solidFill>
                <a:latin typeface="Proxima Nova"/>
                <a:ea typeface="Proxima Nova"/>
                <a:cs typeface="Proxima Nova"/>
                <a:sym typeface="Proxima Nova"/>
              </a:endParaRPr>
            </a:p>
          </p:txBody>
        </p:sp>
        <p:sp>
          <p:nvSpPr>
            <p:cNvPr id="15" name="Shape 15"/>
            <p:cNvSpPr/>
            <p:nvPr/>
          </p:nvSpPr>
          <p:spPr>
            <a:xfrm>
              <a:off x="514325" y="3441700"/>
              <a:ext cx="685800" cy="342900"/>
            </a:xfrm>
            <a:custGeom>
              <a:pathLst>
                <a:path extrusionOk="0" h="120000" w="120000">
                  <a:moveTo>
                    <a:pt x="59968" y="119874"/>
                  </a:moveTo>
                  <a:cubicBezTo>
                    <a:pt x="26834" y="119874"/>
                    <a:pt x="0" y="66232"/>
                    <a:pt x="0" y="0"/>
                  </a:cubicBezTo>
                  <a:lnTo>
                    <a:pt x="119937" y="0"/>
                  </a:lnTo>
                  <a:cubicBezTo>
                    <a:pt x="119937" y="66232"/>
                    <a:pt x="93102" y="119874"/>
                    <a:pt x="59968" y="119874"/>
                  </a:cubicBezTo>
                </a:path>
              </a:pathLst>
            </a:custGeom>
            <a:solidFill>
              <a:srgbClr val="FFFFFF"/>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FFFFFF"/>
                </a:solidFill>
                <a:latin typeface="Proxima Nova"/>
                <a:ea typeface="Proxima Nova"/>
                <a:cs typeface="Proxima Nova"/>
                <a:sym typeface="Proxima Nova"/>
              </a:endParaRPr>
            </a:p>
          </p:txBody>
        </p:sp>
        <p:sp>
          <p:nvSpPr>
            <p:cNvPr id="16" name="Shape 16"/>
            <p:cNvSpPr/>
            <p:nvPr/>
          </p:nvSpPr>
          <p:spPr>
            <a:xfrm>
              <a:off x="1311250" y="4224336"/>
              <a:ext cx="685800" cy="342900"/>
            </a:xfrm>
            <a:custGeom>
              <a:pathLst>
                <a:path extrusionOk="0" h="120000" w="120000">
                  <a:moveTo>
                    <a:pt x="0" y="119874"/>
                  </a:moveTo>
                  <a:cubicBezTo>
                    <a:pt x="0" y="53641"/>
                    <a:pt x="26785" y="0"/>
                    <a:pt x="59936" y="0"/>
                  </a:cubicBezTo>
                  <a:cubicBezTo>
                    <a:pt x="93025" y="0"/>
                    <a:pt x="119936" y="53641"/>
                    <a:pt x="119936" y="119874"/>
                  </a:cubicBezTo>
                  <a:lnTo>
                    <a:pt x="0" y="119874"/>
                  </a:lnTo>
                </a:path>
              </a:pathLst>
            </a:custGeom>
            <a:solidFill>
              <a:srgbClr val="FFFFFF"/>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FFFFFF"/>
                </a:solidFill>
                <a:latin typeface="Proxima Nova"/>
                <a:ea typeface="Proxima Nova"/>
                <a:cs typeface="Proxima Nova"/>
                <a:sym typeface="Proxima Nova"/>
              </a:endParaRPr>
            </a:p>
          </p:txBody>
        </p:sp>
        <p:sp>
          <p:nvSpPr>
            <p:cNvPr id="17" name="Shape 17"/>
            <p:cNvSpPr/>
            <p:nvPr/>
          </p:nvSpPr>
          <p:spPr>
            <a:xfrm>
              <a:off x="1311250" y="3441700"/>
              <a:ext cx="685800" cy="828600"/>
            </a:xfrm>
            <a:custGeom>
              <a:pathLst>
                <a:path extrusionOk="0" h="120000" w="120000">
                  <a:moveTo>
                    <a:pt x="0" y="119947"/>
                  </a:moveTo>
                  <a:lnTo>
                    <a:pt x="0" y="0"/>
                  </a:lnTo>
                  <a:lnTo>
                    <a:pt x="119937" y="0"/>
                  </a:lnTo>
                  <a:lnTo>
                    <a:pt x="0" y="119947"/>
                  </a:lnTo>
                </a:path>
              </a:pathLst>
            </a:custGeom>
            <a:solidFill>
              <a:srgbClr val="FFFFFF"/>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FFFFFF"/>
                </a:solidFill>
                <a:latin typeface="Proxima Nova"/>
                <a:ea typeface="Proxima Nova"/>
                <a:cs typeface="Proxima Nova"/>
                <a:sym typeface="Proxima Nova"/>
              </a:endParaRPr>
            </a:p>
          </p:txBody>
        </p:sp>
        <p:sp>
          <p:nvSpPr>
            <p:cNvPr id="18" name="Shape 18"/>
            <p:cNvSpPr/>
            <p:nvPr/>
          </p:nvSpPr>
          <p:spPr>
            <a:xfrm>
              <a:off x="1395387" y="4921250"/>
              <a:ext cx="200100" cy="200100"/>
            </a:xfrm>
            <a:custGeom>
              <a:pathLst>
                <a:path extrusionOk="0" h="120000" w="120000">
                  <a:moveTo>
                    <a:pt x="94702" y="84172"/>
                  </a:moveTo>
                  <a:lnTo>
                    <a:pt x="110702" y="101223"/>
                  </a:lnTo>
                  <a:cubicBezTo>
                    <a:pt x="100108" y="111798"/>
                    <a:pt x="85837" y="119784"/>
                    <a:pt x="63351" y="119784"/>
                  </a:cubicBezTo>
                  <a:cubicBezTo>
                    <a:pt x="25081" y="119784"/>
                    <a:pt x="0" y="94316"/>
                    <a:pt x="0" y="60000"/>
                  </a:cubicBezTo>
                  <a:cubicBezTo>
                    <a:pt x="0" y="25683"/>
                    <a:pt x="25945" y="0"/>
                    <a:pt x="59891" y="0"/>
                  </a:cubicBezTo>
                  <a:cubicBezTo>
                    <a:pt x="98162" y="0"/>
                    <a:pt x="119783" y="29136"/>
                    <a:pt x="117621" y="69280"/>
                  </a:cubicBezTo>
                  <a:lnTo>
                    <a:pt x="27243" y="69280"/>
                  </a:lnTo>
                  <a:cubicBezTo>
                    <a:pt x="30486" y="85899"/>
                    <a:pt x="42378" y="96474"/>
                    <a:pt x="62918" y="96474"/>
                  </a:cubicBezTo>
                  <a:cubicBezTo>
                    <a:pt x="77621" y="96474"/>
                    <a:pt x="88648" y="90215"/>
                    <a:pt x="94702" y="84172"/>
                  </a:cubicBezTo>
                  <a:close/>
                  <a:moveTo>
                    <a:pt x="90378" y="50287"/>
                  </a:moveTo>
                  <a:cubicBezTo>
                    <a:pt x="88216" y="34964"/>
                    <a:pt x="78486" y="22877"/>
                    <a:pt x="59891" y="22877"/>
                  </a:cubicBezTo>
                  <a:cubicBezTo>
                    <a:pt x="42810" y="22877"/>
                    <a:pt x="30486" y="32589"/>
                    <a:pt x="27243" y="50287"/>
                  </a:cubicBezTo>
                  <a:lnTo>
                    <a:pt x="90378" y="50287"/>
                  </a:lnTo>
                  <a:close/>
                </a:path>
              </a:pathLst>
            </a:custGeom>
            <a:solidFill>
              <a:srgbClr val="FFFFFF"/>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FFFFFF"/>
                </a:solidFill>
                <a:latin typeface="Proxima Nova"/>
                <a:ea typeface="Proxima Nova"/>
                <a:cs typeface="Proxima Nova"/>
                <a:sym typeface="Proxima Nova"/>
              </a:endParaRPr>
            </a:p>
          </p:txBody>
        </p:sp>
        <p:sp>
          <p:nvSpPr>
            <p:cNvPr id="19" name="Shape 19"/>
            <p:cNvSpPr/>
            <p:nvPr/>
          </p:nvSpPr>
          <p:spPr>
            <a:xfrm>
              <a:off x="512736" y="4926012"/>
              <a:ext cx="171300" cy="192000"/>
            </a:xfrm>
            <a:custGeom>
              <a:pathLst>
                <a:path extrusionOk="0" h="120000" w="120000">
                  <a:moveTo>
                    <a:pt x="0" y="96448"/>
                  </a:moveTo>
                  <a:lnTo>
                    <a:pt x="81176" y="23327"/>
                  </a:lnTo>
                  <a:lnTo>
                    <a:pt x="2016" y="23327"/>
                  </a:lnTo>
                  <a:lnTo>
                    <a:pt x="2016" y="0"/>
                  </a:lnTo>
                  <a:lnTo>
                    <a:pt x="118739" y="0"/>
                  </a:lnTo>
                  <a:lnTo>
                    <a:pt x="118739" y="23775"/>
                  </a:lnTo>
                  <a:lnTo>
                    <a:pt x="37563" y="96897"/>
                  </a:lnTo>
                  <a:lnTo>
                    <a:pt x="119747" y="96897"/>
                  </a:lnTo>
                  <a:lnTo>
                    <a:pt x="119747" y="119775"/>
                  </a:lnTo>
                  <a:lnTo>
                    <a:pt x="0" y="119775"/>
                  </a:lnTo>
                  <a:lnTo>
                    <a:pt x="0" y="96448"/>
                  </a:lnTo>
                </a:path>
              </a:pathLst>
            </a:custGeom>
            <a:solidFill>
              <a:srgbClr val="FFFFFF"/>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FFFFFF"/>
                </a:solidFill>
                <a:latin typeface="Proxima Nova"/>
                <a:ea typeface="Proxima Nova"/>
                <a:cs typeface="Proxima Nova"/>
                <a:sym typeface="Proxima Nova"/>
              </a:endParaRPr>
            </a:p>
          </p:txBody>
        </p:sp>
        <p:sp>
          <p:nvSpPr>
            <p:cNvPr id="20" name="Shape 20"/>
            <p:cNvSpPr/>
            <p:nvPr/>
          </p:nvSpPr>
          <p:spPr>
            <a:xfrm>
              <a:off x="708000" y="4921250"/>
              <a:ext cx="200100" cy="200100"/>
            </a:xfrm>
            <a:custGeom>
              <a:pathLst>
                <a:path extrusionOk="0" h="120000" w="120000">
                  <a:moveTo>
                    <a:pt x="94702" y="84172"/>
                  </a:moveTo>
                  <a:lnTo>
                    <a:pt x="110702" y="101223"/>
                  </a:lnTo>
                  <a:cubicBezTo>
                    <a:pt x="100108" y="111798"/>
                    <a:pt x="85837" y="119784"/>
                    <a:pt x="63567" y="119784"/>
                  </a:cubicBezTo>
                  <a:cubicBezTo>
                    <a:pt x="25081" y="119784"/>
                    <a:pt x="0" y="94316"/>
                    <a:pt x="0" y="60000"/>
                  </a:cubicBezTo>
                  <a:cubicBezTo>
                    <a:pt x="0" y="25683"/>
                    <a:pt x="25945" y="0"/>
                    <a:pt x="59891" y="0"/>
                  </a:cubicBezTo>
                  <a:cubicBezTo>
                    <a:pt x="98378" y="0"/>
                    <a:pt x="119783" y="29136"/>
                    <a:pt x="117621" y="69280"/>
                  </a:cubicBezTo>
                  <a:lnTo>
                    <a:pt x="27243" y="69280"/>
                  </a:lnTo>
                  <a:cubicBezTo>
                    <a:pt x="30918" y="85899"/>
                    <a:pt x="42378" y="96474"/>
                    <a:pt x="62918" y="96474"/>
                  </a:cubicBezTo>
                  <a:cubicBezTo>
                    <a:pt x="77621" y="96474"/>
                    <a:pt x="88648" y="90215"/>
                    <a:pt x="94702" y="84172"/>
                  </a:cubicBezTo>
                  <a:close/>
                  <a:moveTo>
                    <a:pt x="90378" y="50287"/>
                  </a:moveTo>
                  <a:cubicBezTo>
                    <a:pt x="88216" y="34964"/>
                    <a:pt x="78486" y="22877"/>
                    <a:pt x="59891" y="22877"/>
                  </a:cubicBezTo>
                  <a:cubicBezTo>
                    <a:pt x="42810" y="22877"/>
                    <a:pt x="30486" y="32589"/>
                    <a:pt x="27243" y="50287"/>
                  </a:cubicBezTo>
                  <a:lnTo>
                    <a:pt x="90378" y="50287"/>
                  </a:lnTo>
                  <a:close/>
                </a:path>
              </a:pathLst>
            </a:custGeom>
            <a:solidFill>
              <a:srgbClr val="FFFFFF"/>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FFFFFF"/>
                </a:solidFill>
                <a:latin typeface="Proxima Nova"/>
                <a:ea typeface="Proxima Nova"/>
                <a:cs typeface="Proxima Nova"/>
                <a:sym typeface="Proxima Nova"/>
              </a:endParaRPr>
            </a:p>
          </p:txBody>
        </p:sp>
        <p:sp>
          <p:nvSpPr>
            <p:cNvPr id="21" name="Shape 21"/>
            <p:cNvSpPr/>
            <p:nvPr/>
          </p:nvSpPr>
          <p:spPr>
            <a:xfrm>
              <a:off x="1154087" y="4837112"/>
              <a:ext cx="201600" cy="284100"/>
            </a:xfrm>
            <a:custGeom>
              <a:pathLst>
                <a:path extrusionOk="0" h="120000" w="120000">
                  <a:moveTo>
                    <a:pt x="57214" y="35437"/>
                  </a:moveTo>
                  <a:cubicBezTo>
                    <a:pt x="72642" y="35437"/>
                    <a:pt x="87000" y="40152"/>
                    <a:pt x="95357" y="47604"/>
                  </a:cubicBezTo>
                  <a:lnTo>
                    <a:pt x="95357" y="0"/>
                  </a:lnTo>
                  <a:lnTo>
                    <a:pt x="119785" y="0"/>
                  </a:lnTo>
                  <a:lnTo>
                    <a:pt x="119785" y="118326"/>
                  </a:lnTo>
                  <a:lnTo>
                    <a:pt x="95357" y="118326"/>
                  </a:lnTo>
                  <a:lnTo>
                    <a:pt x="95357" y="107072"/>
                  </a:lnTo>
                  <a:cubicBezTo>
                    <a:pt x="86571" y="115133"/>
                    <a:pt x="72214" y="119847"/>
                    <a:pt x="56785" y="119847"/>
                  </a:cubicBezTo>
                  <a:cubicBezTo>
                    <a:pt x="28071" y="119847"/>
                    <a:pt x="0" y="103878"/>
                    <a:pt x="0" y="77718"/>
                  </a:cubicBezTo>
                  <a:cubicBezTo>
                    <a:pt x="0" y="51711"/>
                    <a:pt x="27642" y="35437"/>
                    <a:pt x="57214" y="35437"/>
                  </a:cubicBezTo>
                  <a:close/>
                  <a:moveTo>
                    <a:pt x="60857" y="51254"/>
                  </a:moveTo>
                  <a:cubicBezTo>
                    <a:pt x="40285" y="51254"/>
                    <a:pt x="24428" y="62813"/>
                    <a:pt x="24428" y="77718"/>
                  </a:cubicBezTo>
                  <a:cubicBezTo>
                    <a:pt x="24428" y="92623"/>
                    <a:pt x="40285" y="104030"/>
                    <a:pt x="60857" y="104030"/>
                  </a:cubicBezTo>
                  <a:cubicBezTo>
                    <a:pt x="81642" y="104030"/>
                    <a:pt x="97071" y="92319"/>
                    <a:pt x="97071" y="77718"/>
                  </a:cubicBezTo>
                  <a:cubicBezTo>
                    <a:pt x="97071" y="63117"/>
                    <a:pt x="81642" y="51254"/>
                    <a:pt x="60857" y="51254"/>
                  </a:cubicBezTo>
                  <a:close/>
                </a:path>
              </a:pathLst>
            </a:custGeom>
            <a:solidFill>
              <a:srgbClr val="FFFFFF"/>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FFFFFF"/>
                </a:solidFill>
                <a:latin typeface="Proxima Nova"/>
                <a:ea typeface="Proxima Nova"/>
                <a:cs typeface="Proxima Nova"/>
                <a:sym typeface="Proxima Nova"/>
              </a:endParaRPr>
            </a:p>
          </p:txBody>
        </p:sp>
        <p:sp>
          <p:nvSpPr>
            <p:cNvPr id="22" name="Shape 22"/>
            <p:cNvSpPr/>
            <p:nvPr/>
          </p:nvSpPr>
          <p:spPr>
            <a:xfrm>
              <a:off x="1617637" y="4921250"/>
              <a:ext cx="162000" cy="201600"/>
            </a:xfrm>
            <a:custGeom>
              <a:pathLst>
                <a:path extrusionOk="0" h="120000" w="120000">
                  <a:moveTo>
                    <a:pt x="26993" y="81857"/>
                  </a:moveTo>
                  <a:cubicBezTo>
                    <a:pt x="34743" y="92357"/>
                    <a:pt x="47305" y="98357"/>
                    <a:pt x="63608" y="98357"/>
                  </a:cubicBezTo>
                  <a:cubicBezTo>
                    <a:pt x="80979" y="98357"/>
                    <a:pt x="89799" y="91285"/>
                    <a:pt x="89799" y="83142"/>
                  </a:cubicBezTo>
                  <a:cubicBezTo>
                    <a:pt x="89799" y="73928"/>
                    <a:pt x="73496" y="71785"/>
                    <a:pt x="54788" y="69214"/>
                  </a:cubicBezTo>
                  <a:cubicBezTo>
                    <a:pt x="30467" y="65142"/>
                    <a:pt x="5345" y="58714"/>
                    <a:pt x="5345" y="35142"/>
                  </a:cubicBezTo>
                  <a:cubicBezTo>
                    <a:pt x="5345" y="17142"/>
                    <a:pt x="26458" y="0"/>
                    <a:pt x="60400" y="428"/>
                  </a:cubicBezTo>
                  <a:cubicBezTo>
                    <a:pt x="87126" y="428"/>
                    <a:pt x="106636" y="8785"/>
                    <a:pt x="118129" y="22714"/>
                  </a:cubicBezTo>
                  <a:lnTo>
                    <a:pt x="92472" y="34071"/>
                  </a:lnTo>
                  <a:cubicBezTo>
                    <a:pt x="86057" y="26357"/>
                    <a:pt x="74565" y="21000"/>
                    <a:pt x="60400" y="21000"/>
                  </a:cubicBezTo>
                  <a:cubicBezTo>
                    <a:pt x="44097" y="21000"/>
                    <a:pt x="35812" y="27642"/>
                    <a:pt x="35812" y="34500"/>
                  </a:cubicBezTo>
                  <a:cubicBezTo>
                    <a:pt x="35812" y="42857"/>
                    <a:pt x="48908" y="45000"/>
                    <a:pt x="69487" y="48642"/>
                  </a:cubicBezTo>
                  <a:cubicBezTo>
                    <a:pt x="93006" y="52500"/>
                    <a:pt x="119732" y="59142"/>
                    <a:pt x="119732" y="82714"/>
                  </a:cubicBezTo>
                  <a:cubicBezTo>
                    <a:pt x="119732" y="98357"/>
                    <a:pt x="102360" y="119785"/>
                    <a:pt x="62004" y="119357"/>
                  </a:cubicBezTo>
                  <a:cubicBezTo>
                    <a:pt x="33140" y="119357"/>
                    <a:pt x="11759" y="109714"/>
                    <a:pt x="0" y="93214"/>
                  </a:cubicBezTo>
                  <a:lnTo>
                    <a:pt x="26993" y="81857"/>
                  </a:lnTo>
                </a:path>
              </a:pathLst>
            </a:custGeom>
            <a:solidFill>
              <a:srgbClr val="FFFFFF"/>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FFFFFF"/>
                </a:solidFill>
                <a:latin typeface="Proxima Nova"/>
                <a:ea typeface="Proxima Nova"/>
                <a:cs typeface="Proxima Nova"/>
                <a:sym typeface="Proxima Nova"/>
              </a:endParaRPr>
            </a:p>
          </p:txBody>
        </p:sp>
        <p:sp>
          <p:nvSpPr>
            <p:cNvPr id="23" name="Shape 23"/>
            <p:cNvSpPr/>
            <p:nvPr/>
          </p:nvSpPr>
          <p:spPr>
            <a:xfrm>
              <a:off x="1817662" y="4837112"/>
              <a:ext cx="179400" cy="281100"/>
            </a:xfrm>
            <a:custGeom>
              <a:pathLst>
                <a:path extrusionOk="0" h="120000" w="120000">
                  <a:moveTo>
                    <a:pt x="49156" y="83337"/>
                  </a:moveTo>
                  <a:lnTo>
                    <a:pt x="26987" y="98433"/>
                  </a:lnTo>
                  <a:lnTo>
                    <a:pt x="26987" y="119845"/>
                  </a:lnTo>
                  <a:lnTo>
                    <a:pt x="0" y="119845"/>
                  </a:lnTo>
                  <a:lnTo>
                    <a:pt x="0" y="0"/>
                  </a:lnTo>
                  <a:lnTo>
                    <a:pt x="26987" y="0"/>
                  </a:lnTo>
                  <a:lnTo>
                    <a:pt x="26987" y="78408"/>
                  </a:lnTo>
                  <a:lnTo>
                    <a:pt x="85542" y="37894"/>
                  </a:lnTo>
                  <a:lnTo>
                    <a:pt x="118313" y="37894"/>
                  </a:lnTo>
                  <a:lnTo>
                    <a:pt x="68192" y="72708"/>
                  </a:lnTo>
                  <a:lnTo>
                    <a:pt x="119759" y="119845"/>
                  </a:lnTo>
                  <a:lnTo>
                    <a:pt x="88915" y="119845"/>
                  </a:lnTo>
                  <a:lnTo>
                    <a:pt x="49156" y="83337"/>
                  </a:lnTo>
                </a:path>
              </a:pathLst>
            </a:custGeom>
            <a:solidFill>
              <a:srgbClr val="FFFFFF"/>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FFFFFF"/>
                </a:solidFill>
                <a:latin typeface="Proxima Nova"/>
                <a:ea typeface="Proxima Nova"/>
                <a:cs typeface="Proxima Nova"/>
                <a:sym typeface="Proxima Nova"/>
              </a:endParaRPr>
            </a:p>
          </p:txBody>
        </p:sp>
        <p:sp>
          <p:nvSpPr>
            <p:cNvPr id="24" name="Shape 24"/>
            <p:cNvSpPr/>
            <p:nvPr/>
          </p:nvSpPr>
          <p:spPr>
            <a:xfrm>
              <a:off x="941361" y="4921250"/>
              <a:ext cx="179400" cy="196800"/>
            </a:xfrm>
            <a:custGeom>
              <a:pathLst>
                <a:path extrusionOk="0" h="120000" w="120000">
                  <a:moveTo>
                    <a:pt x="0" y="51208"/>
                  </a:moveTo>
                  <a:lnTo>
                    <a:pt x="0" y="119780"/>
                  </a:lnTo>
                  <a:lnTo>
                    <a:pt x="27895" y="119780"/>
                  </a:lnTo>
                  <a:lnTo>
                    <a:pt x="27895" y="54285"/>
                  </a:lnTo>
                  <a:cubicBezTo>
                    <a:pt x="27895" y="34945"/>
                    <a:pt x="40160" y="23296"/>
                    <a:pt x="60841" y="23296"/>
                  </a:cubicBezTo>
                  <a:cubicBezTo>
                    <a:pt x="81523" y="23296"/>
                    <a:pt x="91623" y="34945"/>
                    <a:pt x="91623" y="54285"/>
                  </a:cubicBezTo>
                  <a:lnTo>
                    <a:pt x="91623" y="119780"/>
                  </a:lnTo>
                  <a:lnTo>
                    <a:pt x="119759" y="119780"/>
                  </a:lnTo>
                  <a:lnTo>
                    <a:pt x="119759" y="51208"/>
                  </a:lnTo>
                  <a:cubicBezTo>
                    <a:pt x="119759" y="19340"/>
                    <a:pt x="92104" y="0"/>
                    <a:pt x="59879" y="0"/>
                  </a:cubicBezTo>
                  <a:cubicBezTo>
                    <a:pt x="27414" y="0"/>
                    <a:pt x="0" y="19340"/>
                    <a:pt x="0" y="51208"/>
                  </a:cubicBezTo>
                </a:path>
              </a:pathLst>
            </a:custGeom>
            <a:solidFill>
              <a:srgbClr val="FFFFFF"/>
            </a:solidFill>
            <a:ln>
              <a:noFill/>
            </a:ln>
          </p:spPr>
          <p:txBody>
            <a:bodyPr anchorCtr="0" anchor="ctr" bIns="22850" lIns="45725" rIns="45725" tIns="22850">
              <a:noAutofit/>
            </a:bodyPr>
            <a:lstStyle/>
            <a:p>
              <a:pPr indent="0" lvl="0" marL="0" marR="0" rtl="0" algn="l">
                <a:lnSpc>
                  <a:spcPct val="93000"/>
                </a:lnSpc>
                <a:spcBef>
                  <a:spcPts val="0"/>
                </a:spcBef>
                <a:spcAft>
                  <a:spcPts val="0"/>
                </a:spcAft>
                <a:buNone/>
              </a:pPr>
              <a:r>
                <a:t/>
              </a:r>
              <a:endParaRPr b="0" i="0" sz="900" u="none">
                <a:solidFill>
                  <a:srgbClr val="FFFFFF"/>
                </a:solidFill>
                <a:latin typeface="Proxima Nova"/>
                <a:ea typeface="Proxima Nova"/>
                <a:cs typeface="Proxima Nova"/>
                <a:sym typeface="Proxima Nova"/>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_Speaker">
    <p:bg>
      <p:bgPr>
        <a:solidFill>
          <a:schemeClr val="dk1"/>
        </a:solidFill>
      </p:bgPr>
    </p:bg>
    <p:spTree>
      <p:nvGrpSpPr>
        <p:cNvPr id="25" name="Shape 25"/>
        <p:cNvGrpSpPr/>
        <p:nvPr/>
      </p:nvGrpSpPr>
      <p:grpSpPr>
        <a:xfrm>
          <a:off x="0" y="0"/>
          <a:ext cx="0" cy="0"/>
          <a:chOff x="0" y="0"/>
          <a:chExt cx="0" cy="0"/>
        </a:xfrm>
      </p:grpSpPr>
      <p:sp>
        <p:nvSpPr>
          <p:cNvPr id="26" name="Shape 26"/>
          <p:cNvSpPr txBox="1"/>
          <p:nvPr>
            <p:ph type="title"/>
          </p:nvPr>
        </p:nvSpPr>
        <p:spPr>
          <a:xfrm>
            <a:off x="2390775" y="323850"/>
            <a:ext cx="6086400" cy="2419500"/>
          </a:xfrm>
          <a:prstGeom prst="rect">
            <a:avLst/>
          </a:prstGeom>
        </p:spPr>
        <p:txBody>
          <a:bodyPr anchorCtr="0" anchor="b" bIns="68575" lIns="68575" rIns="68575" tIns="68575"/>
          <a:lstStyle>
            <a:lvl1pPr lvl="0" rtl="0">
              <a:spcBef>
                <a:spcPts val="0"/>
              </a:spcBef>
              <a:buNone/>
              <a:defRPr b="1" sz="4200"/>
            </a:lvl1pPr>
            <a:lvl2pPr lvl="1" rtl="0">
              <a:spcBef>
                <a:spcPts val="0"/>
              </a:spcBef>
              <a:buNone/>
              <a:defRPr sz="6000"/>
            </a:lvl2pPr>
            <a:lvl3pPr lvl="2" rtl="0">
              <a:spcBef>
                <a:spcPts val="0"/>
              </a:spcBef>
              <a:buNone/>
              <a:defRPr sz="6000"/>
            </a:lvl3pPr>
            <a:lvl4pPr lvl="3" rtl="0">
              <a:spcBef>
                <a:spcPts val="0"/>
              </a:spcBef>
              <a:buNone/>
              <a:defRPr sz="6000"/>
            </a:lvl4pPr>
            <a:lvl5pPr lvl="4" rtl="0">
              <a:spcBef>
                <a:spcPts val="0"/>
              </a:spcBef>
              <a:buNone/>
              <a:defRPr sz="6000"/>
            </a:lvl5pPr>
            <a:lvl6pPr lvl="5" rtl="0">
              <a:spcBef>
                <a:spcPts val="0"/>
              </a:spcBef>
              <a:buNone/>
              <a:defRPr sz="6000"/>
            </a:lvl6pPr>
            <a:lvl7pPr lvl="6" rtl="0">
              <a:spcBef>
                <a:spcPts val="0"/>
              </a:spcBef>
              <a:buNone/>
              <a:defRPr sz="6000"/>
            </a:lvl7pPr>
            <a:lvl8pPr lvl="7" rtl="0">
              <a:spcBef>
                <a:spcPts val="0"/>
              </a:spcBef>
              <a:buNone/>
              <a:defRPr sz="6000"/>
            </a:lvl8pPr>
            <a:lvl9pPr lvl="8" rtl="0">
              <a:spcBef>
                <a:spcPts val="0"/>
              </a:spcBef>
              <a:buNone/>
              <a:defRPr sz="6000"/>
            </a:lvl9pPr>
          </a:lstStyle>
          <a:p/>
        </p:txBody>
      </p:sp>
      <p:sp>
        <p:nvSpPr>
          <p:cNvPr id="27" name="Shape 27"/>
          <p:cNvSpPr txBox="1"/>
          <p:nvPr>
            <p:ph idx="1" type="subTitle"/>
          </p:nvPr>
        </p:nvSpPr>
        <p:spPr>
          <a:xfrm>
            <a:off x="2238375" y="2533650"/>
            <a:ext cx="6238800" cy="514200"/>
          </a:xfrm>
          <a:prstGeom prst="rect">
            <a:avLst/>
          </a:prstGeom>
        </p:spPr>
        <p:txBody>
          <a:bodyPr anchorCtr="0" anchor="t" bIns="68575" lIns="68575" rIns="68575" tIns="68575"/>
          <a:lstStyle>
            <a:lvl1pPr lvl="0" rtl="0">
              <a:spcBef>
                <a:spcPts val="0"/>
              </a:spcBef>
              <a:buNone/>
              <a:defRPr>
                <a:solidFill>
                  <a:srgbClr val="FFFFFF"/>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28" name="Shape 28"/>
          <p:cNvSpPr/>
          <p:nvPr/>
        </p:nvSpPr>
        <p:spPr>
          <a:xfrm>
            <a:off x="562112" y="1696775"/>
            <a:ext cx="1676100" cy="16761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45725" lIns="45725" rIns="45725" tIns="457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5_Two Speakers">
    <p:bg>
      <p:bgPr>
        <a:solidFill>
          <a:schemeClr val="dk1"/>
        </a:solidFill>
      </p:bgPr>
    </p:bg>
    <p:spTree>
      <p:nvGrpSpPr>
        <p:cNvPr id="29" name="Shape 29"/>
        <p:cNvGrpSpPr/>
        <p:nvPr/>
      </p:nvGrpSpPr>
      <p:grpSpPr>
        <a:xfrm>
          <a:off x="0" y="0"/>
          <a:ext cx="0" cy="0"/>
          <a:chOff x="0" y="0"/>
          <a:chExt cx="0" cy="0"/>
        </a:xfrm>
      </p:grpSpPr>
      <p:sp>
        <p:nvSpPr>
          <p:cNvPr id="30" name="Shape 30"/>
          <p:cNvSpPr txBox="1"/>
          <p:nvPr>
            <p:ph idx="1" type="subTitle"/>
          </p:nvPr>
        </p:nvSpPr>
        <p:spPr>
          <a:xfrm>
            <a:off x="1609937" y="3248025"/>
            <a:ext cx="3076500" cy="514200"/>
          </a:xfrm>
          <a:prstGeom prst="rect">
            <a:avLst/>
          </a:prstGeom>
        </p:spPr>
        <p:txBody>
          <a:bodyPr anchorCtr="0" anchor="t" bIns="68575" lIns="68575" rIns="68575" tIns="68575"/>
          <a:lstStyle>
            <a:lvl1pPr lvl="0" rtl="0" algn="ctr">
              <a:spcBef>
                <a:spcPts val="0"/>
              </a:spcBef>
              <a:buNone/>
              <a:defRPr sz="1500">
                <a:solidFill>
                  <a:srgbClr val="FFFFFF"/>
                </a:solidFill>
              </a:defRPr>
            </a:lvl1pPr>
            <a:lvl2pPr lvl="1" rtl="0" algn="ctr">
              <a:spcBef>
                <a:spcPts val="0"/>
              </a:spcBef>
              <a:buNone/>
              <a:defRPr sz="1500"/>
            </a:lvl2pPr>
            <a:lvl3pPr lvl="2" rtl="0" algn="ctr">
              <a:spcBef>
                <a:spcPts val="0"/>
              </a:spcBef>
              <a:buNone/>
              <a:defRPr sz="1500"/>
            </a:lvl3pPr>
            <a:lvl4pPr lvl="3" rtl="0" algn="ctr">
              <a:spcBef>
                <a:spcPts val="0"/>
              </a:spcBef>
              <a:buNone/>
              <a:defRPr sz="1500"/>
            </a:lvl4pPr>
            <a:lvl5pPr lvl="4" rtl="0" algn="ctr">
              <a:spcBef>
                <a:spcPts val="0"/>
              </a:spcBef>
              <a:buNone/>
              <a:defRPr sz="1500"/>
            </a:lvl5pPr>
            <a:lvl6pPr lvl="5" rtl="0" algn="ctr">
              <a:spcBef>
                <a:spcPts val="0"/>
              </a:spcBef>
              <a:buNone/>
              <a:defRPr sz="1500"/>
            </a:lvl6pPr>
            <a:lvl7pPr lvl="6" rtl="0" algn="ctr">
              <a:spcBef>
                <a:spcPts val="0"/>
              </a:spcBef>
              <a:buNone/>
              <a:defRPr sz="1500"/>
            </a:lvl7pPr>
            <a:lvl8pPr lvl="7" rtl="0" algn="ctr">
              <a:spcBef>
                <a:spcPts val="0"/>
              </a:spcBef>
              <a:buNone/>
              <a:defRPr sz="1500"/>
            </a:lvl8pPr>
            <a:lvl9pPr lvl="8" rtl="0" algn="ctr">
              <a:spcBef>
                <a:spcPts val="0"/>
              </a:spcBef>
              <a:buNone/>
              <a:defRPr sz="1500"/>
            </a:lvl9pPr>
          </a:lstStyle>
          <a:p/>
        </p:txBody>
      </p:sp>
      <p:sp>
        <p:nvSpPr>
          <p:cNvPr id="31" name="Shape 31"/>
          <p:cNvSpPr txBox="1"/>
          <p:nvPr>
            <p:ph idx="2" type="subTitle"/>
          </p:nvPr>
        </p:nvSpPr>
        <p:spPr>
          <a:xfrm>
            <a:off x="4453037" y="3248025"/>
            <a:ext cx="3076500" cy="514200"/>
          </a:xfrm>
          <a:prstGeom prst="rect">
            <a:avLst/>
          </a:prstGeom>
        </p:spPr>
        <p:txBody>
          <a:bodyPr anchorCtr="0" anchor="b" bIns="68575" lIns="68575" rIns="68575" tIns="68575"/>
          <a:lstStyle>
            <a:lvl1pPr lvl="0" rtl="0" algn="ctr">
              <a:spcBef>
                <a:spcPts val="0"/>
              </a:spcBef>
              <a:buNone/>
              <a:defRPr sz="1500">
                <a:solidFill>
                  <a:srgbClr val="FFFFFF"/>
                </a:solidFill>
              </a:defRPr>
            </a:lvl1pPr>
            <a:lvl2pPr lvl="1" rtl="0" algn="ctr">
              <a:spcBef>
                <a:spcPts val="0"/>
              </a:spcBef>
              <a:buNone/>
              <a:defRPr sz="1500"/>
            </a:lvl2pPr>
            <a:lvl3pPr lvl="2" rtl="0" algn="ctr">
              <a:spcBef>
                <a:spcPts val="0"/>
              </a:spcBef>
              <a:buNone/>
              <a:defRPr sz="1500"/>
            </a:lvl3pPr>
            <a:lvl4pPr lvl="3" rtl="0" algn="ctr">
              <a:spcBef>
                <a:spcPts val="0"/>
              </a:spcBef>
              <a:buNone/>
              <a:defRPr sz="1500"/>
            </a:lvl4pPr>
            <a:lvl5pPr lvl="4" rtl="0" algn="ctr">
              <a:spcBef>
                <a:spcPts val="0"/>
              </a:spcBef>
              <a:buNone/>
              <a:defRPr sz="1500"/>
            </a:lvl5pPr>
            <a:lvl6pPr lvl="5" rtl="0" algn="ctr">
              <a:spcBef>
                <a:spcPts val="0"/>
              </a:spcBef>
              <a:buNone/>
              <a:defRPr sz="1500"/>
            </a:lvl6pPr>
            <a:lvl7pPr lvl="6" rtl="0" algn="ctr">
              <a:spcBef>
                <a:spcPts val="0"/>
              </a:spcBef>
              <a:buNone/>
              <a:defRPr sz="1500"/>
            </a:lvl7pPr>
            <a:lvl8pPr lvl="7" rtl="0" algn="ctr">
              <a:spcBef>
                <a:spcPts val="0"/>
              </a:spcBef>
              <a:buNone/>
              <a:defRPr sz="1500"/>
            </a:lvl8pPr>
            <a:lvl9pPr lvl="8" rtl="0" algn="ctr">
              <a:spcBef>
                <a:spcPts val="0"/>
              </a:spcBef>
              <a:buNone/>
              <a:defRPr sz="1500"/>
            </a:lvl9pPr>
          </a:lstStyle>
          <a:p/>
        </p:txBody>
      </p:sp>
      <p:sp>
        <p:nvSpPr>
          <p:cNvPr id="32" name="Shape 32"/>
          <p:cNvSpPr/>
          <p:nvPr/>
        </p:nvSpPr>
        <p:spPr>
          <a:xfrm>
            <a:off x="2314712" y="1201475"/>
            <a:ext cx="1676100" cy="16761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45725" lIns="45725" rIns="45725" tIns="45725">
            <a:noAutofit/>
          </a:bodyPr>
          <a:lstStyle/>
          <a:p>
            <a:pPr lvl="0">
              <a:spcBef>
                <a:spcPts val="0"/>
              </a:spcBef>
              <a:buNone/>
            </a:pPr>
            <a:r>
              <a:t/>
            </a:r>
            <a:endParaRPr/>
          </a:p>
        </p:txBody>
      </p:sp>
      <p:sp>
        <p:nvSpPr>
          <p:cNvPr id="33" name="Shape 33"/>
          <p:cNvSpPr/>
          <p:nvPr/>
        </p:nvSpPr>
        <p:spPr>
          <a:xfrm>
            <a:off x="5153162" y="1201475"/>
            <a:ext cx="1676100" cy="16761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45725" lIns="45725" rIns="45725" tIns="45725">
            <a:noAutofit/>
          </a:bodyPr>
          <a:lstStyle/>
          <a:p>
            <a:pPr lvl="0">
              <a:spcBef>
                <a:spcPts val="0"/>
              </a:spcBef>
              <a:buNone/>
            </a:pPr>
            <a:r>
              <a:t/>
            </a:r>
            <a:endParaRPr/>
          </a:p>
        </p:txBody>
      </p:sp>
      <p:sp>
        <p:nvSpPr>
          <p:cNvPr id="34" name="Shape 34"/>
          <p:cNvSpPr txBox="1"/>
          <p:nvPr>
            <p:ph type="title"/>
          </p:nvPr>
        </p:nvSpPr>
        <p:spPr>
          <a:xfrm>
            <a:off x="1609937" y="2573075"/>
            <a:ext cx="3076500" cy="894000"/>
          </a:xfrm>
          <a:prstGeom prst="rect">
            <a:avLst/>
          </a:prstGeom>
        </p:spPr>
        <p:txBody>
          <a:bodyPr anchorCtr="0" anchor="b" bIns="68575" lIns="68575" rIns="68575" tIns="68575"/>
          <a:lstStyle>
            <a:lvl1pPr lvl="0" rtl="0" algn="ctr">
              <a:spcBef>
                <a:spcPts val="0"/>
              </a:spcBef>
              <a:buNone/>
              <a:defRPr b="1" sz="2400"/>
            </a:lvl1pPr>
            <a:lvl2pPr lvl="1" rtl="0" algn="ctr">
              <a:spcBef>
                <a:spcPts val="0"/>
              </a:spcBef>
              <a:buNone/>
              <a:defRPr b="1" sz="2400"/>
            </a:lvl2pPr>
            <a:lvl3pPr lvl="2" rtl="0" algn="ctr">
              <a:spcBef>
                <a:spcPts val="0"/>
              </a:spcBef>
              <a:buNone/>
              <a:defRPr b="1" sz="2400"/>
            </a:lvl3pPr>
            <a:lvl4pPr lvl="3" rtl="0" algn="ctr">
              <a:spcBef>
                <a:spcPts val="0"/>
              </a:spcBef>
              <a:buNone/>
              <a:defRPr b="1" sz="2400"/>
            </a:lvl4pPr>
            <a:lvl5pPr lvl="4" rtl="0" algn="ctr">
              <a:spcBef>
                <a:spcPts val="0"/>
              </a:spcBef>
              <a:buNone/>
              <a:defRPr b="1" sz="2400"/>
            </a:lvl5pPr>
            <a:lvl6pPr lvl="5" rtl="0" algn="ctr">
              <a:spcBef>
                <a:spcPts val="0"/>
              </a:spcBef>
              <a:buNone/>
              <a:defRPr b="1" sz="2400"/>
            </a:lvl6pPr>
            <a:lvl7pPr lvl="6" rtl="0" algn="ctr">
              <a:spcBef>
                <a:spcPts val="0"/>
              </a:spcBef>
              <a:buNone/>
              <a:defRPr b="1" sz="2400"/>
            </a:lvl7pPr>
            <a:lvl8pPr lvl="7" rtl="0" algn="ctr">
              <a:spcBef>
                <a:spcPts val="0"/>
              </a:spcBef>
              <a:buNone/>
              <a:defRPr b="1" sz="2400"/>
            </a:lvl8pPr>
            <a:lvl9pPr lvl="8" rtl="0" algn="ctr">
              <a:spcBef>
                <a:spcPts val="0"/>
              </a:spcBef>
              <a:buNone/>
              <a:defRPr b="1" sz="2400"/>
            </a:lvl9pPr>
          </a:lstStyle>
          <a:p/>
        </p:txBody>
      </p:sp>
      <p:sp>
        <p:nvSpPr>
          <p:cNvPr id="35" name="Shape 35"/>
          <p:cNvSpPr txBox="1"/>
          <p:nvPr>
            <p:ph idx="3" type="title"/>
          </p:nvPr>
        </p:nvSpPr>
        <p:spPr>
          <a:xfrm>
            <a:off x="4453037" y="2573075"/>
            <a:ext cx="3076500" cy="894000"/>
          </a:xfrm>
          <a:prstGeom prst="rect">
            <a:avLst/>
          </a:prstGeom>
        </p:spPr>
        <p:txBody>
          <a:bodyPr anchorCtr="0" anchor="b" bIns="68575" lIns="68575" rIns="68575" tIns="68575"/>
          <a:lstStyle>
            <a:lvl1pPr lvl="0" rtl="0" algn="ctr">
              <a:spcBef>
                <a:spcPts val="0"/>
              </a:spcBef>
              <a:buNone/>
              <a:defRPr b="1" sz="2400"/>
            </a:lvl1pPr>
            <a:lvl2pPr lvl="1" rtl="0" algn="ctr">
              <a:spcBef>
                <a:spcPts val="0"/>
              </a:spcBef>
              <a:buNone/>
              <a:defRPr b="1" sz="2400"/>
            </a:lvl2pPr>
            <a:lvl3pPr lvl="2" rtl="0" algn="ctr">
              <a:spcBef>
                <a:spcPts val="0"/>
              </a:spcBef>
              <a:buNone/>
              <a:defRPr b="1" sz="2400"/>
            </a:lvl3pPr>
            <a:lvl4pPr lvl="3" rtl="0" algn="ctr">
              <a:spcBef>
                <a:spcPts val="0"/>
              </a:spcBef>
              <a:buNone/>
              <a:defRPr b="1" sz="2400"/>
            </a:lvl4pPr>
            <a:lvl5pPr lvl="4" rtl="0" algn="ctr">
              <a:spcBef>
                <a:spcPts val="0"/>
              </a:spcBef>
              <a:buNone/>
              <a:defRPr b="1" sz="2400"/>
            </a:lvl5pPr>
            <a:lvl6pPr lvl="5" rtl="0" algn="ctr">
              <a:spcBef>
                <a:spcPts val="0"/>
              </a:spcBef>
              <a:buNone/>
              <a:defRPr b="1" sz="2400"/>
            </a:lvl6pPr>
            <a:lvl7pPr lvl="6" rtl="0" algn="ctr">
              <a:spcBef>
                <a:spcPts val="0"/>
              </a:spcBef>
              <a:buNone/>
              <a:defRPr b="1" sz="2400"/>
            </a:lvl7pPr>
            <a:lvl8pPr lvl="7" rtl="0" algn="ctr">
              <a:spcBef>
                <a:spcPts val="0"/>
              </a:spcBef>
              <a:buNone/>
              <a:defRPr b="1" sz="2400"/>
            </a:lvl8pPr>
            <a:lvl9pPr lvl="8" rtl="0" algn="ctr">
              <a:spcBef>
                <a:spcPts val="0"/>
              </a:spcBef>
              <a:buNone/>
              <a:defRPr b="1"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6_Three Speakers">
    <p:bg>
      <p:bgPr>
        <a:solidFill>
          <a:schemeClr val="dk1"/>
        </a:solidFill>
      </p:bgPr>
    </p:bg>
    <p:spTree>
      <p:nvGrpSpPr>
        <p:cNvPr id="36" name="Shape 36"/>
        <p:cNvGrpSpPr/>
        <p:nvPr/>
      </p:nvGrpSpPr>
      <p:grpSpPr>
        <a:xfrm>
          <a:off x="0" y="0"/>
          <a:ext cx="0" cy="0"/>
          <a:chOff x="0" y="0"/>
          <a:chExt cx="0" cy="0"/>
        </a:xfrm>
      </p:grpSpPr>
      <p:sp>
        <p:nvSpPr>
          <p:cNvPr id="37" name="Shape 37"/>
          <p:cNvSpPr txBox="1"/>
          <p:nvPr>
            <p:ph idx="1" type="subTitle"/>
          </p:nvPr>
        </p:nvSpPr>
        <p:spPr>
          <a:xfrm>
            <a:off x="1047812" y="3162275"/>
            <a:ext cx="2257500" cy="514200"/>
          </a:xfrm>
          <a:prstGeom prst="rect">
            <a:avLst/>
          </a:prstGeom>
        </p:spPr>
        <p:txBody>
          <a:bodyPr anchorCtr="0" anchor="t" bIns="68575" lIns="68575" rIns="68575" tIns="68575"/>
          <a:lstStyle>
            <a:lvl1pPr lvl="0" rtl="0" algn="ctr">
              <a:spcBef>
                <a:spcPts val="0"/>
              </a:spcBef>
              <a:buNone/>
              <a:defRPr sz="1200">
                <a:solidFill>
                  <a:srgbClr val="FFFFFF"/>
                </a:solidFill>
              </a:defRPr>
            </a:lvl1pPr>
            <a:lvl2pPr lvl="1" rtl="0" algn="ctr">
              <a:spcBef>
                <a:spcPts val="0"/>
              </a:spcBef>
              <a:buNone/>
              <a:defRPr sz="1500"/>
            </a:lvl2pPr>
            <a:lvl3pPr lvl="2" rtl="0" algn="ctr">
              <a:spcBef>
                <a:spcPts val="0"/>
              </a:spcBef>
              <a:buNone/>
              <a:defRPr sz="1500"/>
            </a:lvl3pPr>
            <a:lvl4pPr lvl="3" rtl="0" algn="ctr">
              <a:spcBef>
                <a:spcPts val="0"/>
              </a:spcBef>
              <a:buNone/>
              <a:defRPr sz="1500"/>
            </a:lvl4pPr>
            <a:lvl5pPr lvl="4" rtl="0" algn="ctr">
              <a:spcBef>
                <a:spcPts val="0"/>
              </a:spcBef>
              <a:buNone/>
              <a:defRPr sz="1500"/>
            </a:lvl5pPr>
            <a:lvl6pPr lvl="5" rtl="0" algn="ctr">
              <a:spcBef>
                <a:spcPts val="0"/>
              </a:spcBef>
              <a:buNone/>
              <a:defRPr sz="1500"/>
            </a:lvl6pPr>
            <a:lvl7pPr lvl="6" rtl="0" algn="ctr">
              <a:spcBef>
                <a:spcPts val="0"/>
              </a:spcBef>
              <a:buNone/>
              <a:defRPr sz="1500"/>
            </a:lvl7pPr>
            <a:lvl8pPr lvl="7" rtl="0" algn="ctr">
              <a:spcBef>
                <a:spcPts val="0"/>
              </a:spcBef>
              <a:buNone/>
              <a:defRPr sz="1500"/>
            </a:lvl8pPr>
            <a:lvl9pPr lvl="8" rtl="0" algn="ctr">
              <a:spcBef>
                <a:spcPts val="0"/>
              </a:spcBef>
              <a:buNone/>
              <a:defRPr sz="1500"/>
            </a:lvl9pPr>
          </a:lstStyle>
          <a:p/>
        </p:txBody>
      </p:sp>
      <p:sp>
        <p:nvSpPr>
          <p:cNvPr id="38" name="Shape 38"/>
          <p:cNvSpPr txBox="1"/>
          <p:nvPr>
            <p:ph idx="2" type="subTitle"/>
          </p:nvPr>
        </p:nvSpPr>
        <p:spPr>
          <a:xfrm>
            <a:off x="3443250" y="3162275"/>
            <a:ext cx="2257500" cy="514200"/>
          </a:xfrm>
          <a:prstGeom prst="rect">
            <a:avLst/>
          </a:prstGeom>
        </p:spPr>
        <p:txBody>
          <a:bodyPr anchorCtr="0" anchor="t" bIns="68575" lIns="68575" rIns="68575" tIns="68575"/>
          <a:lstStyle>
            <a:lvl1pPr lvl="0" rtl="0" algn="ctr">
              <a:spcBef>
                <a:spcPts val="0"/>
              </a:spcBef>
              <a:buNone/>
              <a:defRPr sz="1200">
                <a:solidFill>
                  <a:srgbClr val="FFFFFF"/>
                </a:solidFill>
              </a:defRPr>
            </a:lvl1pPr>
            <a:lvl2pPr lvl="1" rtl="0" algn="ctr">
              <a:spcBef>
                <a:spcPts val="0"/>
              </a:spcBef>
              <a:buNone/>
              <a:defRPr sz="1500"/>
            </a:lvl2pPr>
            <a:lvl3pPr lvl="2" rtl="0" algn="ctr">
              <a:spcBef>
                <a:spcPts val="0"/>
              </a:spcBef>
              <a:buNone/>
              <a:defRPr sz="1500"/>
            </a:lvl3pPr>
            <a:lvl4pPr lvl="3" rtl="0" algn="ctr">
              <a:spcBef>
                <a:spcPts val="0"/>
              </a:spcBef>
              <a:buNone/>
              <a:defRPr sz="1500"/>
            </a:lvl4pPr>
            <a:lvl5pPr lvl="4" rtl="0" algn="ctr">
              <a:spcBef>
                <a:spcPts val="0"/>
              </a:spcBef>
              <a:buNone/>
              <a:defRPr sz="1500"/>
            </a:lvl5pPr>
            <a:lvl6pPr lvl="5" rtl="0" algn="ctr">
              <a:spcBef>
                <a:spcPts val="0"/>
              </a:spcBef>
              <a:buNone/>
              <a:defRPr sz="1500"/>
            </a:lvl6pPr>
            <a:lvl7pPr lvl="6" rtl="0" algn="ctr">
              <a:spcBef>
                <a:spcPts val="0"/>
              </a:spcBef>
              <a:buNone/>
              <a:defRPr sz="1500"/>
            </a:lvl7pPr>
            <a:lvl8pPr lvl="7" rtl="0" algn="ctr">
              <a:spcBef>
                <a:spcPts val="0"/>
              </a:spcBef>
              <a:buNone/>
              <a:defRPr sz="1500"/>
            </a:lvl8pPr>
            <a:lvl9pPr lvl="8" rtl="0" algn="ctr">
              <a:spcBef>
                <a:spcPts val="0"/>
              </a:spcBef>
              <a:buNone/>
              <a:defRPr sz="1500"/>
            </a:lvl9pPr>
          </a:lstStyle>
          <a:p/>
        </p:txBody>
      </p:sp>
      <p:sp>
        <p:nvSpPr>
          <p:cNvPr id="39" name="Shape 39"/>
          <p:cNvSpPr txBox="1"/>
          <p:nvPr>
            <p:ph idx="3" type="subTitle"/>
          </p:nvPr>
        </p:nvSpPr>
        <p:spPr>
          <a:xfrm>
            <a:off x="5838687" y="3162275"/>
            <a:ext cx="2257500" cy="514200"/>
          </a:xfrm>
          <a:prstGeom prst="rect">
            <a:avLst/>
          </a:prstGeom>
        </p:spPr>
        <p:txBody>
          <a:bodyPr anchorCtr="0" anchor="t" bIns="68575" lIns="68575" rIns="68575" tIns="68575"/>
          <a:lstStyle>
            <a:lvl1pPr lvl="0" rtl="0" algn="ctr">
              <a:spcBef>
                <a:spcPts val="0"/>
              </a:spcBef>
              <a:buNone/>
              <a:defRPr sz="1200">
                <a:solidFill>
                  <a:srgbClr val="FFFFFF"/>
                </a:solidFill>
              </a:defRPr>
            </a:lvl1pPr>
            <a:lvl2pPr lvl="1" rtl="0" algn="ctr">
              <a:spcBef>
                <a:spcPts val="0"/>
              </a:spcBef>
              <a:buNone/>
              <a:defRPr sz="1500"/>
            </a:lvl2pPr>
            <a:lvl3pPr lvl="2" rtl="0" algn="ctr">
              <a:spcBef>
                <a:spcPts val="0"/>
              </a:spcBef>
              <a:buNone/>
              <a:defRPr sz="1500"/>
            </a:lvl3pPr>
            <a:lvl4pPr lvl="3" rtl="0" algn="ctr">
              <a:spcBef>
                <a:spcPts val="0"/>
              </a:spcBef>
              <a:buNone/>
              <a:defRPr sz="1500"/>
            </a:lvl4pPr>
            <a:lvl5pPr lvl="4" rtl="0" algn="ctr">
              <a:spcBef>
                <a:spcPts val="0"/>
              </a:spcBef>
              <a:buNone/>
              <a:defRPr sz="1500"/>
            </a:lvl5pPr>
            <a:lvl6pPr lvl="5" rtl="0" algn="ctr">
              <a:spcBef>
                <a:spcPts val="0"/>
              </a:spcBef>
              <a:buNone/>
              <a:defRPr sz="1500"/>
            </a:lvl6pPr>
            <a:lvl7pPr lvl="6" rtl="0" algn="ctr">
              <a:spcBef>
                <a:spcPts val="0"/>
              </a:spcBef>
              <a:buNone/>
              <a:defRPr sz="1500"/>
            </a:lvl7pPr>
            <a:lvl8pPr lvl="7" rtl="0" algn="ctr">
              <a:spcBef>
                <a:spcPts val="0"/>
              </a:spcBef>
              <a:buNone/>
              <a:defRPr sz="1500"/>
            </a:lvl8pPr>
            <a:lvl9pPr lvl="8" rtl="0" algn="ctr">
              <a:spcBef>
                <a:spcPts val="0"/>
              </a:spcBef>
              <a:buNone/>
              <a:defRPr sz="1500"/>
            </a:lvl9pPr>
          </a:lstStyle>
          <a:p/>
        </p:txBody>
      </p:sp>
      <p:sp>
        <p:nvSpPr>
          <p:cNvPr id="40" name="Shape 40"/>
          <p:cNvSpPr/>
          <p:nvPr/>
        </p:nvSpPr>
        <p:spPr>
          <a:xfrm>
            <a:off x="1400312" y="1334825"/>
            <a:ext cx="1552500" cy="155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45725" lIns="45725" rIns="45725" tIns="45725">
            <a:noAutofit/>
          </a:bodyPr>
          <a:lstStyle/>
          <a:p>
            <a:pPr lvl="0">
              <a:spcBef>
                <a:spcPts val="0"/>
              </a:spcBef>
              <a:buNone/>
            </a:pPr>
            <a:r>
              <a:t/>
            </a:r>
            <a:endParaRPr/>
          </a:p>
        </p:txBody>
      </p:sp>
      <p:sp>
        <p:nvSpPr>
          <p:cNvPr id="41" name="Shape 41"/>
          <p:cNvSpPr txBox="1"/>
          <p:nvPr>
            <p:ph type="title"/>
          </p:nvPr>
        </p:nvSpPr>
        <p:spPr>
          <a:xfrm>
            <a:off x="1047812" y="2449250"/>
            <a:ext cx="2257500" cy="894000"/>
          </a:xfrm>
          <a:prstGeom prst="rect">
            <a:avLst/>
          </a:prstGeom>
        </p:spPr>
        <p:txBody>
          <a:bodyPr anchorCtr="0" anchor="b" bIns="68575" lIns="68575" rIns="68575" tIns="68575"/>
          <a:lstStyle>
            <a:lvl1pPr lvl="0" rtl="0" algn="ctr">
              <a:spcBef>
                <a:spcPts val="0"/>
              </a:spcBef>
              <a:buNone/>
              <a:defRPr b="1"/>
            </a:lvl1pPr>
            <a:lvl2pPr lvl="1" rtl="0" algn="ctr">
              <a:spcBef>
                <a:spcPts val="0"/>
              </a:spcBef>
              <a:buNone/>
              <a:defRPr b="1"/>
            </a:lvl2pPr>
            <a:lvl3pPr lvl="2" rtl="0" algn="ctr">
              <a:spcBef>
                <a:spcPts val="0"/>
              </a:spcBef>
              <a:buNone/>
              <a:defRPr b="1"/>
            </a:lvl3pPr>
            <a:lvl4pPr lvl="3" rtl="0" algn="ctr">
              <a:spcBef>
                <a:spcPts val="0"/>
              </a:spcBef>
              <a:buNone/>
              <a:defRPr b="1"/>
            </a:lvl4pPr>
            <a:lvl5pPr lvl="4" rtl="0" algn="ctr">
              <a:spcBef>
                <a:spcPts val="0"/>
              </a:spcBef>
              <a:buNone/>
              <a:defRPr b="1"/>
            </a:lvl5pPr>
            <a:lvl6pPr lvl="5" rtl="0" algn="ctr">
              <a:spcBef>
                <a:spcPts val="0"/>
              </a:spcBef>
              <a:buNone/>
              <a:defRPr b="1"/>
            </a:lvl6pPr>
            <a:lvl7pPr lvl="6" rtl="0" algn="ctr">
              <a:spcBef>
                <a:spcPts val="0"/>
              </a:spcBef>
              <a:buNone/>
              <a:defRPr b="1"/>
            </a:lvl7pPr>
            <a:lvl8pPr lvl="7" rtl="0" algn="ctr">
              <a:spcBef>
                <a:spcPts val="0"/>
              </a:spcBef>
              <a:buNone/>
              <a:defRPr b="1"/>
            </a:lvl8pPr>
            <a:lvl9pPr lvl="8" rtl="0" algn="ctr">
              <a:spcBef>
                <a:spcPts val="0"/>
              </a:spcBef>
              <a:buNone/>
              <a:defRPr b="1"/>
            </a:lvl9pPr>
          </a:lstStyle>
          <a:p/>
        </p:txBody>
      </p:sp>
      <p:sp>
        <p:nvSpPr>
          <p:cNvPr id="42" name="Shape 42"/>
          <p:cNvSpPr/>
          <p:nvPr/>
        </p:nvSpPr>
        <p:spPr>
          <a:xfrm>
            <a:off x="3795750" y="1334825"/>
            <a:ext cx="1552500" cy="155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45725" lIns="45725" rIns="45725" tIns="45725">
            <a:noAutofit/>
          </a:bodyPr>
          <a:lstStyle/>
          <a:p>
            <a:pPr lvl="0">
              <a:spcBef>
                <a:spcPts val="0"/>
              </a:spcBef>
              <a:buNone/>
            </a:pPr>
            <a:r>
              <a:t/>
            </a:r>
            <a:endParaRPr/>
          </a:p>
        </p:txBody>
      </p:sp>
      <p:sp>
        <p:nvSpPr>
          <p:cNvPr id="43" name="Shape 43"/>
          <p:cNvSpPr/>
          <p:nvPr/>
        </p:nvSpPr>
        <p:spPr>
          <a:xfrm>
            <a:off x="6191187" y="1334825"/>
            <a:ext cx="1552500" cy="155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45725" lIns="45725" rIns="45725" tIns="45725">
            <a:noAutofit/>
          </a:bodyPr>
          <a:lstStyle/>
          <a:p>
            <a:pPr lvl="0">
              <a:spcBef>
                <a:spcPts val="0"/>
              </a:spcBef>
              <a:buNone/>
            </a:pPr>
            <a:r>
              <a:t/>
            </a:r>
            <a:endParaRPr/>
          </a:p>
        </p:txBody>
      </p:sp>
      <p:sp>
        <p:nvSpPr>
          <p:cNvPr id="44" name="Shape 44"/>
          <p:cNvSpPr txBox="1"/>
          <p:nvPr>
            <p:ph idx="4" type="title"/>
          </p:nvPr>
        </p:nvSpPr>
        <p:spPr>
          <a:xfrm>
            <a:off x="3443250" y="2449250"/>
            <a:ext cx="2257500" cy="894000"/>
          </a:xfrm>
          <a:prstGeom prst="rect">
            <a:avLst/>
          </a:prstGeom>
        </p:spPr>
        <p:txBody>
          <a:bodyPr anchorCtr="0" anchor="b" bIns="68575" lIns="68575" rIns="68575" tIns="68575"/>
          <a:lstStyle>
            <a:lvl1pPr lvl="0" rtl="0" algn="ctr">
              <a:spcBef>
                <a:spcPts val="0"/>
              </a:spcBef>
              <a:buNone/>
              <a:defRPr b="1"/>
            </a:lvl1pPr>
            <a:lvl2pPr lvl="1" rtl="0" algn="ctr">
              <a:spcBef>
                <a:spcPts val="0"/>
              </a:spcBef>
              <a:buNone/>
              <a:defRPr b="1"/>
            </a:lvl2pPr>
            <a:lvl3pPr lvl="2" rtl="0" algn="ctr">
              <a:spcBef>
                <a:spcPts val="0"/>
              </a:spcBef>
              <a:buNone/>
              <a:defRPr b="1"/>
            </a:lvl3pPr>
            <a:lvl4pPr lvl="3" rtl="0" algn="ctr">
              <a:spcBef>
                <a:spcPts val="0"/>
              </a:spcBef>
              <a:buNone/>
              <a:defRPr b="1"/>
            </a:lvl4pPr>
            <a:lvl5pPr lvl="4" rtl="0" algn="ctr">
              <a:spcBef>
                <a:spcPts val="0"/>
              </a:spcBef>
              <a:buNone/>
              <a:defRPr b="1"/>
            </a:lvl5pPr>
            <a:lvl6pPr lvl="5" rtl="0" algn="ctr">
              <a:spcBef>
                <a:spcPts val="0"/>
              </a:spcBef>
              <a:buNone/>
              <a:defRPr b="1"/>
            </a:lvl6pPr>
            <a:lvl7pPr lvl="6" rtl="0" algn="ctr">
              <a:spcBef>
                <a:spcPts val="0"/>
              </a:spcBef>
              <a:buNone/>
              <a:defRPr b="1"/>
            </a:lvl7pPr>
            <a:lvl8pPr lvl="7" rtl="0" algn="ctr">
              <a:spcBef>
                <a:spcPts val="0"/>
              </a:spcBef>
              <a:buNone/>
              <a:defRPr b="1"/>
            </a:lvl8pPr>
            <a:lvl9pPr lvl="8" rtl="0" algn="ctr">
              <a:spcBef>
                <a:spcPts val="0"/>
              </a:spcBef>
              <a:buNone/>
              <a:defRPr b="1"/>
            </a:lvl9pPr>
          </a:lstStyle>
          <a:p/>
        </p:txBody>
      </p:sp>
      <p:sp>
        <p:nvSpPr>
          <p:cNvPr id="45" name="Shape 45"/>
          <p:cNvSpPr txBox="1"/>
          <p:nvPr>
            <p:ph idx="5" type="title"/>
          </p:nvPr>
        </p:nvSpPr>
        <p:spPr>
          <a:xfrm>
            <a:off x="5838687" y="2449250"/>
            <a:ext cx="2257500" cy="894000"/>
          </a:xfrm>
          <a:prstGeom prst="rect">
            <a:avLst/>
          </a:prstGeom>
        </p:spPr>
        <p:txBody>
          <a:bodyPr anchorCtr="0" anchor="b" bIns="68575" lIns="68575" rIns="68575" tIns="68575"/>
          <a:lstStyle>
            <a:lvl1pPr lvl="0" rtl="0" algn="ctr">
              <a:spcBef>
                <a:spcPts val="0"/>
              </a:spcBef>
              <a:buNone/>
              <a:defRPr b="1"/>
            </a:lvl1pPr>
            <a:lvl2pPr lvl="1" rtl="0" algn="ctr">
              <a:spcBef>
                <a:spcPts val="0"/>
              </a:spcBef>
              <a:buNone/>
              <a:defRPr b="1"/>
            </a:lvl2pPr>
            <a:lvl3pPr lvl="2" rtl="0" algn="ctr">
              <a:spcBef>
                <a:spcPts val="0"/>
              </a:spcBef>
              <a:buNone/>
              <a:defRPr b="1"/>
            </a:lvl3pPr>
            <a:lvl4pPr lvl="3" rtl="0" algn="ctr">
              <a:spcBef>
                <a:spcPts val="0"/>
              </a:spcBef>
              <a:buNone/>
              <a:defRPr b="1"/>
            </a:lvl4pPr>
            <a:lvl5pPr lvl="4" rtl="0" algn="ctr">
              <a:spcBef>
                <a:spcPts val="0"/>
              </a:spcBef>
              <a:buNone/>
              <a:defRPr b="1"/>
            </a:lvl5pPr>
            <a:lvl6pPr lvl="5" rtl="0" algn="ctr">
              <a:spcBef>
                <a:spcPts val="0"/>
              </a:spcBef>
              <a:buNone/>
              <a:defRPr b="1"/>
            </a:lvl6pPr>
            <a:lvl7pPr lvl="6" rtl="0" algn="ctr">
              <a:spcBef>
                <a:spcPts val="0"/>
              </a:spcBef>
              <a:buNone/>
              <a:defRPr b="1"/>
            </a:lvl7pPr>
            <a:lvl8pPr lvl="7" rtl="0" algn="ctr">
              <a:spcBef>
                <a:spcPts val="0"/>
              </a:spcBef>
              <a:buNone/>
              <a:defRPr b="1"/>
            </a:lvl8pPr>
            <a:lvl9pPr lvl="8" rtl="0" algn="ctr">
              <a:spcBef>
                <a:spcPts val="0"/>
              </a:spcBef>
              <a:buNone/>
              <a:defRPr b="1"/>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7_Four Speakers">
    <p:bg>
      <p:bgPr>
        <a:solidFill>
          <a:schemeClr val="dk1"/>
        </a:solidFill>
      </p:bgPr>
    </p:bg>
    <p:spTree>
      <p:nvGrpSpPr>
        <p:cNvPr id="46" name="Shape 46"/>
        <p:cNvGrpSpPr/>
        <p:nvPr/>
      </p:nvGrpSpPr>
      <p:grpSpPr>
        <a:xfrm>
          <a:off x="0" y="0"/>
          <a:ext cx="0" cy="0"/>
          <a:chOff x="0" y="0"/>
          <a:chExt cx="0" cy="0"/>
        </a:xfrm>
      </p:grpSpPr>
      <p:sp>
        <p:nvSpPr>
          <p:cNvPr id="47" name="Shape 47"/>
          <p:cNvSpPr txBox="1"/>
          <p:nvPr>
            <p:ph idx="1" type="subTitle"/>
          </p:nvPr>
        </p:nvSpPr>
        <p:spPr>
          <a:xfrm>
            <a:off x="266912" y="3152750"/>
            <a:ext cx="2009700" cy="514200"/>
          </a:xfrm>
          <a:prstGeom prst="rect">
            <a:avLst/>
          </a:prstGeom>
        </p:spPr>
        <p:txBody>
          <a:bodyPr anchorCtr="0" anchor="t" bIns="68575" lIns="68575" rIns="68575" tIns="68575"/>
          <a:lstStyle>
            <a:lvl1pPr lvl="0" rtl="0" algn="ctr">
              <a:spcBef>
                <a:spcPts val="0"/>
              </a:spcBef>
              <a:buNone/>
              <a:defRPr sz="1200">
                <a:solidFill>
                  <a:srgbClr val="FFFFFF"/>
                </a:solidFill>
              </a:defRPr>
            </a:lvl1pPr>
            <a:lvl2pPr lvl="1" rtl="0" algn="ctr">
              <a:spcBef>
                <a:spcPts val="0"/>
              </a:spcBef>
              <a:buNone/>
              <a:defRPr sz="1500"/>
            </a:lvl2pPr>
            <a:lvl3pPr lvl="2" rtl="0" algn="ctr">
              <a:spcBef>
                <a:spcPts val="0"/>
              </a:spcBef>
              <a:buNone/>
              <a:defRPr sz="1500"/>
            </a:lvl3pPr>
            <a:lvl4pPr lvl="3" rtl="0" algn="ctr">
              <a:spcBef>
                <a:spcPts val="0"/>
              </a:spcBef>
              <a:buNone/>
              <a:defRPr sz="1500"/>
            </a:lvl4pPr>
            <a:lvl5pPr lvl="4" rtl="0" algn="ctr">
              <a:spcBef>
                <a:spcPts val="0"/>
              </a:spcBef>
              <a:buNone/>
              <a:defRPr sz="1500"/>
            </a:lvl5pPr>
            <a:lvl6pPr lvl="5" rtl="0" algn="ctr">
              <a:spcBef>
                <a:spcPts val="0"/>
              </a:spcBef>
              <a:buNone/>
              <a:defRPr sz="1500"/>
            </a:lvl6pPr>
            <a:lvl7pPr lvl="6" rtl="0" algn="ctr">
              <a:spcBef>
                <a:spcPts val="0"/>
              </a:spcBef>
              <a:buNone/>
              <a:defRPr sz="1500"/>
            </a:lvl7pPr>
            <a:lvl8pPr lvl="7" rtl="0" algn="ctr">
              <a:spcBef>
                <a:spcPts val="0"/>
              </a:spcBef>
              <a:buNone/>
              <a:defRPr sz="1500"/>
            </a:lvl8pPr>
            <a:lvl9pPr lvl="8" rtl="0" algn="ctr">
              <a:spcBef>
                <a:spcPts val="0"/>
              </a:spcBef>
              <a:buNone/>
              <a:defRPr sz="1500"/>
            </a:lvl9pPr>
          </a:lstStyle>
          <a:p/>
        </p:txBody>
      </p:sp>
      <p:sp>
        <p:nvSpPr>
          <p:cNvPr id="48" name="Shape 48"/>
          <p:cNvSpPr txBox="1"/>
          <p:nvPr>
            <p:ph idx="2" type="subTitle"/>
          </p:nvPr>
        </p:nvSpPr>
        <p:spPr>
          <a:xfrm>
            <a:off x="2457662" y="3152750"/>
            <a:ext cx="2009700" cy="514200"/>
          </a:xfrm>
          <a:prstGeom prst="rect">
            <a:avLst/>
          </a:prstGeom>
        </p:spPr>
        <p:txBody>
          <a:bodyPr anchorCtr="0" anchor="t" bIns="68575" lIns="68575" rIns="68575" tIns="68575"/>
          <a:lstStyle>
            <a:lvl1pPr lvl="0" rtl="0" algn="ctr">
              <a:spcBef>
                <a:spcPts val="0"/>
              </a:spcBef>
              <a:buNone/>
              <a:defRPr sz="1200">
                <a:solidFill>
                  <a:srgbClr val="FFFFFF"/>
                </a:solidFill>
              </a:defRPr>
            </a:lvl1pPr>
            <a:lvl2pPr lvl="1" rtl="0" algn="ctr">
              <a:spcBef>
                <a:spcPts val="0"/>
              </a:spcBef>
              <a:buNone/>
              <a:defRPr sz="1500"/>
            </a:lvl2pPr>
            <a:lvl3pPr lvl="2" rtl="0" algn="ctr">
              <a:spcBef>
                <a:spcPts val="0"/>
              </a:spcBef>
              <a:buNone/>
              <a:defRPr sz="1500"/>
            </a:lvl3pPr>
            <a:lvl4pPr lvl="3" rtl="0" algn="ctr">
              <a:spcBef>
                <a:spcPts val="0"/>
              </a:spcBef>
              <a:buNone/>
              <a:defRPr sz="1500"/>
            </a:lvl4pPr>
            <a:lvl5pPr lvl="4" rtl="0" algn="ctr">
              <a:spcBef>
                <a:spcPts val="0"/>
              </a:spcBef>
              <a:buNone/>
              <a:defRPr sz="1500"/>
            </a:lvl5pPr>
            <a:lvl6pPr lvl="5" rtl="0" algn="ctr">
              <a:spcBef>
                <a:spcPts val="0"/>
              </a:spcBef>
              <a:buNone/>
              <a:defRPr sz="1500"/>
            </a:lvl6pPr>
            <a:lvl7pPr lvl="6" rtl="0" algn="ctr">
              <a:spcBef>
                <a:spcPts val="0"/>
              </a:spcBef>
              <a:buNone/>
              <a:defRPr sz="1500"/>
            </a:lvl7pPr>
            <a:lvl8pPr lvl="7" rtl="0" algn="ctr">
              <a:spcBef>
                <a:spcPts val="0"/>
              </a:spcBef>
              <a:buNone/>
              <a:defRPr sz="1500"/>
            </a:lvl8pPr>
            <a:lvl9pPr lvl="8" rtl="0" algn="ctr">
              <a:spcBef>
                <a:spcPts val="0"/>
              </a:spcBef>
              <a:buNone/>
              <a:defRPr sz="1500"/>
            </a:lvl9pPr>
          </a:lstStyle>
          <a:p/>
        </p:txBody>
      </p:sp>
      <p:sp>
        <p:nvSpPr>
          <p:cNvPr id="49" name="Shape 49"/>
          <p:cNvSpPr txBox="1"/>
          <p:nvPr>
            <p:ph idx="3" type="subTitle"/>
          </p:nvPr>
        </p:nvSpPr>
        <p:spPr>
          <a:xfrm>
            <a:off x="4648412" y="3152750"/>
            <a:ext cx="2009700" cy="514200"/>
          </a:xfrm>
          <a:prstGeom prst="rect">
            <a:avLst/>
          </a:prstGeom>
        </p:spPr>
        <p:txBody>
          <a:bodyPr anchorCtr="0" anchor="t" bIns="68575" lIns="68575" rIns="68575" tIns="68575"/>
          <a:lstStyle>
            <a:lvl1pPr lvl="0" rtl="0" algn="ctr">
              <a:spcBef>
                <a:spcPts val="0"/>
              </a:spcBef>
              <a:buNone/>
              <a:defRPr sz="1200">
                <a:solidFill>
                  <a:srgbClr val="FFFFFF"/>
                </a:solidFill>
              </a:defRPr>
            </a:lvl1pPr>
            <a:lvl2pPr lvl="1" rtl="0" algn="ctr">
              <a:spcBef>
                <a:spcPts val="0"/>
              </a:spcBef>
              <a:buNone/>
              <a:defRPr sz="1500"/>
            </a:lvl2pPr>
            <a:lvl3pPr lvl="2" rtl="0" algn="ctr">
              <a:spcBef>
                <a:spcPts val="0"/>
              </a:spcBef>
              <a:buNone/>
              <a:defRPr sz="1500"/>
            </a:lvl3pPr>
            <a:lvl4pPr lvl="3" rtl="0" algn="ctr">
              <a:spcBef>
                <a:spcPts val="0"/>
              </a:spcBef>
              <a:buNone/>
              <a:defRPr sz="1500"/>
            </a:lvl4pPr>
            <a:lvl5pPr lvl="4" rtl="0" algn="ctr">
              <a:spcBef>
                <a:spcPts val="0"/>
              </a:spcBef>
              <a:buNone/>
              <a:defRPr sz="1500"/>
            </a:lvl5pPr>
            <a:lvl6pPr lvl="5" rtl="0" algn="ctr">
              <a:spcBef>
                <a:spcPts val="0"/>
              </a:spcBef>
              <a:buNone/>
              <a:defRPr sz="1500"/>
            </a:lvl6pPr>
            <a:lvl7pPr lvl="6" rtl="0" algn="ctr">
              <a:spcBef>
                <a:spcPts val="0"/>
              </a:spcBef>
              <a:buNone/>
              <a:defRPr sz="1500"/>
            </a:lvl7pPr>
            <a:lvl8pPr lvl="7" rtl="0" algn="ctr">
              <a:spcBef>
                <a:spcPts val="0"/>
              </a:spcBef>
              <a:buNone/>
              <a:defRPr sz="1500"/>
            </a:lvl8pPr>
            <a:lvl9pPr lvl="8" rtl="0" algn="ctr">
              <a:spcBef>
                <a:spcPts val="0"/>
              </a:spcBef>
              <a:buNone/>
              <a:defRPr sz="1500"/>
            </a:lvl9pPr>
          </a:lstStyle>
          <a:p/>
        </p:txBody>
      </p:sp>
      <p:sp>
        <p:nvSpPr>
          <p:cNvPr id="50" name="Shape 50"/>
          <p:cNvSpPr txBox="1"/>
          <p:nvPr>
            <p:ph idx="4" type="subTitle"/>
          </p:nvPr>
        </p:nvSpPr>
        <p:spPr>
          <a:xfrm>
            <a:off x="6839162" y="3152750"/>
            <a:ext cx="2009700" cy="514200"/>
          </a:xfrm>
          <a:prstGeom prst="rect">
            <a:avLst/>
          </a:prstGeom>
        </p:spPr>
        <p:txBody>
          <a:bodyPr anchorCtr="0" anchor="t" bIns="68575" lIns="68575" rIns="68575" tIns="68575"/>
          <a:lstStyle>
            <a:lvl1pPr lvl="0" rtl="0" algn="ctr">
              <a:spcBef>
                <a:spcPts val="0"/>
              </a:spcBef>
              <a:buNone/>
              <a:defRPr sz="1200">
                <a:solidFill>
                  <a:srgbClr val="FFFFFF"/>
                </a:solidFill>
              </a:defRPr>
            </a:lvl1pPr>
            <a:lvl2pPr lvl="1" rtl="0" algn="ctr">
              <a:spcBef>
                <a:spcPts val="0"/>
              </a:spcBef>
              <a:buNone/>
              <a:defRPr sz="1500"/>
            </a:lvl2pPr>
            <a:lvl3pPr lvl="2" rtl="0" algn="ctr">
              <a:spcBef>
                <a:spcPts val="0"/>
              </a:spcBef>
              <a:buNone/>
              <a:defRPr sz="1500"/>
            </a:lvl3pPr>
            <a:lvl4pPr lvl="3" rtl="0" algn="ctr">
              <a:spcBef>
                <a:spcPts val="0"/>
              </a:spcBef>
              <a:buNone/>
              <a:defRPr sz="1500"/>
            </a:lvl4pPr>
            <a:lvl5pPr lvl="4" rtl="0" algn="ctr">
              <a:spcBef>
                <a:spcPts val="0"/>
              </a:spcBef>
              <a:buNone/>
              <a:defRPr sz="1500"/>
            </a:lvl5pPr>
            <a:lvl6pPr lvl="5" rtl="0" algn="ctr">
              <a:spcBef>
                <a:spcPts val="0"/>
              </a:spcBef>
              <a:buNone/>
              <a:defRPr sz="1500"/>
            </a:lvl6pPr>
            <a:lvl7pPr lvl="6" rtl="0" algn="ctr">
              <a:spcBef>
                <a:spcPts val="0"/>
              </a:spcBef>
              <a:buNone/>
              <a:defRPr sz="1500"/>
            </a:lvl7pPr>
            <a:lvl8pPr lvl="7" rtl="0" algn="ctr">
              <a:spcBef>
                <a:spcPts val="0"/>
              </a:spcBef>
              <a:buNone/>
              <a:defRPr sz="1500"/>
            </a:lvl8pPr>
            <a:lvl9pPr lvl="8" rtl="0" algn="ctr">
              <a:spcBef>
                <a:spcPts val="0"/>
              </a:spcBef>
              <a:buNone/>
              <a:defRPr sz="1500"/>
            </a:lvl9pPr>
          </a:lstStyle>
          <a:p/>
        </p:txBody>
      </p:sp>
      <p:sp>
        <p:nvSpPr>
          <p:cNvPr id="51" name="Shape 51"/>
          <p:cNvSpPr/>
          <p:nvPr/>
        </p:nvSpPr>
        <p:spPr>
          <a:xfrm>
            <a:off x="562112" y="1449125"/>
            <a:ext cx="1419300" cy="14193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45725" lIns="45725" rIns="45725" tIns="45725">
            <a:noAutofit/>
          </a:bodyPr>
          <a:lstStyle/>
          <a:p>
            <a:pPr lvl="0">
              <a:spcBef>
                <a:spcPts val="0"/>
              </a:spcBef>
              <a:buNone/>
            </a:pPr>
            <a:r>
              <a:t/>
            </a:r>
            <a:endParaRPr/>
          </a:p>
        </p:txBody>
      </p:sp>
      <p:sp>
        <p:nvSpPr>
          <p:cNvPr id="52" name="Shape 52"/>
          <p:cNvSpPr txBox="1"/>
          <p:nvPr>
            <p:ph type="title"/>
          </p:nvPr>
        </p:nvSpPr>
        <p:spPr>
          <a:xfrm>
            <a:off x="266912" y="2449250"/>
            <a:ext cx="2009700" cy="894000"/>
          </a:xfrm>
          <a:prstGeom prst="rect">
            <a:avLst/>
          </a:prstGeom>
        </p:spPr>
        <p:txBody>
          <a:bodyPr anchorCtr="0" anchor="b" bIns="68575" lIns="68575" rIns="68575" tIns="68575"/>
          <a:lstStyle>
            <a:lvl1pPr lvl="0" rtl="0" algn="ctr">
              <a:spcBef>
                <a:spcPts val="0"/>
              </a:spcBef>
              <a:buNone/>
              <a:defRPr b="1" sz="1600"/>
            </a:lvl1pPr>
            <a:lvl2pPr lvl="1" rtl="0" algn="ctr">
              <a:spcBef>
                <a:spcPts val="0"/>
              </a:spcBef>
              <a:buNone/>
              <a:defRPr b="1"/>
            </a:lvl2pPr>
            <a:lvl3pPr lvl="2" rtl="0" algn="ctr">
              <a:spcBef>
                <a:spcPts val="0"/>
              </a:spcBef>
              <a:buNone/>
              <a:defRPr b="1"/>
            </a:lvl3pPr>
            <a:lvl4pPr lvl="3" rtl="0" algn="ctr">
              <a:spcBef>
                <a:spcPts val="0"/>
              </a:spcBef>
              <a:buNone/>
              <a:defRPr b="1"/>
            </a:lvl4pPr>
            <a:lvl5pPr lvl="4" rtl="0" algn="ctr">
              <a:spcBef>
                <a:spcPts val="0"/>
              </a:spcBef>
              <a:buNone/>
              <a:defRPr b="1"/>
            </a:lvl5pPr>
            <a:lvl6pPr lvl="5" rtl="0" algn="ctr">
              <a:spcBef>
                <a:spcPts val="0"/>
              </a:spcBef>
              <a:buNone/>
              <a:defRPr b="1"/>
            </a:lvl6pPr>
            <a:lvl7pPr lvl="6" rtl="0" algn="ctr">
              <a:spcBef>
                <a:spcPts val="0"/>
              </a:spcBef>
              <a:buNone/>
              <a:defRPr b="1"/>
            </a:lvl7pPr>
            <a:lvl8pPr lvl="7" rtl="0" algn="ctr">
              <a:spcBef>
                <a:spcPts val="0"/>
              </a:spcBef>
              <a:buNone/>
              <a:defRPr b="1"/>
            </a:lvl8pPr>
            <a:lvl9pPr lvl="8" rtl="0" algn="ctr">
              <a:spcBef>
                <a:spcPts val="0"/>
              </a:spcBef>
              <a:buNone/>
              <a:defRPr b="1"/>
            </a:lvl9pPr>
          </a:lstStyle>
          <a:p/>
        </p:txBody>
      </p:sp>
      <p:sp>
        <p:nvSpPr>
          <p:cNvPr id="53" name="Shape 53"/>
          <p:cNvSpPr/>
          <p:nvPr/>
        </p:nvSpPr>
        <p:spPr>
          <a:xfrm>
            <a:off x="2752862" y="1449125"/>
            <a:ext cx="1419300" cy="14193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45725" lIns="45725" rIns="45725" tIns="45725">
            <a:noAutofit/>
          </a:bodyPr>
          <a:lstStyle/>
          <a:p>
            <a:pPr lvl="0">
              <a:spcBef>
                <a:spcPts val="0"/>
              </a:spcBef>
              <a:buNone/>
            </a:pPr>
            <a:r>
              <a:t/>
            </a:r>
            <a:endParaRPr/>
          </a:p>
        </p:txBody>
      </p:sp>
      <p:sp>
        <p:nvSpPr>
          <p:cNvPr id="54" name="Shape 54"/>
          <p:cNvSpPr txBox="1"/>
          <p:nvPr>
            <p:ph idx="5" type="title"/>
          </p:nvPr>
        </p:nvSpPr>
        <p:spPr>
          <a:xfrm>
            <a:off x="2457662" y="2449250"/>
            <a:ext cx="2009700" cy="894000"/>
          </a:xfrm>
          <a:prstGeom prst="rect">
            <a:avLst/>
          </a:prstGeom>
        </p:spPr>
        <p:txBody>
          <a:bodyPr anchorCtr="0" anchor="b" bIns="68575" lIns="68575" rIns="68575" tIns="68575"/>
          <a:lstStyle>
            <a:lvl1pPr lvl="0" rtl="0" algn="ctr">
              <a:spcBef>
                <a:spcPts val="0"/>
              </a:spcBef>
              <a:buNone/>
              <a:defRPr b="1" sz="1600"/>
            </a:lvl1pPr>
            <a:lvl2pPr lvl="1" rtl="0" algn="ctr">
              <a:spcBef>
                <a:spcPts val="0"/>
              </a:spcBef>
              <a:buNone/>
              <a:defRPr b="1"/>
            </a:lvl2pPr>
            <a:lvl3pPr lvl="2" rtl="0" algn="ctr">
              <a:spcBef>
                <a:spcPts val="0"/>
              </a:spcBef>
              <a:buNone/>
              <a:defRPr b="1"/>
            </a:lvl3pPr>
            <a:lvl4pPr lvl="3" rtl="0" algn="ctr">
              <a:spcBef>
                <a:spcPts val="0"/>
              </a:spcBef>
              <a:buNone/>
              <a:defRPr b="1"/>
            </a:lvl4pPr>
            <a:lvl5pPr lvl="4" rtl="0" algn="ctr">
              <a:spcBef>
                <a:spcPts val="0"/>
              </a:spcBef>
              <a:buNone/>
              <a:defRPr b="1"/>
            </a:lvl5pPr>
            <a:lvl6pPr lvl="5" rtl="0" algn="ctr">
              <a:spcBef>
                <a:spcPts val="0"/>
              </a:spcBef>
              <a:buNone/>
              <a:defRPr b="1"/>
            </a:lvl6pPr>
            <a:lvl7pPr lvl="6" rtl="0" algn="ctr">
              <a:spcBef>
                <a:spcPts val="0"/>
              </a:spcBef>
              <a:buNone/>
              <a:defRPr b="1"/>
            </a:lvl7pPr>
            <a:lvl8pPr lvl="7" rtl="0" algn="ctr">
              <a:spcBef>
                <a:spcPts val="0"/>
              </a:spcBef>
              <a:buNone/>
              <a:defRPr b="1"/>
            </a:lvl8pPr>
            <a:lvl9pPr lvl="8" rtl="0" algn="ctr">
              <a:spcBef>
                <a:spcPts val="0"/>
              </a:spcBef>
              <a:buNone/>
              <a:defRPr b="1"/>
            </a:lvl9pPr>
          </a:lstStyle>
          <a:p/>
        </p:txBody>
      </p:sp>
      <p:sp>
        <p:nvSpPr>
          <p:cNvPr id="55" name="Shape 55"/>
          <p:cNvSpPr/>
          <p:nvPr/>
        </p:nvSpPr>
        <p:spPr>
          <a:xfrm>
            <a:off x="4943612" y="1449125"/>
            <a:ext cx="1419300" cy="14193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45725" lIns="45725" rIns="45725" tIns="45725">
            <a:noAutofit/>
          </a:bodyPr>
          <a:lstStyle/>
          <a:p>
            <a:pPr lvl="0">
              <a:spcBef>
                <a:spcPts val="0"/>
              </a:spcBef>
              <a:buNone/>
            </a:pPr>
            <a:r>
              <a:t/>
            </a:r>
            <a:endParaRPr/>
          </a:p>
        </p:txBody>
      </p:sp>
      <p:sp>
        <p:nvSpPr>
          <p:cNvPr id="56" name="Shape 56"/>
          <p:cNvSpPr txBox="1"/>
          <p:nvPr>
            <p:ph idx="6" type="title"/>
          </p:nvPr>
        </p:nvSpPr>
        <p:spPr>
          <a:xfrm>
            <a:off x="4648412" y="2449250"/>
            <a:ext cx="2009700" cy="894000"/>
          </a:xfrm>
          <a:prstGeom prst="rect">
            <a:avLst/>
          </a:prstGeom>
        </p:spPr>
        <p:txBody>
          <a:bodyPr anchorCtr="0" anchor="b" bIns="68575" lIns="68575" rIns="68575" tIns="68575"/>
          <a:lstStyle>
            <a:lvl1pPr lvl="0" rtl="0" algn="ctr">
              <a:spcBef>
                <a:spcPts val="0"/>
              </a:spcBef>
              <a:buNone/>
              <a:defRPr b="1" sz="1600"/>
            </a:lvl1pPr>
            <a:lvl2pPr lvl="1" rtl="0" algn="ctr">
              <a:spcBef>
                <a:spcPts val="0"/>
              </a:spcBef>
              <a:buNone/>
              <a:defRPr b="1"/>
            </a:lvl2pPr>
            <a:lvl3pPr lvl="2" rtl="0" algn="ctr">
              <a:spcBef>
                <a:spcPts val="0"/>
              </a:spcBef>
              <a:buNone/>
              <a:defRPr b="1"/>
            </a:lvl3pPr>
            <a:lvl4pPr lvl="3" rtl="0" algn="ctr">
              <a:spcBef>
                <a:spcPts val="0"/>
              </a:spcBef>
              <a:buNone/>
              <a:defRPr b="1"/>
            </a:lvl4pPr>
            <a:lvl5pPr lvl="4" rtl="0" algn="ctr">
              <a:spcBef>
                <a:spcPts val="0"/>
              </a:spcBef>
              <a:buNone/>
              <a:defRPr b="1"/>
            </a:lvl5pPr>
            <a:lvl6pPr lvl="5" rtl="0" algn="ctr">
              <a:spcBef>
                <a:spcPts val="0"/>
              </a:spcBef>
              <a:buNone/>
              <a:defRPr b="1"/>
            </a:lvl6pPr>
            <a:lvl7pPr lvl="6" rtl="0" algn="ctr">
              <a:spcBef>
                <a:spcPts val="0"/>
              </a:spcBef>
              <a:buNone/>
              <a:defRPr b="1"/>
            </a:lvl7pPr>
            <a:lvl8pPr lvl="7" rtl="0" algn="ctr">
              <a:spcBef>
                <a:spcPts val="0"/>
              </a:spcBef>
              <a:buNone/>
              <a:defRPr b="1"/>
            </a:lvl8pPr>
            <a:lvl9pPr lvl="8" rtl="0" algn="ctr">
              <a:spcBef>
                <a:spcPts val="0"/>
              </a:spcBef>
              <a:buNone/>
              <a:defRPr b="1"/>
            </a:lvl9pPr>
          </a:lstStyle>
          <a:p/>
        </p:txBody>
      </p:sp>
      <p:sp>
        <p:nvSpPr>
          <p:cNvPr id="57" name="Shape 57"/>
          <p:cNvSpPr/>
          <p:nvPr/>
        </p:nvSpPr>
        <p:spPr>
          <a:xfrm>
            <a:off x="7134362" y="1449125"/>
            <a:ext cx="1419300" cy="14193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45725" lIns="45725" rIns="45725" tIns="45725">
            <a:noAutofit/>
          </a:bodyPr>
          <a:lstStyle/>
          <a:p>
            <a:pPr lvl="0">
              <a:spcBef>
                <a:spcPts val="0"/>
              </a:spcBef>
              <a:buNone/>
            </a:pPr>
            <a:r>
              <a:t/>
            </a:r>
            <a:endParaRPr/>
          </a:p>
        </p:txBody>
      </p:sp>
      <p:sp>
        <p:nvSpPr>
          <p:cNvPr id="58" name="Shape 58"/>
          <p:cNvSpPr txBox="1"/>
          <p:nvPr>
            <p:ph idx="7" type="title"/>
          </p:nvPr>
        </p:nvSpPr>
        <p:spPr>
          <a:xfrm>
            <a:off x="6839162" y="2449250"/>
            <a:ext cx="2009700" cy="894000"/>
          </a:xfrm>
          <a:prstGeom prst="rect">
            <a:avLst/>
          </a:prstGeom>
        </p:spPr>
        <p:txBody>
          <a:bodyPr anchorCtr="0" anchor="b" bIns="68575" lIns="68575" rIns="68575" tIns="68575"/>
          <a:lstStyle>
            <a:lvl1pPr lvl="0" rtl="0" algn="ctr">
              <a:spcBef>
                <a:spcPts val="0"/>
              </a:spcBef>
              <a:buNone/>
              <a:defRPr b="1" sz="1600"/>
            </a:lvl1pPr>
            <a:lvl2pPr lvl="1" rtl="0" algn="ctr">
              <a:spcBef>
                <a:spcPts val="0"/>
              </a:spcBef>
              <a:buNone/>
              <a:defRPr b="1"/>
            </a:lvl2pPr>
            <a:lvl3pPr lvl="2" rtl="0" algn="ctr">
              <a:spcBef>
                <a:spcPts val="0"/>
              </a:spcBef>
              <a:buNone/>
              <a:defRPr b="1"/>
            </a:lvl3pPr>
            <a:lvl4pPr lvl="3" rtl="0" algn="ctr">
              <a:spcBef>
                <a:spcPts val="0"/>
              </a:spcBef>
              <a:buNone/>
              <a:defRPr b="1"/>
            </a:lvl4pPr>
            <a:lvl5pPr lvl="4" rtl="0" algn="ctr">
              <a:spcBef>
                <a:spcPts val="0"/>
              </a:spcBef>
              <a:buNone/>
              <a:defRPr b="1"/>
            </a:lvl5pPr>
            <a:lvl6pPr lvl="5" rtl="0" algn="ctr">
              <a:spcBef>
                <a:spcPts val="0"/>
              </a:spcBef>
              <a:buNone/>
              <a:defRPr b="1"/>
            </a:lvl6pPr>
            <a:lvl7pPr lvl="6" rtl="0" algn="ctr">
              <a:spcBef>
                <a:spcPts val="0"/>
              </a:spcBef>
              <a:buNone/>
              <a:defRPr b="1"/>
            </a:lvl7pPr>
            <a:lvl8pPr lvl="7" rtl="0" algn="ctr">
              <a:spcBef>
                <a:spcPts val="0"/>
              </a:spcBef>
              <a:buNone/>
              <a:defRPr b="1"/>
            </a:lvl8pPr>
            <a:lvl9pPr lvl="8" rtl="0" algn="ctr">
              <a:spcBef>
                <a:spcPts val="0"/>
              </a:spcBef>
              <a:buNone/>
              <a:defRPr b="1"/>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bg>
      <p:bgPr>
        <a:solidFill>
          <a:schemeClr val="dk2"/>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360212" y="561975"/>
            <a:ext cx="8442600" cy="2875500"/>
          </a:xfrm>
          <a:prstGeom prst="rect">
            <a:avLst/>
          </a:prstGeom>
        </p:spPr>
        <p:txBody>
          <a:bodyPr anchorCtr="0" anchor="ctr" bIns="68575" lIns="68575" rIns="68575" tIns="68575"/>
          <a:lstStyle>
            <a:lvl1pPr lvl="0">
              <a:spcBef>
                <a:spcPts val="0"/>
              </a:spcBef>
              <a:buNone/>
              <a:defRPr sz="3800">
                <a:solidFill>
                  <a:schemeClr val="dk1"/>
                </a:solidFill>
              </a:defRPr>
            </a:lvl1pPr>
            <a:lvl2pPr lvl="1">
              <a:spcBef>
                <a:spcPts val="0"/>
              </a:spcBef>
              <a:buNone/>
              <a:defRPr sz="3800">
                <a:solidFill>
                  <a:schemeClr val="dk1"/>
                </a:solidFill>
              </a:defRPr>
            </a:lvl2pPr>
            <a:lvl3pPr lvl="2">
              <a:spcBef>
                <a:spcPts val="0"/>
              </a:spcBef>
              <a:buNone/>
              <a:defRPr sz="3800">
                <a:solidFill>
                  <a:schemeClr val="dk1"/>
                </a:solidFill>
              </a:defRPr>
            </a:lvl3pPr>
            <a:lvl4pPr lvl="3">
              <a:spcBef>
                <a:spcPts val="0"/>
              </a:spcBef>
              <a:buNone/>
              <a:defRPr sz="3800">
                <a:solidFill>
                  <a:schemeClr val="dk1"/>
                </a:solidFill>
              </a:defRPr>
            </a:lvl4pPr>
            <a:lvl5pPr lvl="4">
              <a:spcBef>
                <a:spcPts val="0"/>
              </a:spcBef>
              <a:buNone/>
              <a:defRPr sz="3800">
                <a:solidFill>
                  <a:schemeClr val="dk1"/>
                </a:solidFill>
              </a:defRPr>
            </a:lvl5pPr>
            <a:lvl6pPr lvl="5">
              <a:spcBef>
                <a:spcPts val="0"/>
              </a:spcBef>
              <a:buNone/>
              <a:defRPr sz="3800">
                <a:solidFill>
                  <a:schemeClr val="dk1"/>
                </a:solidFill>
              </a:defRPr>
            </a:lvl6pPr>
            <a:lvl7pPr lvl="6">
              <a:spcBef>
                <a:spcPts val="0"/>
              </a:spcBef>
              <a:buNone/>
              <a:defRPr sz="3800">
                <a:solidFill>
                  <a:schemeClr val="dk1"/>
                </a:solidFill>
              </a:defRPr>
            </a:lvl7pPr>
            <a:lvl8pPr lvl="7">
              <a:spcBef>
                <a:spcPts val="0"/>
              </a:spcBef>
              <a:buNone/>
              <a:defRPr sz="3800">
                <a:solidFill>
                  <a:schemeClr val="dk1"/>
                </a:solidFill>
              </a:defRPr>
            </a:lvl8pPr>
            <a:lvl9pPr lvl="8">
              <a:spcBef>
                <a:spcPts val="0"/>
              </a:spcBef>
              <a:buNone/>
              <a:defRPr sz="3800">
                <a:solidFill>
                  <a:schemeClr val="dk1"/>
                </a:solidFill>
              </a:defRPr>
            </a:lvl9pPr>
          </a:lstStyle>
          <a:p/>
        </p:txBody>
      </p:sp>
      <p:sp>
        <p:nvSpPr>
          <p:cNvPr id="61" name="Shape 61"/>
          <p:cNvSpPr txBox="1"/>
          <p:nvPr>
            <p:ph idx="1" type="subTitle"/>
          </p:nvPr>
        </p:nvSpPr>
        <p:spPr>
          <a:xfrm>
            <a:off x="409575" y="3400425"/>
            <a:ext cx="8353500" cy="676200"/>
          </a:xfrm>
          <a:prstGeom prst="rect">
            <a:avLst/>
          </a:prstGeom>
        </p:spPr>
        <p:txBody>
          <a:bodyPr anchorCtr="0" anchor="t" bIns="68575" lIns="68575" rIns="68575" tIns="68575"/>
          <a:lstStyle>
            <a:lvl1pPr lvl="0">
              <a:spcBef>
                <a:spcPts val="0"/>
              </a:spcBef>
              <a:buNone/>
              <a:defRPr sz="1900">
                <a:solidFill>
                  <a:schemeClr val="lt2"/>
                </a:solidFill>
              </a:defRPr>
            </a:lvl1pPr>
            <a:lvl2pPr lvl="1">
              <a:spcBef>
                <a:spcPts val="0"/>
              </a:spcBef>
              <a:buNone/>
              <a:defRPr sz="1900"/>
            </a:lvl2pPr>
            <a:lvl3pPr lvl="2">
              <a:spcBef>
                <a:spcPts val="0"/>
              </a:spcBef>
              <a:buNone/>
              <a:defRPr sz="1900"/>
            </a:lvl3pPr>
            <a:lvl4pPr lvl="3">
              <a:spcBef>
                <a:spcPts val="0"/>
              </a:spcBef>
              <a:buNone/>
              <a:defRPr sz="1900"/>
            </a:lvl4pPr>
            <a:lvl5pPr lvl="4">
              <a:spcBef>
                <a:spcPts val="0"/>
              </a:spcBef>
              <a:buNone/>
              <a:defRPr sz="1900"/>
            </a:lvl5pPr>
            <a:lvl6pPr lvl="5">
              <a:spcBef>
                <a:spcPts val="0"/>
              </a:spcBef>
              <a:buNone/>
              <a:defRPr sz="1900"/>
            </a:lvl6pPr>
            <a:lvl7pPr lvl="6">
              <a:spcBef>
                <a:spcPts val="0"/>
              </a:spcBef>
              <a:buNone/>
              <a:defRPr sz="1900"/>
            </a:lvl7pPr>
            <a:lvl8pPr lvl="7">
              <a:spcBef>
                <a:spcPts val="0"/>
              </a:spcBef>
              <a:buNone/>
              <a:defRPr sz="1900"/>
            </a:lvl8pPr>
            <a:lvl9pPr lvl="8">
              <a:spcBef>
                <a:spcPts val="0"/>
              </a:spcBef>
              <a:buNone/>
              <a:defRPr sz="1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arge Statement Slide">
    <p:bg>
      <p:bgPr>
        <a:solidFill>
          <a:schemeClr val="dk2"/>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360212" y="734750"/>
            <a:ext cx="8442600" cy="3674100"/>
          </a:xfrm>
          <a:prstGeom prst="rect">
            <a:avLst/>
          </a:prstGeom>
        </p:spPr>
        <p:txBody>
          <a:bodyPr anchorCtr="0" anchor="ctr" bIns="68575" lIns="68575" rIns="68575" tIns="68575"/>
          <a:lstStyle>
            <a:lvl1pPr lvl="0" rtl="0">
              <a:spcBef>
                <a:spcPts val="0"/>
              </a:spcBef>
              <a:buNone/>
              <a:defRPr sz="3800">
                <a:solidFill>
                  <a:schemeClr val="dk1"/>
                </a:solidFill>
              </a:defRPr>
            </a:lvl1pPr>
            <a:lvl2pPr lvl="1" rtl="0">
              <a:spcBef>
                <a:spcPts val="0"/>
              </a:spcBef>
              <a:buNone/>
              <a:defRPr sz="3800">
                <a:solidFill>
                  <a:schemeClr val="dk1"/>
                </a:solidFill>
              </a:defRPr>
            </a:lvl2pPr>
            <a:lvl3pPr lvl="2" rtl="0">
              <a:spcBef>
                <a:spcPts val="0"/>
              </a:spcBef>
              <a:buNone/>
              <a:defRPr sz="3800">
                <a:solidFill>
                  <a:schemeClr val="dk1"/>
                </a:solidFill>
              </a:defRPr>
            </a:lvl3pPr>
            <a:lvl4pPr lvl="3" rtl="0">
              <a:spcBef>
                <a:spcPts val="0"/>
              </a:spcBef>
              <a:buNone/>
              <a:defRPr sz="3800">
                <a:solidFill>
                  <a:schemeClr val="dk1"/>
                </a:solidFill>
              </a:defRPr>
            </a:lvl4pPr>
            <a:lvl5pPr lvl="4" rtl="0">
              <a:spcBef>
                <a:spcPts val="0"/>
              </a:spcBef>
              <a:buNone/>
              <a:defRPr sz="3800">
                <a:solidFill>
                  <a:schemeClr val="dk1"/>
                </a:solidFill>
              </a:defRPr>
            </a:lvl5pPr>
            <a:lvl6pPr lvl="5" rtl="0">
              <a:spcBef>
                <a:spcPts val="0"/>
              </a:spcBef>
              <a:buNone/>
              <a:defRPr sz="3800">
                <a:solidFill>
                  <a:schemeClr val="dk1"/>
                </a:solidFill>
              </a:defRPr>
            </a:lvl6pPr>
            <a:lvl7pPr lvl="6" rtl="0">
              <a:spcBef>
                <a:spcPts val="0"/>
              </a:spcBef>
              <a:buNone/>
              <a:defRPr sz="3800">
                <a:solidFill>
                  <a:schemeClr val="dk1"/>
                </a:solidFill>
              </a:defRPr>
            </a:lvl7pPr>
            <a:lvl8pPr lvl="7" rtl="0">
              <a:spcBef>
                <a:spcPts val="0"/>
              </a:spcBef>
              <a:buNone/>
              <a:defRPr sz="3800">
                <a:solidFill>
                  <a:schemeClr val="dk1"/>
                </a:solidFill>
              </a:defRPr>
            </a:lvl8pPr>
            <a:lvl9pPr lvl="8" rtl="0">
              <a:spcBef>
                <a:spcPts val="0"/>
              </a:spcBef>
              <a:buNone/>
              <a:defRPr sz="38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350687" y="273850"/>
            <a:ext cx="8442600" cy="994200"/>
          </a:xfrm>
          <a:prstGeom prst="rect">
            <a:avLst/>
          </a:prstGeom>
          <a:noFill/>
          <a:ln>
            <a:noFill/>
          </a:ln>
        </p:spPr>
        <p:txBody>
          <a:bodyPr anchorCtr="0" anchor="ctr" bIns="68575" lIns="68575" rIns="68575" tIns="68575"/>
          <a:lstStyle>
            <a:lvl1pPr indent="-38100" lvl="0" marL="0" marR="0" rtl="0" algn="l">
              <a:lnSpc>
                <a:spcPct val="90000"/>
              </a:lnSpc>
              <a:spcBef>
                <a:spcPts val="0"/>
              </a:spcBef>
              <a:spcAft>
                <a:spcPts val="0"/>
              </a:spcAft>
              <a:buClr>
                <a:schemeClr val="dk1"/>
              </a:buClr>
              <a:buSzPct val="61111"/>
              <a:buFont typeface="Proxima Nova"/>
              <a:buNone/>
              <a:defRPr sz="1800">
                <a:solidFill>
                  <a:srgbClr val="FFFFFF"/>
                </a:solidFill>
                <a:latin typeface="Proxima Nova"/>
                <a:ea typeface="Proxima Nova"/>
                <a:cs typeface="Proxima Nova"/>
                <a:sym typeface="Proxima Nova"/>
              </a:defRPr>
            </a:lvl1pPr>
            <a:lvl2pPr indent="0" lvl="1">
              <a:spcBef>
                <a:spcPts val="0"/>
              </a:spcBef>
              <a:buSzPct val="78571"/>
              <a:buNone/>
              <a:defRPr sz="1400"/>
            </a:lvl2pPr>
            <a:lvl3pPr indent="0" lvl="2">
              <a:spcBef>
                <a:spcPts val="0"/>
              </a:spcBef>
              <a:buSzPct val="78571"/>
              <a:buNone/>
              <a:defRPr sz="1400"/>
            </a:lvl3pPr>
            <a:lvl4pPr indent="0" lvl="3">
              <a:spcBef>
                <a:spcPts val="0"/>
              </a:spcBef>
              <a:buSzPct val="78571"/>
              <a:buNone/>
              <a:defRPr sz="1400"/>
            </a:lvl4pPr>
            <a:lvl5pPr indent="0" lvl="4">
              <a:spcBef>
                <a:spcPts val="0"/>
              </a:spcBef>
              <a:buSzPct val="78571"/>
              <a:buNone/>
              <a:defRPr sz="1400"/>
            </a:lvl5pPr>
            <a:lvl6pPr indent="0" lvl="5">
              <a:spcBef>
                <a:spcPts val="0"/>
              </a:spcBef>
              <a:buSzPct val="78571"/>
              <a:buNone/>
              <a:defRPr sz="1400"/>
            </a:lvl6pPr>
            <a:lvl7pPr indent="0" lvl="6">
              <a:spcBef>
                <a:spcPts val="0"/>
              </a:spcBef>
              <a:buSzPct val="78571"/>
              <a:buNone/>
              <a:defRPr sz="1400"/>
            </a:lvl7pPr>
            <a:lvl8pPr indent="0" lvl="7">
              <a:spcBef>
                <a:spcPts val="0"/>
              </a:spcBef>
              <a:buSzPct val="78571"/>
              <a:buNone/>
              <a:defRPr sz="1400"/>
            </a:lvl8pPr>
            <a:lvl9pPr indent="0" lvl="8">
              <a:spcBef>
                <a:spcPts val="0"/>
              </a:spcBef>
              <a:buSzPct val="78571"/>
              <a:buNone/>
              <a:defRPr sz="1400"/>
            </a:lvl9pPr>
          </a:lstStyle>
          <a:p/>
        </p:txBody>
      </p:sp>
      <p:sp>
        <p:nvSpPr>
          <p:cNvPr id="7" name="Shape 7"/>
          <p:cNvSpPr txBox="1"/>
          <p:nvPr>
            <p:ph idx="1" type="body"/>
          </p:nvPr>
        </p:nvSpPr>
        <p:spPr>
          <a:xfrm>
            <a:off x="628650" y="886993"/>
            <a:ext cx="78867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Proxima Nova"/>
              <a:buChar char="•"/>
              <a:defRPr b="0" i="0" sz="1800" u="none" cap="none" strike="noStrike">
                <a:solidFill>
                  <a:schemeClr val="dk1"/>
                </a:solidFill>
                <a:latin typeface="Proxima Nova"/>
                <a:ea typeface="Proxima Nova"/>
                <a:cs typeface="Proxima Nova"/>
                <a:sym typeface="Proxima Nova"/>
              </a:defRPr>
            </a:lvl1pPr>
            <a:lvl2pPr indent="-63500" lvl="1" marL="520700" marR="0" rtl="0" algn="l">
              <a:lnSpc>
                <a:spcPct val="90000"/>
              </a:lnSpc>
              <a:spcBef>
                <a:spcPts val="400"/>
              </a:spcBef>
              <a:buClr>
                <a:schemeClr val="dk1"/>
              </a:buClr>
              <a:buSzPct val="100000"/>
              <a:buFont typeface="Proxima Nova"/>
              <a:buChar char="•"/>
              <a:defRPr b="0" i="0" sz="1800" u="none" cap="none" strike="noStrike">
                <a:solidFill>
                  <a:schemeClr val="dk1"/>
                </a:solidFill>
                <a:latin typeface="Proxima Nova"/>
                <a:ea typeface="Proxima Nova"/>
                <a:cs typeface="Proxima Nova"/>
                <a:sym typeface="Proxima Nova"/>
              </a:defRPr>
            </a:lvl2pPr>
            <a:lvl3pPr indent="-76200" lvl="2" marL="863600" marR="0" rtl="0" algn="l">
              <a:lnSpc>
                <a:spcPct val="90000"/>
              </a:lnSpc>
              <a:spcBef>
                <a:spcPts val="400"/>
              </a:spcBef>
              <a:buClr>
                <a:schemeClr val="dk1"/>
              </a:buClr>
              <a:buSzPct val="100000"/>
              <a:buFont typeface="Proxima Nova"/>
              <a:buChar char="•"/>
              <a:defRPr b="0" i="0" sz="1800" u="none" cap="none" strike="noStrike">
                <a:solidFill>
                  <a:schemeClr val="dk1"/>
                </a:solidFill>
                <a:latin typeface="Proxima Nova"/>
                <a:ea typeface="Proxima Nova"/>
                <a:cs typeface="Proxima Nova"/>
                <a:sym typeface="Proxima Nova"/>
              </a:defRPr>
            </a:lvl3pPr>
            <a:lvl4pPr indent="-88900" lvl="3" marL="1206500" marR="0" rtl="0" algn="l">
              <a:lnSpc>
                <a:spcPct val="90000"/>
              </a:lnSpc>
              <a:spcBef>
                <a:spcPts val="400"/>
              </a:spcBef>
              <a:buClr>
                <a:schemeClr val="dk1"/>
              </a:buClr>
              <a:buSzPct val="100000"/>
              <a:buFont typeface="Proxima Nova"/>
              <a:buChar char="•"/>
              <a:defRPr b="0" i="0" sz="1800" u="none" cap="none" strike="noStrike">
                <a:solidFill>
                  <a:schemeClr val="dk1"/>
                </a:solidFill>
                <a:latin typeface="Proxima Nova"/>
                <a:ea typeface="Proxima Nova"/>
                <a:cs typeface="Proxima Nova"/>
                <a:sym typeface="Proxima Nova"/>
              </a:defRPr>
            </a:lvl4pPr>
            <a:lvl5pPr indent="-88900" lvl="4" marL="1549400" marR="0" rtl="0" algn="l">
              <a:lnSpc>
                <a:spcPct val="90000"/>
              </a:lnSpc>
              <a:spcBef>
                <a:spcPts val="400"/>
              </a:spcBef>
              <a:buClr>
                <a:schemeClr val="dk1"/>
              </a:buClr>
              <a:buSzPct val="100000"/>
              <a:buFont typeface="Proxima Nova"/>
              <a:buChar char="•"/>
              <a:defRPr b="0" i="0" sz="1800" u="none" cap="none" strike="noStrike">
                <a:solidFill>
                  <a:schemeClr val="dk1"/>
                </a:solidFill>
                <a:latin typeface="Proxima Nova"/>
                <a:ea typeface="Proxima Nova"/>
                <a:cs typeface="Proxima Nova"/>
                <a:sym typeface="Proxima Nova"/>
              </a:defRPr>
            </a:lvl5pPr>
            <a:lvl6pPr indent="-88900" lvl="5" marL="1892300" marR="0" rtl="0" algn="l">
              <a:lnSpc>
                <a:spcPct val="90000"/>
              </a:lnSpc>
              <a:spcBef>
                <a:spcPts val="400"/>
              </a:spcBef>
              <a:buClr>
                <a:schemeClr val="dk1"/>
              </a:buClr>
              <a:buSzPct val="100000"/>
              <a:buFont typeface="Proxima Nova"/>
              <a:buChar char="•"/>
              <a:defRPr b="0" i="0" sz="1800" u="none" cap="none" strike="noStrike">
                <a:solidFill>
                  <a:schemeClr val="dk1"/>
                </a:solidFill>
                <a:latin typeface="Proxima Nova"/>
                <a:ea typeface="Proxima Nova"/>
                <a:cs typeface="Proxima Nova"/>
                <a:sym typeface="Proxima Nova"/>
              </a:defRPr>
            </a:lvl6pPr>
            <a:lvl7pPr indent="-88900" lvl="6" marL="2235200" marR="0" rtl="0" algn="l">
              <a:lnSpc>
                <a:spcPct val="90000"/>
              </a:lnSpc>
              <a:spcBef>
                <a:spcPts val="400"/>
              </a:spcBef>
              <a:buClr>
                <a:schemeClr val="dk1"/>
              </a:buClr>
              <a:buSzPct val="100000"/>
              <a:buFont typeface="Proxima Nova"/>
              <a:buChar char="•"/>
              <a:defRPr b="0" i="0" sz="1800" u="none" cap="none" strike="noStrike">
                <a:solidFill>
                  <a:schemeClr val="dk1"/>
                </a:solidFill>
                <a:latin typeface="Proxima Nova"/>
                <a:ea typeface="Proxima Nova"/>
                <a:cs typeface="Proxima Nova"/>
                <a:sym typeface="Proxima Nova"/>
              </a:defRPr>
            </a:lvl7pPr>
            <a:lvl8pPr indent="-88900" lvl="7" marL="2578100" marR="0" rtl="0" algn="l">
              <a:lnSpc>
                <a:spcPct val="90000"/>
              </a:lnSpc>
              <a:spcBef>
                <a:spcPts val="400"/>
              </a:spcBef>
              <a:buClr>
                <a:schemeClr val="dk1"/>
              </a:buClr>
              <a:buSzPct val="100000"/>
              <a:buFont typeface="Proxima Nova"/>
              <a:buChar char="•"/>
              <a:defRPr b="0" i="0" sz="1800" u="none" cap="none" strike="noStrike">
                <a:solidFill>
                  <a:schemeClr val="dk1"/>
                </a:solidFill>
                <a:latin typeface="Proxima Nova"/>
                <a:ea typeface="Proxima Nova"/>
                <a:cs typeface="Proxima Nova"/>
                <a:sym typeface="Proxima Nova"/>
              </a:defRPr>
            </a:lvl8pPr>
            <a:lvl9pPr indent="-88900" lvl="8" marL="2921000" marR="0" rtl="0" algn="l">
              <a:lnSpc>
                <a:spcPct val="90000"/>
              </a:lnSpc>
              <a:spcBef>
                <a:spcPts val="400"/>
              </a:spcBef>
              <a:buClr>
                <a:schemeClr val="dk1"/>
              </a:buClr>
              <a:buSzPct val="100000"/>
              <a:buFont typeface="Proxima Nova"/>
              <a:buChar char="•"/>
              <a:defRPr b="0" i="0" sz="1800" u="none" cap="none" strike="noStrike">
                <a:solidFill>
                  <a:schemeClr val="dk1"/>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image" Target="../media/image00.jpg"/><Relationship Id="rId4" Type="http://schemas.openxmlformats.org/officeDocument/2006/relationships/image" Target="../media/image03.png"/><Relationship Id="rId5" Type="http://schemas.openxmlformats.org/officeDocument/2006/relationships/image" Target="../media/image01.jpg"/><Relationship Id="rId6"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 Id="rId3" Type="http://schemas.openxmlformats.org/officeDocument/2006/relationships/image" Target="../media/image0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 Id="rId3" Type="http://schemas.openxmlformats.org/officeDocument/2006/relationships/hyperlink" Target="https://github.com/Gwash3189/composanator/blob/d4d9a6d04f5a2af92cd6ed3708d3095ef3dd58d0/composanator.js#L40" TargetMode="External"/><Relationship Id="rId4" Type="http://schemas.openxmlformats.org/officeDocument/2006/relationships/hyperlink" Target="https://github.com/Gwash3189/composanator/blob/master/src/composanator.j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 Id="rId3" Type="http://schemas.openxmlformats.org/officeDocument/2006/relationships/image" Target="../media/image00.jpg"/><Relationship Id="rId4" Type="http://schemas.openxmlformats.org/officeDocument/2006/relationships/image" Target="../media/image03.png"/><Relationship Id="rId5" Type="http://schemas.openxmlformats.org/officeDocument/2006/relationships/image" Target="../media/image01.jpg"/><Relationship Id="rId6"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subTitle"/>
          </p:nvPr>
        </p:nvSpPr>
        <p:spPr>
          <a:xfrm>
            <a:off x="3335100" y="1128625"/>
            <a:ext cx="4783200" cy="2309400"/>
          </a:xfrm>
          <a:prstGeom prst="rect">
            <a:avLst/>
          </a:prstGeom>
        </p:spPr>
        <p:txBody>
          <a:bodyPr anchorCtr="0" anchor="t" bIns="68575" lIns="68575" rIns="68575" tIns="68575">
            <a:noAutofit/>
          </a:bodyPr>
          <a:lstStyle/>
          <a:p>
            <a:pPr lvl="0" rtl="0" algn="l">
              <a:spcBef>
                <a:spcPts val="0"/>
              </a:spcBef>
              <a:buNone/>
            </a:pPr>
            <a:r>
              <a:rPr lang="en"/>
              <a:t>Adam Beck</a:t>
            </a:r>
          </a:p>
          <a:p>
            <a:pPr lvl="0" rtl="0" algn="l">
              <a:spcBef>
                <a:spcPts val="0"/>
              </a:spcBef>
              <a:buNone/>
            </a:pPr>
            <a:r>
              <a:rPr lang="en" sz="1400"/>
              <a:t>Software Engineer, Zendesk</a:t>
            </a:r>
          </a:p>
          <a:p>
            <a:pPr lvl="0" rtl="0" algn="l">
              <a:spcBef>
                <a:spcPts val="0"/>
              </a:spcBef>
              <a:buNone/>
            </a:pPr>
            <a:br>
              <a:rPr lang="en"/>
            </a:br>
            <a:r>
              <a:rPr lang="en"/>
              <a:t>     </a:t>
            </a:r>
            <a:r>
              <a:rPr lang="en" sz="1800"/>
              <a:t>@adsa_b</a:t>
            </a:r>
          </a:p>
        </p:txBody>
      </p:sp>
      <p:pic>
        <p:nvPicPr>
          <p:cNvPr descr="3042264" id="211" name="Shape 211"/>
          <p:cNvPicPr preferRelativeResize="0"/>
          <p:nvPr/>
        </p:nvPicPr>
        <p:blipFill>
          <a:blip r:embed="rId3">
            <a:alphaModFix/>
          </a:blip>
          <a:stretch>
            <a:fillRect/>
          </a:stretch>
        </p:blipFill>
        <p:spPr>
          <a:xfrm>
            <a:off x="1025700" y="1128625"/>
            <a:ext cx="2309400" cy="2309400"/>
          </a:xfrm>
          <a:prstGeom prst="ellipse">
            <a:avLst/>
          </a:prstGeom>
          <a:noFill/>
          <a:ln>
            <a:noFill/>
          </a:ln>
        </p:spPr>
      </p:pic>
      <p:pic>
        <p:nvPicPr>
          <p:cNvPr descr="twitter_bird.png" id="212" name="Shape 212"/>
          <p:cNvPicPr preferRelativeResize="0"/>
          <p:nvPr/>
        </p:nvPicPr>
        <p:blipFill>
          <a:blip r:embed="rId4">
            <a:alphaModFix/>
          </a:blip>
          <a:stretch>
            <a:fillRect/>
          </a:stretch>
        </p:blipFill>
        <p:spPr>
          <a:xfrm>
            <a:off x="3535550" y="2563850"/>
            <a:ext cx="508800" cy="508800"/>
          </a:xfrm>
          <a:prstGeom prst="rect">
            <a:avLst/>
          </a:prstGeom>
          <a:noFill/>
          <a:ln>
            <a:noFill/>
          </a:ln>
        </p:spPr>
      </p:pic>
      <p:pic>
        <p:nvPicPr>
          <p:cNvPr id="213" name="Shape 213"/>
          <p:cNvPicPr preferRelativeResize="0"/>
          <p:nvPr/>
        </p:nvPicPr>
        <p:blipFill>
          <a:blip r:embed="rId5">
            <a:alphaModFix/>
          </a:blip>
          <a:stretch>
            <a:fillRect/>
          </a:stretch>
        </p:blipFill>
        <p:spPr>
          <a:xfrm>
            <a:off x="5834248" y="1672623"/>
            <a:ext cx="493101" cy="392825"/>
          </a:xfrm>
          <a:prstGeom prst="rect">
            <a:avLst/>
          </a:prstGeom>
          <a:noFill/>
          <a:ln>
            <a:noFill/>
          </a:ln>
        </p:spPr>
      </p:pic>
      <p:pic>
        <p:nvPicPr>
          <p:cNvPr descr="bunjil_final (1).png" id="214" name="Shape 214"/>
          <p:cNvPicPr preferRelativeResize="0"/>
          <p:nvPr/>
        </p:nvPicPr>
        <p:blipFill>
          <a:blip r:embed="rId6">
            <a:alphaModFix/>
          </a:blip>
          <a:stretch>
            <a:fillRect/>
          </a:stretch>
        </p:blipFill>
        <p:spPr>
          <a:xfrm>
            <a:off x="6380714" y="1672613"/>
            <a:ext cx="508802" cy="4452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64" name="Shape 264"/>
        <p:cNvGrpSpPr/>
        <p:nvPr/>
      </p:nvGrpSpPr>
      <p:grpSpPr>
        <a:xfrm>
          <a:off x="0" y="0"/>
          <a:ext cx="0" cy="0"/>
          <a:chOff x="0" y="0"/>
          <a:chExt cx="0" cy="0"/>
        </a:xfrm>
      </p:grpSpPr>
      <p:pic>
        <p:nvPicPr>
          <p:cNvPr descr="Screen Shot 2016-12-09 at 11.10.11 AM.png" id="265" name="Shape 265"/>
          <p:cNvPicPr preferRelativeResize="0"/>
          <p:nvPr/>
        </p:nvPicPr>
        <p:blipFill>
          <a:blip r:embed="rId3">
            <a:alphaModFix/>
          </a:blip>
          <a:stretch>
            <a:fillRect/>
          </a:stretch>
        </p:blipFill>
        <p:spPr>
          <a:xfrm>
            <a:off x="332987" y="152400"/>
            <a:ext cx="8478035"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69" name="Shape 269"/>
        <p:cNvGrpSpPr/>
        <p:nvPr/>
      </p:nvGrpSpPr>
      <p:grpSpPr>
        <a:xfrm>
          <a:off x="0" y="0"/>
          <a:ext cx="0" cy="0"/>
          <a:chOff x="0" y="0"/>
          <a:chExt cx="0" cy="0"/>
        </a:xfrm>
      </p:grpSpPr>
      <p:sp>
        <p:nvSpPr>
          <p:cNvPr id="270" name="Shape 270"/>
          <p:cNvSpPr txBox="1"/>
          <p:nvPr>
            <p:ph type="ctrTitle"/>
          </p:nvPr>
        </p:nvSpPr>
        <p:spPr>
          <a:xfrm>
            <a:off x="311708" y="744575"/>
            <a:ext cx="8520600" cy="2052600"/>
          </a:xfrm>
          <a:prstGeom prst="rect">
            <a:avLst/>
          </a:prstGeom>
        </p:spPr>
        <p:txBody>
          <a:bodyPr anchorCtr="0" anchor="b" bIns="68575" lIns="68575" rIns="68575" tIns="68575">
            <a:noAutofit/>
          </a:bodyPr>
          <a:lstStyle/>
          <a:p>
            <a:pPr lvl="0" rtl="0">
              <a:spcBef>
                <a:spcPts val="0"/>
              </a:spcBef>
              <a:buNone/>
            </a:pPr>
            <a:r>
              <a:rPr lang="en" sz="4000"/>
              <a:t>Function Composition</a:t>
            </a:r>
          </a:p>
        </p:txBody>
      </p:sp>
      <p:sp>
        <p:nvSpPr>
          <p:cNvPr id="271" name="Shape 271"/>
          <p:cNvSpPr txBox="1"/>
          <p:nvPr>
            <p:ph idx="1" type="subTitle"/>
          </p:nvPr>
        </p:nvSpPr>
        <p:spPr>
          <a:xfrm>
            <a:off x="311700" y="2834125"/>
            <a:ext cx="8520600" cy="792600"/>
          </a:xfrm>
          <a:prstGeom prst="rect">
            <a:avLst/>
          </a:prstGeom>
        </p:spPr>
        <p:txBody>
          <a:bodyPr anchorCtr="0" anchor="t" bIns="68575" lIns="68575" rIns="68575" tIns="68575">
            <a:noAutofit/>
          </a:bodyPr>
          <a:lstStyle/>
          <a:p>
            <a:pPr lvl="0" rtl="0">
              <a:spcBef>
                <a:spcPts val="0"/>
              </a:spcBef>
              <a:buNone/>
            </a:pPr>
            <a:r>
              <a:t/>
            </a:r>
            <a:endParaRPr>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75" name="Shape 275"/>
        <p:cNvGrpSpPr/>
        <p:nvPr/>
      </p:nvGrpSpPr>
      <p:grpSpPr>
        <a:xfrm>
          <a:off x="0" y="0"/>
          <a:ext cx="0" cy="0"/>
          <a:chOff x="0" y="0"/>
          <a:chExt cx="0" cy="0"/>
        </a:xfrm>
      </p:grpSpPr>
      <p:pic>
        <p:nvPicPr>
          <p:cNvPr descr="Screen Shot 2016-12-09 at 9.56.11 AM.png" id="276" name="Shape 276"/>
          <p:cNvPicPr preferRelativeResize="0"/>
          <p:nvPr/>
        </p:nvPicPr>
        <p:blipFill>
          <a:blip r:embed="rId3">
            <a:alphaModFix/>
          </a:blip>
          <a:stretch>
            <a:fillRect/>
          </a:stretch>
        </p:blipFill>
        <p:spPr>
          <a:xfrm>
            <a:off x="332987" y="152400"/>
            <a:ext cx="8478035"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80" name="Shape 280"/>
        <p:cNvGrpSpPr/>
        <p:nvPr/>
      </p:nvGrpSpPr>
      <p:grpSpPr>
        <a:xfrm>
          <a:off x="0" y="0"/>
          <a:ext cx="0" cy="0"/>
          <a:chOff x="0" y="0"/>
          <a:chExt cx="0" cy="0"/>
        </a:xfrm>
      </p:grpSpPr>
      <p:sp>
        <p:nvSpPr>
          <p:cNvPr id="281" name="Shape 281"/>
          <p:cNvSpPr txBox="1"/>
          <p:nvPr>
            <p:ph type="ctrTitle"/>
          </p:nvPr>
        </p:nvSpPr>
        <p:spPr>
          <a:xfrm>
            <a:off x="311708" y="744575"/>
            <a:ext cx="8520600" cy="2052600"/>
          </a:xfrm>
          <a:prstGeom prst="rect">
            <a:avLst/>
          </a:prstGeom>
        </p:spPr>
        <p:txBody>
          <a:bodyPr anchorCtr="0" anchor="b" bIns="68575" lIns="68575" rIns="68575" tIns="68575">
            <a:noAutofit/>
          </a:bodyPr>
          <a:lstStyle/>
          <a:p>
            <a:pPr lvl="0" rtl="0">
              <a:spcBef>
                <a:spcPts val="0"/>
              </a:spcBef>
              <a:buNone/>
            </a:pPr>
            <a:r>
              <a:rPr lang="en"/>
              <a:t>Functional Purity</a:t>
            </a:r>
          </a:p>
        </p:txBody>
      </p:sp>
      <p:sp>
        <p:nvSpPr>
          <p:cNvPr id="282" name="Shape 282"/>
          <p:cNvSpPr txBox="1"/>
          <p:nvPr>
            <p:ph idx="1" type="subTitle"/>
          </p:nvPr>
        </p:nvSpPr>
        <p:spPr>
          <a:xfrm>
            <a:off x="311700" y="2834125"/>
            <a:ext cx="8520600" cy="792600"/>
          </a:xfrm>
          <a:prstGeom prst="rect">
            <a:avLst/>
          </a:prstGeom>
        </p:spPr>
        <p:txBody>
          <a:bodyPr anchorCtr="0" anchor="t" bIns="68575" lIns="68575" rIns="68575" tIns="68575">
            <a:noAutofit/>
          </a:bodyPr>
          <a:lstStyle/>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86" name="Shape 286"/>
        <p:cNvGrpSpPr/>
        <p:nvPr/>
      </p:nvGrpSpPr>
      <p:grpSpPr>
        <a:xfrm>
          <a:off x="0" y="0"/>
          <a:ext cx="0" cy="0"/>
          <a:chOff x="0" y="0"/>
          <a:chExt cx="0" cy="0"/>
        </a:xfrm>
      </p:grpSpPr>
      <p:pic>
        <p:nvPicPr>
          <p:cNvPr descr="Screen Shot 2016-12-09 at 10.32.19 AM.png" id="287" name="Shape 287"/>
          <p:cNvPicPr preferRelativeResize="0"/>
          <p:nvPr/>
        </p:nvPicPr>
        <p:blipFill>
          <a:blip r:embed="rId3">
            <a:alphaModFix/>
          </a:blip>
          <a:stretch>
            <a:fillRect/>
          </a:stretch>
        </p:blipFill>
        <p:spPr>
          <a:xfrm>
            <a:off x="332987" y="152400"/>
            <a:ext cx="8478035"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91" name="Shape 291"/>
        <p:cNvGrpSpPr/>
        <p:nvPr/>
      </p:nvGrpSpPr>
      <p:grpSpPr>
        <a:xfrm>
          <a:off x="0" y="0"/>
          <a:ext cx="0" cy="0"/>
          <a:chOff x="0" y="0"/>
          <a:chExt cx="0" cy="0"/>
        </a:xfrm>
      </p:grpSpPr>
      <p:sp>
        <p:nvSpPr>
          <p:cNvPr id="292" name="Shape 292"/>
          <p:cNvSpPr txBox="1"/>
          <p:nvPr>
            <p:ph type="ctrTitle"/>
          </p:nvPr>
        </p:nvSpPr>
        <p:spPr>
          <a:xfrm>
            <a:off x="311708" y="744575"/>
            <a:ext cx="8520600" cy="2052600"/>
          </a:xfrm>
          <a:prstGeom prst="rect">
            <a:avLst/>
          </a:prstGeom>
        </p:spPr>
        <p:txBody>
          <a:bodyPr anchorCtr="0" anchor="b" bIns="68575" lIns="68575" rIns="68575" tIns="68575">
            <a:noAutofit/>
          </a:bodyPr>
          <a:lstStyle/>
          <a:p>
            <a:pPr lvl="0" rtl="0">
              <a:spcBef>
                <a:spcPts val="0"/>
              </a:spcBef>
              <a:buNone/>
            </a:pPr>
            <a:r>
              <a:rPr lang="en"/>
              <a:t>Currying and Partial Application</a:t>
            </a:r>
          </a:p>
        </p:txBody>
      </p:sp>
      <p:sp>
        <p:nvSpPr>
          <p:cNvPr id="293" name="Shape 293"/>
          <p:cNvSpPr txBox="1"/>
          <p:nvPr>
            <p:ph idx="1" type="subTitle"/>
          </p:nvPr>
        </p:nvSpPr>
        <p:spPr>
          <a:xfrm>
            <a:off x="311700" y="2834125"/>
            <a:ext cx="8520600" cy="792600"/>
          </a:xfrm>
          <a:prstGeom prst="rect">
            <a:avLst/>
          </a:prstGeom>
        </p:spPr>
        <p:txBody>
          <a:bodyPr anchorCtr="0" anchor="t" bIns="68575" lIns="68575" rIns="68575" tIns="68575">
            <a:noAutofit/>
          </a:bodyPr>
          <a:lstStyle/>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97" name="Shape 297"/>
        <p:cNvGrpSpPr/>
        <p:nvPr/>
      </p:nvGrpSpPr>
      <p:grpSpPr>
        <a:xfrm>
          <a:off x="0" y="0"/>
          <a:ext cx="0" cy="0"/>
          <a:chOff x="0" y="0"/>
          <a:chExt cx="0" cy="0"/>
        </a:xfrm>
      </p:grpSpPr>
      <p:sp>
        <p:nvSpPr>
          <p:cNvPr id="298" name="Shape 298"/>
          <p:cNvSpPr txBox="1"/>
          <p:nvPr>
            <p:ph type="ctrTitle"/>
          </p:nvPr>
        </p:nvSpPr>
        <p:spPr>
          <a:xfrm>
            <a:off x="311708" y="744575"/>
            <a:ext cx="8520600" cy="2052600"/>
          </a:xfrm>
          <a:prstGeom prst="rect">
            <a:avLst/>
          </a:prstGeom>
        </p:spPr>
        <p:txBody>
          <a:bodyPr anchorCtr="0" anchor="b" bIns="68575" lIns="68575" rIns="68575" tIns="68575">
            <a:noAutofit/>
          </a:bodyPr>
          <a:lstStyle/>
          <a:p>
            <a:pPr lvl="0" rtl="0">
              <a:spcBef>
                <a:spcPts val="0"/>
              </a:spcBef>
              <a:buNone/>
            </a:pPr>
            <a:r>
              <a:rPr lang="en" sz="4000"/>
              <a:t>Partial Application</a:t>
            </a:r>
          </a:p>
        </p:txBody>
      </p:sp>
      <p:sp>
        <p:nvSpPr>
          <p:cNvPr id="299" name="Shape 299"/>
          <p:cNvSpPr txBox="1"/>
          <p:nvPr>
            <p:ph idx="1" type="subTitle"/>
          </p:nvPr>
        </p:nvSpPr>
        <p:spPr>
          <a:xfrm>
            <a:off x="311700" y="2834125"/>
            <a:ext cx="8520600" cy="792600"/>
          </a:xfrm>
          <a:prstGeom prst="rect">
            <a:avLst/>
          </a:prstGeom>
        </p:spPr>
        <p:txBody>
          <a:bodyPr anchorCtr="0" anchor="t" bIns="68575" lIns="68575" rIns="68575" tIns="68575">
            <a:noAutofit/>
          </a:bodyPr>
          <a:lstStyle/>
          <a:p>
            <a:pPr lvl="0" rtl="0">
              <a:spcBef>
                <a:spcPts val="0"/>
              </a:spcBef>
              <a:buNone/>
            </a:pPr>
            <a:r>
              <a:t/>
            </a:r>
            <a:endParaRPr>
              <a:solidFill>
                <a:srgbClr val="F3F3F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03" name="Shape 303"/>
        <p:cNvGrpSpPr/>
        <p:nvPr/>
      </p:nvGrpSpPr>
      <p:grpSpPr>
        <a:xfrm>
          <a:off x="0" y="0"/>
          <a:ext cx="0" cy="0"/>
          <a:chOff x="0" y="0"/>
          <a:chExt cx="0" cy="0"/>
        </a:xfrm>
      </p:grpSpPr>
      <p:pic>
        <p:nvPicPr>
          <p:cNvPr descr="Screen Shot 2016-12-09 at 10.36.59 AM.png" id="304" name="Shape 304"/>
          <p:cNvPicPr preferRelativeResize="0"/>
          <p:nvPr/>
        </p:nvPicPr>
        <p:blipFill>
          <a:blip r:embed="rId3">
            <a:alphaModFix/>
          </a:blip>
          <a:stretch>
            <a:fillRect/>
          </a:stretch>
        </p:blipFill>
        <p:spPr>
          <a:xfrm>
            <a:off x="152400" y="152400"/>
            <a:ext cx="8478035"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08" name="Shape 308"/>
        <p:cNvGrpSpPr/>
        <p:nvPr/>
      </p:nvGrpSpPr>
      <p:grpSpPr>
        <a:xfrm>
          <a:off x="0" y="0"/>
          <a:ext cx="0" cy="0"/>
          <a:chOff x="0" y="0"/>
          <a:chExt cx="0" cy="0"/>
        </a:xfrm>
      </p:grpSpPr>
      <p:sp>
        <p:nvSpPr>
          <p:cNvPr id="309" name="Shape 309"/>
          <p:cNvSpPr txBox="1"/>
          <p:nvPr>
            <p:ph type="ctrTitle"/>
          </p:nvPr>
        </p:nvSpPr>
        <p:spPr>
          <a:xfrm>
            <a:off x="311708" y="744575"/>
            <a:ext cx="8520600" cy="2052600"/>
          </a:xfrm>
          <a:prstGeom prst="rect">
            <a:avLst/>
          </a:prstGeom>
        </p:spPr>
        <p:txBody>
          <a:bodyPr anchorCtr="0" anchor="b" bIns="68575" lIns="68575" rIns="68575" tIns="68575">
            <a:noAutofit/>
          </a:bodyPr>
          <a:lstStyle/>
          <a:p>
            <a:pPr lvl="0" rtl="0">
              <a:spcBef>
                <a:spcPts val="0"/>
              </a:spcBef>
              <a:buNone/>
            </a:pPr>
            <a:r>
              <a:rPr lang="en" sz="4000"/>
              <a:t>Currying</a:t>
            </a:r>
          </a:p>
        </p:txBody>
      </p:sp>
      <p:sp>
        <p:nvSpPr>
          <p:cNvPr id="310" name="Shape 310"/>
          <p:cNvSpPr txBox="1"/>
          <p:nvPr>
            <p:ph idx="1" type="subTitle"/>
          </p:nvPr>
        </p:nvSpPr>
        <p:spPr>
          <a:xfrm>
            <a:off x="311700" y="2834125"/>
            <a:ext cx="8520600" cy="792600"/>
          </a:xfrm>
          <a:prstGeom prst="rect">
            <a:avLst/>
          </a:prstGeom>
        </p:spPr>
        <p:txBody>
          <a:bodyPr anchorCtr="0" anchor="t" bIns="68575" lIns="68575" rIns="68575" tIns="68575">
            <a:noAutofit/>
          </a:bodyPr>
          <a:lstStyle/>
          <a:p>
            <a:pPr lvl="0" rtl="0">
              <a:spcBef>
                <a:spcPts val="0"/>
              </a:spcBef>
              <a:buNone/>
            </a:pPr>
            <a:r>
              <a:t/>
            </a:r>
            <a:endParaRPr>
              <a:solidFill>
                <a:srgbClr val="F3F3F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14" name="Shape 314"/>
        <p:cNvGrpSpPr/>
        <p:nvPr/>
      </p:nvGrpSpPr>
      <p:grpSpPr>
        <a:xfrm>
          <a:off x="0" y="0"/>
          <a:ext cx="0" cy="0"/>
          <a:chOff x="0" y="0"/>
          <a:chExt cx="0" cy="0"/>
        </a:xfrm>
      </p:grpSpPr>
      <p:pic>
        <p:nvPicPr>
          <p:cNvPr descr="Screen Shot 2016-12-09 at 10.43.08 AM.png" id="315" name="Shape 315"/>
          <p:cNvPicPr preferRelativeResize="0"/>
          <p:nvPr/>
        </p:nvPicPr>
        <p:blipFill>
          <a:blip r:embed="rId3">
            <a:alphaModFix/>
          </a:blip>
          <a:stretch>
            <a:fillRect/>
          </a:stretch>
        </p:blipFill>
        <p:spPr>
          <a:xfrm>
            <a:off x="332987" y="152400"/>
            <a:ext cx="8478035"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18" name="Shape 218"/>
        <p:cNvGrpSpPr/>
        <p:nvPr/>
      </p:nvGrpSpPr>
      <p:grpSpPr>
        <a:xfrm>
          <a:off x="0" y="0"/>
          <a:ext cx="0" cy="0"/>
          <a:chOff x="0" y="0"/>
          <a:chExt cx="0" cy="0"/>
        </a:xfrm>
      </p:grpSpPr>
      <p:sp>
        <p:nvSpPr>
          <p:cNvPr id="219" name="Shape 219"/>
          <p:cNvSpPr txBox="1"/>
          <p:nvPr>
            <p:ph type="ctrTitle"/>
          </p:nvPr>
        </p:nvSpPr>
        <p:spPr>
          <a:xfrm>
            <a:off x="311708" y="744575"/>
            <a:ext cx="8520600" cy="2052600"/>
          </a:xfrm>
          <a:prstGeom prst="rect">
            <a:avLst/>
          </a:prstGeom>
        </p:spPr>
        <p:txBody>
          <a:bodyPr anchorCtr="0" anchor="b" bIns="68575" lIns="68575" rIns="68575" tIns="68575">
            <a:noAutofit/>
          </a:bodyPr>
          <a:lstStyle/>
          <a:p>
            <a:pPr lvl="0">
              <a:spcBef>
                <a:spcPts val="0"/>
              </a:spcBef>
              <a:buNone/>
            </a:pPr>
            <a:r>
              <a:rPr lang="en"/>
              <a:t>Who Am I?</a:t>
            </a:r>
          </a:p>
        </p:txBody>
      </p:sp>
      <p:sp>
        <p:nvSpPr>
          <p:cNvPr id="220" name="Shape 220"/>
          <p:cNvSpPr txBox="1"/>
          <p:nvPr>
            <p:ph idx="1" type="subTitle"/>
          </p:nvPr>
        </p:nvSpPr>
        <p:spPr>
          <a:xfrm>
            <a:off x="311700" y="2834125"/>
            <a:ext cx="8520600" cy="792600"/>
          </a:xfrm>
          <a:prstGeom prst="rect">
            <a:avLst/>
          </a:prstGeom>
        </p:spPr>
        <p:txBody>
          <a:bodyPr anchorCtr="0" anchor="t" bIns="68575" lIns="68575" rIns="68575" tIns="68575">
            <a:noAutofit/>
          </a:bodyPr>
          <a:lstStyle/>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19" name="Shape 319"/>
        <p:cNvGrpSpPr/>
        <p:nvPr/>
      </p:nvGrpSpPr>
      <p:grpSpPr>
        <a:xfrm>
          <a:off x="0" y="0"/>
          <a:ext cx="0" cy="0"/>
          <a:chOff x="0" y="0"/>
          <a:chExt cx="0" cy="0"/>
        </a:xfrm>
      </p:grpSpPr>
      <p:sp>
        <p:nvSpPr>
          <p:cNvPr id="320" name="Shape 320"/>
          <p:cNvSpPr txBox="1"/>
          <p:nvPr>
            <p:ph type="ctrTitle"/>
          </p:nvPr>
        </p:nvSpPr>
        <p:spPr>
          <a:xfrm>
            <a:off x="311708" y="744575"/>
            <a:ext cx="8520600" cy="2052600"/>
          </a:xfrm>
          <a:prstGeom prst="rect">
            <a:avLst/>
          </a:prstGeom>
        </p:spPr>
        <p:txBody>
          <a:bodyPr anchorCtr="0" anchor="b" bIns="68575" lIns="68575" rIns="68575" tIns="68575">
            <a:noAutofit/>
          </a:bodyPr>
          <a:lstStyle/>
          <a:p>
            <a:pPr lvl="0" rtl="0">
              <a:spcBef>
                <a:spcPts val="0"/>
              </a:spcBef>
              <a:buNone/>
            </a:pPr>
            <a:r>
              <a:rPr lang="en" sz="4000"/>
              <a:t>Bringing It All Together</a:t>
            </a:r>
          </a:p>
        </p:txBody>
      </p:sp>
      <p:sp>
        <p:nvSpPr>
          <p:cNvPr id="321" name="Shape 321"/>
          <p:cNvSpPr txBox="1"/>
          <p:nvPr>
            <p:ph idx="1" type="subTitle"/>
          </p:nvPr>
        </p:nvSpPr>
        <p:spPr>
          <a:xfrm>
            <a:off x="311700" y="2834125"/>
            <a:ext cx="8520600" cy="792600"/>
          </a:xfrm>
          <a:prstGeom prst="rect">
            <a:avLst/>
          </a:prstGeom>
        </p:spPr>
        <p:txBody>
          <a:bodyPr anchorCtr="0" anchor="t" bIns="68575" lIns="68575" rIns="68575" tIns="68575">
            <a:noAutofit/>
          </a:bodyPr>
          <a:lstStyle/>
          <a:p>
            <a:pPr lvl="0" rtl="0">
              <a:spcBef>
                <a:spcPts val="0"/>
              </a:spcBef>
              <a:buNone/>
            </a:pPr>
            <a:r>
              <a:t/>
            </a:r>
            <a:endParaRPr>
              <a:solidFill>
                <a:srgbClr val="F3F3F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25" name="Shape 325"/>
        <p:cNvGrpSpPr/>
        <p:nvPr/>
      </p:nvGrpSpPr>
      <p:grpSpPr>
        <a:xfrm>
          <a:off x="0" y="0"/>
          <a:ext cx="0" cy="0"/>
          <a:chOff x="0" y="0"/>
          <a:chExt cx="0" cy="0"/>
        </a:xfrm>
      </p:grpSpPr>
      <p:pic>
        <p:nvPicPr>
          <p:cNvPr descr="Screen Shot 2016-12-09 at 11.05.13 AM.png" id="326" name="Shape 326"/>
          <p:cNvPicPr preferRelativeResize="0"/>
          <p:nvPr/>
        </p:nvPicPr>
        <p:blipFill>
          <a:blip r:embed="rId3">
            <a:alphaModFix/>
          </a:blip>
          <a:stretch>
            <a:fillRect/>
          </a:stretch>
        </p:blipFill>
        <p:spPr>
          <a:xfrm>
            <a:off x="332987" y="152400"/>
            <a:ext cx="8478035" cy="483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30" name="Shape 330"/>
        <p:cNvGrpSpPr/>
        <p:nvPr/>
      </p:nvGrpSpPr>
      <p:grpSpPr>
        <a:xfrm>
          <a:off x="0" y="0"/>
          <a:ext cx="0" cy="0"/>
          <a:chOff x="0" y="0"/>
          <a:chExt cx="0" cy="0"/>
        </a:xfrm>
      </p:grpSpPr>
      <p:pic>
        <p:nvPicPr>
          <p:cNvPr descr="Screen Shot 2016-12-09 at 11.05.16 AM.png" id="331" name="Shape 331"/>
          <p:cNvPicPr preferRelativeResize="0"/>
          <p:nvPr/>
        </p:nvPicPr>
        <p:blipFill>
          <a:blip r:embed="rId3">
            <a:alphaModFix/>
          </a:blip>
          <a:stretch>
            <a:fillRect/>
          </a:stretch>
        </p:blipFill>
        <p:spPr>
          <a:xfrm>
            <a:off x="332987" y="152400"/>
            <a:ext cx="8478035" cy="48386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35" name="Shape 335"/>
        <p:cNvGrpSpPr/>
        <p:nvPr/>
      </p:nvGrpSpPr>
      <p:grpSpPr>
        <a:xfrm>
          <a:off x="0" y="0"/>
          <a:ext cx="0" cy="0"/>
          <a:chOff x="0" y="0"/>
          <a:chExt cx="0" cy="0"/>
        </a:xfrm>
      </p:grpSpPr>
      <p:sp>
        <p:nvSpPr>
          <p:cNvPr id="336" name="Shape 336"/>
          <p:cNvSpPr txBox="1"/>
          <p:nvPr>
            <p:ph type="ctrTitle"/>
          </p:nvPr>
        </p:nvSpPr>
        <p:spPr>
          <a:xfrm>
            <a:off x="311708" y="744575"/>
            <a:ext cx="8520600" cy="2052600"/>
          </a:xfrm>
          <a:prstGeom prst="rect">
            <a:avLst/>
          </a:prstGeom>
        </p:spPr>
        <p:txBody>
          <a:bodyPr anchorCtr="0" anchor="b" bIns="68575" lIns="68575" rIns="68575" tIns="68575">
            <a:noAutofit/>
          </a:bodyPr>
          <a:lstStyle/>
          <a:p>
            <a:pPr lvl="0" rtl="0">
              <a:spcBef>
                <a:spcPts val="0"/>
              </a:spcBef>
              <a:buNone/>
            </a:pPr>
            <a:r>
              <a:rPr lang="en" sz="4000"/>
              <a:t>Real Refactoring</a:t>
            </a:r>
          </a:p>
        </p:txBody>
      </p:sp>
      <p:sp>
        <p:nvSpPr>
          <p:cNvPr id="337" name="Shape 337"/>
          <p:cNvSpPr txBox="1"/>
          <p:nvPr>
            <p:ph idx="1" type="subTitle"/>
          </p:nvPr>
        </p:nvSpPr>
        <p:spPr>
          <a:xfrm>
            <a:off x="311700" y="2834125"/>
            <a:ext cx="8520600" cy="792600"/>
          </a:xfrm>
          <a:prstGeom prst="rect">
            <a:avLst/>
          </a:prstGeom>
        </p:spPr>
        <p:txBody>
          <a:bodyPr anchorCtr="0" anchor="t" bIns="68575" lIns="68575" rIns="68575" tIns="68575">
            <a:noAutofit/>
          </a:bodyPr>
          <a:lstStyle/>
          <a:p>
            <a:pPr lvl="0" rtl="0">
              <a:spcBef>
                <a:spcPts val="0"/>
              </a:spcBef>
              <a:buNone/>
            </a:pPr>
            <a:r>
              <a:rPr lang="en" u="sng">
                <a:solidFill>
                  <a:schemeClr val="hlink"/>
                </a:solidFill>
                <a:hlinkClick r:id="rId3"/>
              </a:rPr>
              <a:t>Old</a:t>
            </a:r>
            <a:r>
              <a:rPr lang="en">
                <a:solidFill>
                  <a:srgbClr val="F3F3F3"/>
                </a:solidFill>
              </a:rPr>
              <a:t> - </a:t>
            </a:r>
            <a:r>
              <a:rPr lang="en" u="sng">
                <a:solidFill>
                  <a:schemeClr val="hlink"/>
                </a:solidFill>
                <a:hlinkClick r:id="rId4"/>
              </a:rPr>
              <a:t>New</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41" name="Shape 341"/>
        <p:cNvGrpSpPr/>
        <p:nvPr/>
      </p:nvGrpSpPr>
      <p:grpSpPr>
        <a:xfrm>
          <a:off x="0" y="0"/>
          <a:ext cx="0" cy="0"/>
          <a:chOff x="0" y="0"/>
          <a:chExt cx="0" cy="0"/>
        </a:xfrm>
      </p:grpSpPr>
      <p:sp>
        <p:nvSpPr>
          <p:cNvPr id="342" name="Shape 342"/>
          <p:cNvSpPr txBox="1"/>
          <p:nvPr>
            <p:ph type="ctrTitle"/>
          </p:nvPr>
        </p:nvSpPr>
        <p:spPr>
          <a:xfrm>
            <a:off x="311708" y="744575"/>
            <a:ext cx="8520600" cy="2052600"/>
          </a:xfrm>
          <a:prstGeom prst="rect">
            <a:avLst/>
          </a:prstGeom>
        </p:spPr>
        <p:txBody>
          <a:bodyPr anchorCtr="0" anchor="b" bIns="68575" lIns="68575" rIns="68575" tIns="68575">
            <a:noAutofit/>
          </a:bodyPr>
          <a:lstStyle/>
          <a:p>
            <a:pPr lvl="0" rtl="0">
              <a:spcBef>
                <a:spcPts val="0"/>
              </a:spcBef>
              <a:buNone/>
            </a:pPr>
            <a:r>
              <a:rPr lang="en" sz="4000"/>
              <a:t>Pros - Cons</a:t>
            </a:r>
          </a:p>
        </p:txBody>
      </p:sp>
      <p:sp>
        <p:nvSpPr>
          <p:cNvPr id="343" name="Shape 343"/>
          <p:cNvSpPr txBox="1"/>
          <p:nvPr>
            <p:ph idx="1" type="subTitle"/>
          </p:nvPr>
        </p:nvSpPr>
        <p:spPr>
          <a:xfrm>
            <a:off x="311700" y="2834125"/>
            <a:ext cx="4249200" cy="2052600"/>
          </a:xfrm>
          <a:prstGeom prst="rect">
            <a:avLst/>
          </a:prstGeom>
        </p:spPr>
        <p:txBody>
          <a:bodyPr anchorCtr="0" anchor="t" bIns="68575" lIns="68575" rIns="68575" tIns="68575">
            <a:noAutofit/>
          </a:bodyPr>
          <a:lstStyle/>
          <a:p>
            <a:pPr indent="-228600" lvl="0" marL="457200" rtl="0" algn="l">
              <a:spcBef>
                <a:spcPts val="0"/>
              </a:spcBef>
              <a:buClr>
                <a:srgbClr val="F3F3F3"/>
              </a:buClr>
              <a:buChar char="●"/>
            </a:pPr>
            <a:r>
              <a:rPr lang="en">
                <a:solidFill>
                  <a:srgbClr val="F3F3F3"/>
                </a:solidFill>
              </a:rPr>
              <a:t>JS is welcoming</a:t>
            </a:r>
          </a:p>
          <a:p>
            <a:pPr indent="-228600" lvl="0" marL="457200" rtl="0" algn="l">
              <a:spcBef>
                <a:spcPts val="0"/>
              </a:spcBef>
              <a:buClr>
                <a:srgbClr val="F3F3F3"/>
              </a:buClr>
              <a:buChar char="●"/>
            </a:pPr>
            <a:r>
              <a:rPr lang="en">
                <a:solidFill>
                  <a:srgbClr val="F3F3F3"/>
                </a:solidFill>
              </a:rPr>
              <a:t>Ecosystem is rich</a:t>
            </a:r>
          </a:p>
          <a:p>
            <a:pPr indent="-228600" lvl="0" marL="457200" rtl="0" algn="l">
              <a:spcBef>
                <a:spcPts val="0"/>
              </a:spcBef>
              <a:buClr>
                <a:srgbClr val="F3F3F3"/>
              </a:buClr>
              <a:buChar char="●"/>
            </a:pPr>
            <a:r>
              <a:rPr lang="en">
                <a:solidFill>
                  <a:srgbClr val="F3F3F3"/>
                </a:solidFill>
              </a:rPr>
              <a:t>Pure functions make testing easy</a:t>
            </a:r>
          </a:p>
        </p:txBody>
      </p:sp>
      <p:sp>
        <p:nvSpPr>
          <p:cNvPr id="344" name="Shape 344"/>
          <p:cNvSpPr txBox="1"/>
          <p:nvPr>
            <p:ph idx="1" type="subTitle"/>
          </p:nvPr>
        </p:nvSpPr>
        <p:spPr>
          <a:xfrm>
            <a:off x="4560900" y="2834125"/>
            <a:ext cx="4249200" cy="2052600"/>
          </a:xfrm>
          <a:prstGeom prst="rect">
            <a:avLst/>
          </a:prstGeom>
        </p:spPr>
        <p:txBody>
          <a:bodyPr anchorCtr="0" anchor="t" bIns="68575" lIns="68575" rIns="68575" tIns="68575">
            <a:noAutofit/>
          </a:bodyPr>
          <a:lstStyle/>
          <a:p>
            <a:pPr indent="-228600" lvl="0" marL="457200" rtl="0" algn="l">
              <a:spcBef>
                <a:spcPts val="0"/>
              </a:spcBef>
              <a:buClr>
                <a:srgbClr val="F3F3F3"/>
              </a:buClr>
              <a:buChar char="●"/>
            </a:pPr>
            <a:r>
              <a:rPr lang="en">
                <a:solidFill>
                  <a:srgbClr val="F3F3F3"/>
                </a:solidFill>
              </a:rPr>
              <a:t>Team buyin</a:t>
            </a:r>
          </a:p>
          <a:p>
            <a:pPr indent="-228600" lvl="0" marL="457200" rtl="0" algn="l">
              <a:spcBef>
                <a:spcPts val="0"/>
              </a:spcBef>
              <a:buClr>
                <a:srgbClr val="F3F3F3"/>
              </a:buClr>
              <a:buChar char="●"/>
            </a:pPr>
            <a:r>
              <a:rPr lang="en">
                <a:solidFill>
                  <a:srgbClr val="F3F3F3"/>
                </a:solidFill>
              </a:rPr>
              <a:t>Gated behind terrible naming</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48" name="Shape 348"/>
        <p:cNvGrpSpPr/>
        <p:nvPr/>
      </p:nvGrpSpPr>
      <p:grpSpPr>
        <a:xfrm>
          <a:off x="0" y="0"/>
          <a:ext cx="0" cy="0"/>
          <a:chOff x="0" y="0"/>
          <a:chExt cx="0" cy="0"/>
        </a:xfrm>
      </p:grpSpPr>
      <p:pic>
        <p:nvPicPr>
          <p:cNvPr descr="Screen Shot 2016-12-09 at 10.01.53 AM.png" id="349" name="Shape 349"/>
          <p:cNvPicPr preferRelativeResize="0"/>
          <p:nvPr/>
        </p:nvPicPr>
        <p:blipFill>
          <a:blip r:embed="rId3">
            <a:alphaModFix/>
          </a:blip>
          <a:stretch>
            <a:fillRect/>
          </a:stretch>
        </p:blipFill>
        <p:spPr>
          <a:xfrm>
            <a:off x="332987" y="152400"/>
            <a:ext cx="8478035"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idx="1" type="subTitle"/>
          </p:nvPr>
        </p:nvSpPr>
        <p:spPr>
          <a:xfrm>
            <a:off x="3335100" y="1128625"/>
            <a:ext cx="4783200" cy="2309400"/>
          </a:xfrm>
          <a:prstGeom prst="rect">
            <a:avLst/>
          </a:prstGeom>
        </p:spPr>
        <p:txBody>
          <a:bodyPr anchorCtr="0" anchor="t" bIns="68575" lIns="68575" rIns="68575" tIns="68575">
            <a:noAutofit/>
          </a:bodyPr>
          <a:lstStyle/>
          <a:p>
            <a:pPr lvl="0" rtl="0" algn="l">
              <a:spcBef>
                <a:spcPts val="0"/>
              </a:spcBef>
              <a:buNone/>
            </a:pPr>
            <a:r>
              <a:rPr lang="en"/>
              <a:t>Adam Beck</a:t>
            </a:r>
          </a:p>
          <a:p>
            <a:pPr lvl="0" rtl="0" algn="l">
              <a:spcBef>
                <a:spcPts val="0"/>
              </a:spcBef>
              <a:buNone/>
            </a:pPr>
            <a:r>
              <a:rPr lang="en" sz="1400"/>
              <a:t>Software Engineer, Zendesk</a:t>
            </a:r>
          </a:p>
          <a:p>
            <a:pPr lvl="0" rtl="0" algn="l">
              <a:spcBef>
                <a:spcPts val="0"/>
              </a:spcBef>
              <a:buNone/>
            </a:pPr>
            <a:br>
              <a:rPr lang="en"/>
            </a:br>
            <a:r>
              <a:rPr lang="en"/>
              <a:t>     </a:t>
            </a:r>
            <a:r>
              <a:rPr lang="en" sz="1800"/>
              <a:t>@adsa_b</a:t>
            </a:r>
          </a:p>
        </p:txBody>
      </p:sp>
      <p:pic>
        <p:nvPicPr>
          <p:cNvPr descr="3042264" id="355" name="Shape 355"/>
          <p:cNvPicPr preferRelativeResize="0"/>
          <p:nvPr/>
        </p:nvPicPr>
        <p:blipFill>
          <a:blip r:embed="rId3">
            <a:alphaModFix/>
          </a:blip>
          <a:stretch>
            <a:fillRect/>
          </a:stretch>
        </p:blipFill>
        <p:spPr>
          <a:xfrm>
            <a:off x="1025700" y="1128625"/>
            <a:ext cx="2309400" cy="2309400"/>
          </a:xfrm>
          <a:prstGeom prst="ellipse">
            <a:avLst/>
          </a:prstGeom>
          <a:noFill/>
          <a:ln>
            <a:noFill/>
          </a:ln>
        </p:spPr>
      </p:pic>
      <p:pic>
        <p:nvPicPr>
          <p:cNvPr descr="twitter_bird.png" id="356" name="Shape 356"/>
          <p:cNvPicPr preferRelativeResize="0"/>
          <p:nvPr/>
        </p:nvPicPr>
        <p:blipFill>
          <a:blip r:embed="rId4">
            <a:alphaModFix/>
          </a:blip>
          <a:stretch>
            <a:fillRect/>
          </a:stretch>
        </p:blipFill>
        <p:spPr>
          <a:xfrm>
            <a:off x="3535550" y="2563850"/>
            <a:ext cx="508800" cy="508800"/>
          </a:xfrm>
          <a:prstGeom prst="rect">
            <a:avLst/>
          </a:prstGeom>
          <a:noFill/>
          <a:ln>
            <a:noFill/>
          </a:ln>
        </p:spPr>
      </p:pic>
      <p:pic>
        <p:nvPicPr>
          <p:cNvPr id="357" name="Shape 357"/>
          <p:cNvPicPr preferRelativeResize="0"/>
          <p:nvPr/>
        </p:nvPicPr>
        <p:blipFill>
          <a:blip r:embed="rId5">
            <a:alphaModFix/>
          </a:blip>
          <a:stretch>
            <a:fillRect/>
          </a:stretch>
        </p:blipFill>
        <p:spPr>
          <a:xfrm>
            <a:off x="5834248" y="1672623"/>
            <a:ext cx="493101" cy="392825"/>
          </a:xfrm>
          <a:prstGeom prst="rect">
            <a:avLst/>
          </a:prstGeom>
          <a:noFill/>
          <a:ln>
            <a:noFill/>
          </a:ln>
        </p:spPr>
      </p:pic>
      <p:pic>
        <p:nvPicPr>
          <p:cNvPr descr="bunjil_final (1).png" id="358" name="Shape 358"/>
          <p:cNvPicPr preferRelativeResize="0"/>
          <p:nvPr/>
        </p:nvPicPr>
        <p:blipFill>
          <a:blip r:embed="rId6">
            <a:alphaModFix/>
          </a:blip>
          <a:stretch>
            <a:fillRect/>
          </a:stretch>
        </p:blipFill>
        <p:spPr>
          <a:xfrm>
            <a:off x="6380714" y="1672613"/>
            <a:ext cx="508802" cy="4452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24" name="Shape 224"/>
        <p:cNvGrpSpPr/>
        <p:nvPr/>
      </p:nvGrpSpPr>
      <p:grpSpPr>
        <a:xfrm>
          <a:off x="0" y="0"/>
          <a:ext cx="0" cy="0"/>
          <a:chOff x="0" y="0"/>
          <a:chExt cx="0" cy="0"/>
        </a:xfrm>
      </p:grpSpPr>
      <p:sp>
        <p:nvSpPr>
          <p:cNvPr id="225" name="Shape 225"/>
          <p:cNvSpPr txBox="1"/>
          <p:nvPr>
            <p:ph type="ctrTitle"/>
          </p:nvPr>
        </p:nvSpPr>
        <p:spPr>
          <a:xfrm>
            <a:off x="311708" y="744575"/>
            <a:ext cx="8520600" cy="2052600"/>
          </a:xfrm>
          <a:prstGeom prst="rect">
            <a:avLst/>
          </a:prstGeom>
        </p:spPr>
        <p:txBody>
          <a:bodyPr anchorCtr="0" anchor="b" bIns="68575" lIns="68575" rIns="68575" tIns="68575">
            <a:noAutofit/>
          </a:bodyPr>
          <a:lstStyle/>
          <a:p>
            <a:pPr lvl="0" rtl="0">
              <a:spcBef>
                <a:spcPts val="0"/>
              </a:spcBef>
              <a:buNone/>
            </a:pPr>
            <a:r>
              <a:rPr lang="en"/>
              <a:t>ES6 Primer</a:t>
            </a:r>
          </a:p>
        </p:txBody>
      </p:sp>
      <p:sp>
        <p:nvSpPr>
          <p:cNvPr id="226" name="Shape 226"/>
          <p:cNvSpPr txBox="1"/>
          <p:nvPr>
            <p:ph idx="1" type="subTitle"/>
          </p:nvPr>
        </p:nvSpPr>
        <p:spPr>
          <a:xfrm>
            <a:off x="311700" y="2834125"/>
            <a:ext cx="8520600" cy="792600"/>
          </a:xfrm>
          <a:prstGeom prst="rect">
            <a:avLst/>
          </a:prstGeom>
        </p:spPr>
        <p:txBody>
          <a:bodyPr anchorCtr="0" anchor="t" bIns="68575" lIns="68575" rIns="68575" tIns="68575">
            <a:noAutofit/>
          </a:bodyPr>
          <a:lstStyle/>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pic>
        <p:nvPicPr>
          <p:cNvPr descr="Screen Shot 2016-12-09 at 9.32.52 AM.png" id="231" name="Shape 231"/>
          <p:cNvPicPr preferRelativeResize="0"/>
          <p:nvPr/>
        </p:nvPicPr>
        <p:blipFill>
          <a:blip r:embed="rId3">
            <a:alphaModFix/>
          </a:blip>
          <a:stretch>
            <a:fillRect/>
          </a:stretch>
        </p:blipFill>
        <p:spPr>
          <a:xfrm>
            <a:off x="152400" y="152400"/>
            <a:ext cx="8478035" cy="4838699"/>
          </a:xfrm>
          <a:prstGeom prst="rect">
            <a:avLst/>
          </a:prstGeom>
          <a:noFill/>
          <a:ln>
            <a:noFill/>
          </a:ln>
        </p:spPr>
      </p:pic>
      <p:sp>
        <p:nvSpPr>
          <p:cNvPr id="232" name="Shape 232"/>
          <p:cNvSpPr/>
          <p:nvPr/>
        </p:nvSpPr>
        <p:spPr>
          <a:xfrm>
            <a:off x="727975" y="1427150"/>
            <a:ext cx="2480700" cy="584400"/>
          </a:xfrm>
          <a:prstGeom prst="rect">
            <a:avLst/>
          </a:prstGeom>
          <a:solidFill>
            <a:srgbClr val="FDF5DB"/>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36" name="Shape 236"/>
        <p:cNvGrpSpPr/>
        <p:nvPr/>
      </p:nvGrpSpPr>
      <p:grpSpPr>
        <a:xfrm>
          <a:off x="0" y="0"/>
          <a:ext cx="0" cy="0"/>
          <a:chOff x="0" y="0"/>
          <a:chExt cx="0" cy="0"/>
        </a:xfrm>
      </p:grpSpPr>
      <p:sp>
        <p:nvSpPr>
          <p:cNvPr id="237" name="Shape 237"/>
          <p:cNvSpPr txBox="1"/>
          <p:nvPr>
            <p:ph type="ctrTitle"/>
          </p:nvPr>
        </p:nvSpPr>
        <p:spPr>
          <a:xfrm>
            <a:off x="311708" y="744575"/>
            <a:ext cx="8520600" cy="2052600"/>
          </a:xfrm>
          <a:prstGeom prst="rect">
            <a:avLst/>
          </a:prstGeom>
        </p:spPr>
        <p:txBody>
          <a:bodyPr anchorCtr="0" anchor="b" bIns="68575" lIns="68575" rIns="68575" tIns="68575">
            <a:noAutofit/>
          </a:bodyPr>
          <a:lstStyle/>
          <a:p>
            <a:pPr lvl="0" rtl="0">
              <a:spcBef>
                <a:spcPts val="0"/>
              </a:spcBef>
              <a:buNone/>
            </a:pPr>
            <a:r>
              <a:rPr lang="en"/>
              <a:t>What is Functional Programming?</a:t>
            </a:r>
          </a:p>
        </p:txBody>
      </p:sp>
      <p:sp>
        <p:nvSpPr>
          <p:cNvPr id="238" name="Shape 238"/>
          <p:cNvSpPr txBox="1"/>
          <p:nvPr>
            <p:ph idx="1" type="subTitle"/>
          </p:nvPr>
        </p:nvSpPr>
        <p:spPr>
          <a:xfrm>
            <a:off x="311700" y="2834125"/>
            <a:ext cx="8520600" cy="792600"/>
          </a:xfrm>
          <a:prstGeom prst="rect">
            <a:avLst/>
          </a:prstGeom>
        </p:spPr>
        <p:txBody>
          <a:bodyPr anchorCtr="0" anchor="t" bIns="68575" lIns="68575" rIns="68575" tIns="68575">
            <a:noAutofit/>
          </a:bodyPr>
          <a:lstStyle/>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42" name="Shape 242"/>
        <p:cNvGrpSpPr/>
        <p:nvPr/>
      </p:nvGrpSpPr>
      <p:grpSpPr>
        <a:xfrm>
          <a:off x="0" y="0"/>
          <a:ext cx="0" cy="0"/>
          <a:chOff x="0" y="0"/>
          <a:chExt cx="0" cy="0"/>
        </a:xfrm>
      </p:grpSpPr>
      <p:pic>
        <p:nvPicPr>
          <p:cNvPr descr="Screen Shot 2016-12-09 at 10.01.53 AM.png" id="243" name="Shape 243"/>
          <p:cNvPicPr preferRelativeResize="0"/>
          <p:nvPr/>
        </p:nvPicPr>
        <p:blipFill>
          <a:blip r:embed="rId3">
            <a:alphaModFix/>
          </a:blip>
          <a:stretch>
            <a:fillRect/>
          </a:stretch>
        </p:blipFill>
        <p:spPr>
          <a:xfrm>
            <a:off x="332987" y="152400"/>
            <a:ext cx="8478035"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47" name="Shape 247"/>
        <p:cNvGrpSpPr/>
        <p:nvPr/>
      </p:nvGrpSpPr>
      <p:grpSpPr>
        <a:xfrm>
          <a:off x="0" y="0"/>
          <a:ext cx="0" cy="0"/>
          <a:chOff x="0" y="0"/>
          <a:chExt cx="0" cy="0"/>
        </a:xfrm>
      </p:grpSpPr>
      <p:sp>
        <p:nvSpPr>
          <p:cNvPr id="248" name="Shape 248"/>
          <p:cNvSpPr txBox="1"/>
          <p:nvPr>
            <p:ph type="ctrTitle"/>
          </p:nvPr>
        </p:nvSpPr>
        <p:spPr>
          <a:xfrm>
            <a:off x="311708" y="744575"/>
            <a:ext cx="8520600" cy="2052600"/>
          </a:xfrm>
          <a:prstGeom prst="rect">
            <a:avLst/>
          </a:prstGeom>
        </p:spPr>
        <p:txBody>
          <a:bodyPr anchorCtr="0" anchor="b" bIns="68575" lIns="68575" rIns="68575" tIns="68575">
            <a:noAutofit/>
          </a:bodyPr>
          <a:lstStyle/>
          <a:p>
            <a:pPr lvl="0" rtl="0">
              <a:spcBef>
                <a:spcPts val="0"/>
              </a:spcBef>
              <a:buNone/>
            </a:pPr>
            <a:r>
              <a:rPr lang="en"/>
              <a:t>Functions as First Class Citizens</a:t>
            </a:r>
          </a:p>
        </p:txBody>
      </p:sp>
      <p:sp>
        <p:nvSpPr>
          <p:cNvPr id="249" name="Shape 249"/>
          <p:cNvSpPr txBox="1"/>
          <p:nvPr>
            <p:ph idx="1" type="subTitle"/>
          </p:nvPr>
        </p:nvSpPr>
        <p:spPr>
          <a:xfrm>
            <a:off x="311700" y="2834125"/>
            <a:ext cx="8520600" cy="792600"/>
          </a:xfrm>
          <a:prstGeom prst="rect">
            <a:avLst/>
          </a:prstGeom>
        </p:spPr>
        <p:txBody>
          <a:bodyPr anchorCtr="0" anchor="t" bIns="68575" lIns="68575" rIns="68575" tIns="68575">
            <a:noAutofit/>
          </a:bodyPr>
          <a:lstStyle/>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53" name="Shape 253"/>
        <p:cNvGrpSpPr/>
        <p:nvPr/>
      </p:nvGrpSpPr>
      <p:grpSpPr>
        <a:xfrm>
          <a:off x="0" y="0"/>
          <a:ext cx="0" cy="0"/>
          <a:chOff x="0" y="0"/>
          <a:chExt cx="0" cy="0"/>
        </a:xfrm>
      </p:grpSpPr>
      <p:pic>
        <p:nvPicPr>
          <p:cNvPr descr="Screen Shot 2016-12-09 at 10.01.53 AM.png" id="254" name="Shape 254"/>
          <p:cNvPicPr preferRelativeResize="0"/>
          <p:nvPr/>
        </p:nvPicPr>
        <p:blipFill>
          <a:blip r:embed="rId3">
            <a:alphaModFix/>
          </a:blip>
          <a:stretch>
            <a:fillRect/>
          </a:stretch>
        </p:blipFill>
        <p:spPr>
          <a:xfrm>
            <a:off x="332987" y="152400"/>
            <a:ext cx="8478035"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58" name="Shape 258"/>
        <p:cNvGrpSpPr/>
        <p:nvPr/>
      </p:nvGrpSpPr>
      <p:grpSpPr>
        <a:xfrm>
          <a:off x="0" y="0"/>
          <a:ext cx="0" cy="0"/>
          <a:chOff x="0" y="0"/>
          <a:chExt cx="0" cy="0"/>
        </a:xfrm>
      </p:grpSpPr>
      <p:sp>
        <p:nvSpPr>
          <p:cNvPr id="259" name="Shape 259"/>
          <p:cNvSpPr txBox="1"/>
          <p:nvPr>
            <p:ph type="ctrTitle"/>
          </p:nvPr>
        </p:nvSpPr>
        <p:spPr>
          <a:xfrm>
            <a:off x="311708" y="744575"/>
            <a:ext cx="8520600" cy="2052600"/>
          </a:xfrm>
          <a:prstGeom prst="rect">
            <a:avLst/>
          </a:prstGeom>
        </p:spPr>
        <p:txBody>
          <a:bodyPr anchorCtr="0" anchor="b" bIns="68575" lIns="68575" rIns="68575" tIns="68575">
            <a:noAutofit/>
          </a:bodyPr>
          <a:lstStyle/>
          <a:p>
            <a:pPr lvl="0" rtl="0">
              <a:spcBef>
                <a:spcPts val="0"/>
              </a:spcBef>
              <a:buNone/>
            </a:pPr>
            <a:r>
              <a:rPr lang="en" sz="4000"/>
              <a:t>Higher Order Functions</a:t>
            </a:r>
          </a:p>
        </p:txBody>
      </p:sp>
      <p:sp>
        <p:nvSpPr>
          <p:cNvPr id="260" name="Shape 260"/>
          <p:cNvSpPr txBox="1"/>
          <p:nvPr>
            <p:ph idx="1" type="subTitle"/>
          </p:nvPr>
        </p:nvSpPr>
        <p:spPr>
          <a:xfrm>
            <a:off x="311700" y="2834125"/>
            <a:ext cx="8520600" cy="792600"/>
          </a:xfrm>
          <a:prstGeom prst="rect">
            <a:avLst/>
          </a:prstGeom>
        </p:spPr>
        <p:txBody>
          <a:bodyPr anchorCtr="0" anchor="t" bIns="68575" lIns="68575" rIns="68575" tIns="68575">
            <a:noAutofit/>
          </a:bodyPr>
          <a:lstStyle/>
          <a:p>
            <a:pPr lvl="0" rtl="0">
              <a:spcBef>
                <a:spcPts val="0"/>
              </a:spcBef>
              <a:buNone/>
            </a:pPr>
            <a:r>
              <a:rPr lang="en">
                <a:solidFill>
                  <a:srgbClr val="F3F3F3"/>
                </a:solidFill>
              </a:rPr>
              <a:t>Map, Filter, Reduce</a:t>
            </a:r>
          </a:p>
        </p:txBody>
      </p:sp>
    </p:spTree>
  </p:cSld>
  <p:clrMapOvr>
    <a:masterClrMapping/>
  </p:clrMapOvr>
</p:sld>
</file>

<file path=ppt/theme/theme1.xml><?xml version="1.0" encoding="utf-8"?>
<a:theme xmlns:a="http://schemas.openxmlformats.org/drawingml/2006/main" xmlns:r="http://schemas.openxmlformats.org/officeDocument/2006/relationships" name="Zendesk_GoLion">
  <a:themeElements>
    <a:clrScheme name="Zendesk_Golion">
      <a:dk1>
        <a:srgbClr val="03353D"/>
      </a:dk1>
      <a:lt1>
        <a:srgbClr val="5A7B80"/>
      </a:lt1>
      <a:dk2>
        <a:srgbClr val="F0EEEC"/>
      </a:dk2>
      <a:lt2>
        <a:srgbClr val="A5A3A2"/>
      </a:lt2>
      <a:accent1>
        <a:srgbClr val="37B8AE"/>
      </a:accent1>
      <a:accent2>
        <a:srgbClr val="26A9BC"/>
      </a:accent2>
      <a:accent3>
        <a:srgbClr val="77A43F"/>
      </a:accent3>
      <a:accent4>
        <a:srgbClr val="ED6651"/>
      </a:accent4>
      <a:accent5>
        <a:srgbClr val="EEC93C"/>
      </a:accent5>
      <a:accent6>
        <a:srgbClr val="F89A2F"/>
      </a:accent6>
      <a:hlink>
        <a:srgbClr val="EB4962"/>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