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19D5E-2000-4507-94D8-D96E2125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0FEF1-5B26-43D0-ABF1-4A7E7509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7F0E4-E743-482A-B485-AE58388B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D45CE-ABCD-4F61-BB13-FAC67EF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CC0CD-85EC-45EA-9339-2A22F3C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8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A0FD4-9AD5-4B4E-BA5A-8A7FC65A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6EB047-4C4D-4EC2-83EB-B76D6D3A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D5D35-C357-4862-8D95-73271E49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FB630-70EC-41CB-99C7-F974DC72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3EEB7-8BEA-456D-BA2E-143E89D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62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BF27FA-7EE5-4803-83B7-0FBC99853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54F75-8947-475F-9A52-3417CE7F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8D709-F754-4693-9D17-AEA11C4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46857-2E5F-4E69-8DFF-B856585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AB3FC-A183-49B3-87FB-D1D7822F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4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BDF1-6B29-44A0-A905-606D5343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9222C-32D7-49D7-A901-BC1775D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4C519-0AD6-4466-9F48-CB7B7B54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D0E1E0-8196-4AF6-9649-2901EC3E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D8113-0837-49F2-ABB3-A6458D0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2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6B8BB-30ED-4C18-BBD3-DE8836A0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469692-4A46-4132-85A3-BB6B98B7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74AFD-ADB8-47EB-9EC6-182E5954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52E2F0-EE12-4D3B-89B1-A6F15706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010A7-B5C0-4695-B2C5-6B5E5BB7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29FE3-7B22-412B-B8B4-F518C549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13321-542A-4A23-845C-CB80D724D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1BBA6E-0A70-46BC-86DF-ADC765F3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AD331-35E4-4E85-B2FD-EE398B52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FFF223-F5FC-4D85-8111-E38C358F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F0E0A-B892-4D7B-AFFE-4F4EFAC6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3C9-479F-4496-BEB8-9DA75A1E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81D0C-DFA2-4B74-A8C2-6EE20BC1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6440-38F4-4D36-80A6-B809ABE3F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9E889D-F25A-49F9-B102-2C2A5220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29FF18-C929-4C19-8C75-B93552F46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7B8E2A-74EF-4AAB-A3D7-12075E06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E4D730-432F-4333-9C3D-9ED217B5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50A96D-AA35-413E-AF9F-DEA85852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5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B1A50-0117-48C3-9B91-11F220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B4D512-3D2E-4C01-B4CD-C34F8F68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DDEBD0-17FF-46ED-BEF1-86E2E31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FB1CC3-B103-4C47-A33F-422C0375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2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63093-6922-456E-8F62-8FEAB42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4C1F17-5933-4001-A068-E30D01C7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04211B-D394-43C7-9437-41820B4F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50F44-553F-4611-BDF1-AFC9CDE3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FBF93-A39C-4E6E-BAA5-64E669EB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037858-A35F-497A-B11C-2ACCF6AA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F8973-DDFB-4012-9F18-2949F657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8F14F-BD37-464C-91D9-0DD2295F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29B928-F3F6-4091-A366-6E4136DC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0909D-1CE0-4876-A620-ECFFA008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6345D4-2FED-4103-B47B-86070FA30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F85AD8-BCC6-4C92-A419-3AF8325C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A2377-123F-4D7C-85F7-ABDDAF9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DBA39F-D404-48BF-8A34-E9AB32D4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0FDD4-D4C3-4FA8-AD9F-5ACB097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5AE227-F6DA-47A8-92B2-DF6CF43E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09FD65-1C77-4148-AC4A-4C9A9C622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CF8AC-FFB2-4B54-BA67-DA3F5EF64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9DF4-D06E-4B71-8F19-1FE54C31F59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DD2DB-8656-4718-9BD2-F99E3472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6009B-28D5-4F7D-9F0C-7EBB064A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FC7E-6D62-4954-8D52-B1BEA9A9C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erbe, extérieur, homme, bâtiment&#10;&#10;Description générée automatiquement">
            <a:extLst>
              <a:ext uri="{FF2B5EF4-FFF2-40B4-BE49-F238E27FC236}">
                <a16:creationId xmlns:a16="http://schemas.microsoft.com/office/drawing/2014/main" id="{DB52D09C-4474-4C79-965B-ACE564854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230AD-CFC5-4ED5-BD4C-0A2B8A0BB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projet jeu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389942-14F7-4044-8390-10341BA8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The last of us / RPG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3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du jeu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67953D7-B51B-432C-BBC5-2FF09256BB7F}"/>
              </a:ext>
            </a:extLst>
          </p:cNvPr>
          <p:cNvSpPr txBox="1"/>
          <p:nvPr/>
        </p:nvSpPr>
        <p:spPr>
          <a:xfrm>
            <a:off x="8447714" y="5410899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Résumé jeu, présentation du studio de développement, présentation de la plateforme du jeu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F9CE29-148E-4B3A-B8DB-EBC96104D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7" y="158139"/>
            <a:ext cx="1781453" cy="2185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04E41B3B-2AE7-497E-BEF6-CA8532B97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09" y="588659"/>
            <a:ext cx="4876800" cy="4333875"/>
          </a:xfrm>
          <a:prstGeom prst="rect">
            <a:avLst/>
          </a:prstGeom>
        </p:spPr>
      </p:pic>
      <p:pic>
        <p:nvPicPr>
          <p:cNvPr id="16" name="Image 15" descr="Une image contenant personne, sculpture&#10;&#10;Description générée automatiquement">
            <a:extLst>
              <a:ext uri="{FF2B5EF4-FFF2-40B4-BE49-F238E27FC236}">
                <a16:creationId xmlns:a16="http://schemas.microsoft.com/office/drawing/2014/main" id="{51E0C5C1-F6B0-45BB-8D95-C22675732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47" y="2006301"/>
            <a:ext cx="1668371" cy="23127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ED11327-75BA-440B-B5A9-C6F75EE24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7" y="2605516"/>
            <a:ext cx="2731561" cy="2185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96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6" y="5151330"/>
            <a:ext cx="6882829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Descriptif des personnages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C245AEB-556C-46E1-8824-70B7E82A7B3D}"/>
              </a:ext>
            </a:extLst>
          </p:cNvPr>
          <p:cNvSpPr txBox="1"/>
          <p:nvPr/>
        </p:nvSpPr>
        <p:spPr>
          <a:xfrm>
            <a:off x="8556771" y="5444455"/>
            <a:ext cx="285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des deux personnages jouables / présentation des ennemis</a:t>
            </a:r>
          </a:p>
        </p:txBody>
      </p:sp>
      <p:pic>
        <p:nvPicPr>
          <p:cNvPr id="6" name="Image 5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64DAC1A7-0406-4FF3-AF5B-8AF016E36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150" y="2084848"/>
            <a:ext cx="1996559" cy="2807192"/>
          </a:xfrm>
          <a:prstGeom prst="rect">
            <a:avLst/>
          </a:prstGeom>
        </p:spPr>
      </p:pic>
      <p:pic>
        <p:nvPicPr>
          <p:cNvPr id="8" name="Image 7" descr="Une image contenant personne, sombre, guitare, instrument à cordes&#10;&#10;Description générée automatiquement">
            <a:extLst>
              <a:ext uri="{FF2B5EF4-FFF2-40B4-BE49-F238E27FC236}">
                <a16:creationId xmlns:a16="http://schemas.microsoft.com/office/drawing/2014/main" id="{19A60C66-C6DF-460F-B6F2-4C7617D4D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76" y="2272870"/>
            <a:ext cx="2080207" cy="26191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805A63-0132-4319-B99E-6EEF358A8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9" y="134914"/>
            <a:ext cx="6349206" cy="2311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86E2664-8122-4E6A-AB7F-AFD89B24368D}"/>
              </a:ext>
            </a:extLst>
          </p:cNvPr>
          <p:cNvSpPr txBox="1"/>
          <p:nvPr/>
        </p:nvSpPr>
        <p:spPr>
          <a:xfrm>
            <a:off x="7627889" y="20766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Ellie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3245FA-6636-476D-A095-F3377DE4D174}"/>
              </a:ext>
            </a:extLst>
          </p:cNvPr>
          <p:cNvSpPr txBox="1"/>
          <p:nvPr/>
        </p:nvSpPr>
        <p:spPr>
          <a:xfrm>
            <a:off x="9688705" y="178129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735076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des armes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408CF0D-042D-447C-A022-CF1ACF67BC95}"/>
              </a:ext>
            </a:extLst>
          </p:cNvPr>
          <p:cNvSpPr txBox="1"/>
          <p:nvPr/>
        </p:nvSpPr>
        <p:spPr>
          <a:xfrm>
            <a:off x="8388991" y="5325066"/>
            <a:ext cx="328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des armes jouables dans le jeu.</a:t>
            </a:r>
          </a:p>
        </p:txBody>
      </p:sp>
      <p:pic>
        <p:nvPicPr>
          <p:cNvPr id="6" name="Image 5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6751C396-D1F7-4B65-8B72-8E802CCB0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68" y="15240"/>
            <a:ext cx="3971925" cy="4876800"/>
          </a:xfrm>
          <a:prstGeom prst="rect">
            <a:avLst/>
          </a:prstGeom>
        </p:spPr>
      </p:pic>
      <p:pic>
        <p:nvPicPr>
          <p:cNvPr id="11" name="Image 10" descr="Une image contenant arme, arme à feu&#10;&#10;Description générée automatiquement">
            <a:extLst>
              <a:ext uri="{FF2B5EF4-FFF2-40B4-BE49-F238E27FC236}">
                <a16:creationId xmlns:a16="http://schemas.microsoft.com/office/drawing/2014/main" id="{492FEFDF-D61E-4E09-B988-A5D577A54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91" y="337046"/>
            <a:ext cx="1628914" cy="1628914"/>
          </a:xfrm>
          <a:prstGeom prst="rect">
            <a:avLst/>
          </a:prstGeom>
        </p:spPr>
      </p:pic>
      <p:pic>
        <p:nvPicPr>
          <p:cNvPr id="14" name="Image 13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71B2E486-76F4-488B-860A-9D067900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" y="2072471"/>
            <a:ext cx="2438400" cy="24384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B595B3-F86F-4053-874A-F5402FB97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261">
            <a:off x="2606980" y="1246355"/>
            <a:ext cx="3980958" cy="4254649"/>
          </a:xfrm>
          <a:prstGeom prst="rect">
            <a:avLst/>
          </a:prstGeom>
        </p:spPr>
      </p:pic>
      <p:pic>
        <p:nvPicPr>
          <p:cNvPr id="18" name="Image 17" descr="Une image contenant arme, couteau&#10;&#10;Description générée automatiquement">
            <a:extLst>
              <a:ext uri="{FF2B5EF4-FFF2-40B4-BE49-F238E27FC236}">
                <a16:creationId xmlns:a16="http://schemas.microsoft.com/office/drawing/2014/main" id="{4CB23C3B-8A59-4D80-B314-B57AE29BA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" y="129614"/>
            <a:ext cx="2793651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du scenario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742737F-D2CC-46C3-AA72-5EB0D307E0D0}"/>
              </a:ext>
            </a:extLst>
          </p:cNvPr>
          <p:cNvSpPr txBox="1"/>
          <p:nvPr/>
        </p:nvSpPr>
        <p:spPr>
          <a:xfrm>
            <a:off x="1451969" y="1153562"/>
            <a:ext cx="92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Introduction =&gt; présentation des deux joueurs et présentation de la quête principale à effectuer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8F2A48-4EE5-4864-B6FC-D4AF66B14703}"/>
              </a:ext>
            </a:extLst>
          </p:cNvPr>
          <p:cNvSpPr txBox="1"/>
          <p:nvPr/>
        </p:nvSpPr>
        <p:spPr>
          <a:xfrm>
            <a:off x="1451969" y="1781294"/>
            <a:ext cx="865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Premier Combat  =&gt; descriptif combat , choix personnage, choix arme, et ennemi rodeurs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688D32-28E0-44B0-A344-D62D4EC8329F}"/>
              </a:ext>
            </a:extLst>
          </p:cNvPr>
          <p:cNvSpPr txBox="1"/>
          <p:nvPr/>
        </p:nvSpPr>
        <p:spPr>
          <a:xfrm>
            <a:off x="1451969" y="2428759"/>
            <a:ext cx="50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Deuxième  Combat =&gt; // // //, et ennemie coureurs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A868AE-532C-4BF1-B02A-1E0FCA48970B}"/>
              </a:ext>
            </a:extLst>
          </p:cNvPr>
          <p:cNvSpPr txBox="1"/>
          <p:nvPr/>
        </p:nvSpPr>
        <p:spPr>
          <a:xfrm>
            <a:off x="1457035" y="3006844"/>
            <a:ext cx="500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Troisième Combat =&gt; // // //, et ennemie claqueurs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F1FFA6-3468-428A-881C-9034B56C6BB3}"/>
              </a:ext>
            </a:extLst>
          </p:cNvPr>
          <p:cNvSpPr txBox="1"/>
          <p:nvPr/>
        </p:nvSpPr>
        <p:spPr>
          <a:xfrm>
            <a:off x="1457035" y="3580352"/>
            <a:ext cx="463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Dernier Combat =&gt; // // // , et ennemie colosse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7936D4-E0CB-4327-8A52-786EAC84B11B}"/>
              </a:ext>
            </a:extLst>
          </p:cNvPr>
          <p:cNvSpPr txBox="1"/>
          <p:nvPr/>
        </p:nvSpPr>
        <p:spPr>
          <a:xfrm>
            <a:off x="1477896" y="4265414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0000"/>
                </a:highlight>
              </a:rPr>
              <a:t>Fin du jeux  =&gt; un choix s’offre à vous il seras crucial ne vous trompez pas.</a:t>
            </a:r>
          </a:p>
        </p:txBody>
      </p:sp>
    </p:spTree>
    <p:extLst>
      <p:ext uri="{BB962C8B-B14F-4D97-AF65-F5344CB8AC3E}">
        <p14:creationId xmlns:p14="http://schemas.microsoft.com/office/powerpoint/2010/main" val="15716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de l’UML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64D8E7E4-7B2B-45EE-9EDB-42532C8C3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44" y="441960"/>
            <a:ext cx="7955112" cy="39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7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 de l’UML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933BCF8-2570-4B12-B112-AA19AFF8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20" y="0"/>
            <a:ext cx="7252124" cy="48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7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C0EE1418-FA02-4C95-BB9E-4384159E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" r="233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78BF73-D366-433F-9E69-59981B85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Avancement du code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C9511CA-3160-460C-8A8B-7F2202CDC7CF}"/>
              </a:ext>
            </a:extLst>
          </p:cNvPr>
          <p:cNvSpPr txBox="1"/>
          <p:nvPr/>
        </p:nvSpPr>
        <p:spPr>
          <a:xfrm>
            <a:off x="2054711" y="441960"/>
            <a:ext cx="1812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highlight>
                  <a:srgbClr val="000000"/>
                </a:highlight>
              </a:rPr>
              <a:t>Gwen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9FC38B-195F-4DAA-819B-B5EA2032CAC9}"/>
              </a:ext>
            </a:extLst>
          </p:cNvPr>
          <p:cNvSpPr txBox="1"/>
          <p:nvPr/>
        </p:nvSpPr>
        <p:spPr>
          <a:xfrm>
            <a:off x="7019103" y="441960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highlight>
                  <a:srgbClr val="000000"/>
                </a:highlight>
              </a:rPr>
              <a:t>Marion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5D6B2B8-7795-41CE-AD32-3620325B649B}"/>
              </a:ext>
            </a:extLst>
          </p:cNvPr>
          <p:cNvCxnSpPr>
            <a:cxnSpLocks/>
          </p:cNvCxnSpPr>
          <p:nvPr/>
        </p:nvCxnSpPr>
        <p:spPr>
          <a:xfrm>
            <a:off x="5414682" y="358588"/>
            <a:ext cx="0" cy="29942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FA03F9B1-FC26-44E1-A0C8-48C8ABB0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96" y="5045960"/>
            <a:ext cx="1816239" cy="558211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3FF8A281-87D2-4505-A058-6F160B9E3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7170" y="4946610"/>
            <a:ext cx="945428" cy="9284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80E479-D393-4944-8923-87DC74E96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40" y="5709058"/>
            <a:ext cx="831576" cy="83157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C2D300F-23B4-4906-9912-9F5A7029DB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86" y="5565274"/>
            <a:ext cx="1466850" cy="97536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FCA8B21-A477-499B-B2C5-A9F62591D55F}"/>
              </a:ext>
            </a:extLst>
          </p:cNvPr>
          <p:cNvSpPr txBox="1"/>
          <p:nvPr/>
        </p:nvSpPr>
        <p:spPr>
          <a:xfrm>
            <a:off x="1967874" y="2013291"/>
            <a:ext cx="23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Arme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Heal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Items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816665-5F30-4AEC-961E-69F90D2A30E4}"/>
              </a:ext>
            </a:extLst>
          </p:cNvPr>
          <p:cNvSpPr txBox="1"/>
          <p:nvPr/>
        </p:nvSpPr>
        <p:spPr>
          <a:xfrm>
            <a:off x="7108750" y="1855694"/>
            <a:ext cx="2303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Personnage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Survivant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Zombie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Combat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966D48-9982-48A2-8141-B1DA3DD12B24}"/>
              </a:ext>
            </a:extLst>
          </p:cNvPr>
          <p:cNvSpPr txBox="1"/>
          <p:nvPr/>
        </p:nvSpPr>
        <p:spPr>
          <a:xfrm>
            <a:off x="4944033" y="3522255"/>
            <a:ext cx="23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highlight>
                  <a:srgbClr val="000000"/>
                </a:highlight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25125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extérieur, homme, jeune, tenant&#10;&#10;Description générée automatiquement">
            <a:extLst>
              <a:ext uri="{FF2B5EF4-FFF2-40B4-BE49-F238E27FC236}">
                <a16:creationId xmlns:a16="http://schemas.microsoft.com/office/drawing/2014/main" id="{809E5E4D-631D-4559-B3D3-AB5A183C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AE0670-618A-48C2-A04C-2C1D54DA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 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8058233-D211-49D9-A66A-272AA376B9A6}"/>
              </a:ext>
            </a:extLst>
          </p:cNvPr>
          <p:cNvSpPr txBox="1"/>
          <p:nvPr/>
        </p:nvSpPr>
        <p:spPr>
          <a:xfrm>
            <a:off x="8657439" y="5436066"/>
            <a:ext cx="32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de m’avoir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332397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153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projet jeu </vt:lpstr>
      <vt:lpstr>Description du jeu </vt:lpstr>
      <vt:lpstr>Descriptif des personnages </vt:lpstr>
      <vt:lpstr>Descriptive des armes</vt:lpstr>
      <vt:lpstr>Présentation du scenario</vt:lpstr>
      <vt:lpstr>Présentation de l’UML </vt:lpstr>
      <vt:lpstr>Présentation de l’UML </vt:lpstr>
      <vt:lpstr>Avancement du code 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jeux</dc:title>
  <dc:creator>CALPENA MARION</dc:creator>
  <cp:lastModifiedBy>CALPENA MARION</cp:lastModifiedBy>
  <cp:revision>22</cp:revision>
  <dcterms:created xsi:type="dcterms:W3CDTF">2020-11-20T20:10:34Z</dcterms:created>
  <dcterms:modified xsi:type="dcterms:W3CDTF">2020-12-10T13:10:04Z</dcterms:modified>
</cp:coreProperties>
</file>