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19D5E-2000-4507-94D8-D96E2125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0FEF1-5B26-43D0-ABF1-4A7E7509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7F0E4-E743-482A-B485-AE58388B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D45CE-ABCD-4F61-BB13-FAC67EF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CC0CD-85EC-45EA-9339-2A22F3C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8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A0FD4-9AD5-4B4E-BA5A-8A7FC65A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6EB047-4C4D-4EC2-83EB-B76D6D3A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D5D35-C357-4862-8D95-73271E49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FB630-70EC-41CB-99C7-F974DC7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3EEB7-8BEA-456D-BA2E-143E89D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BF27FA-7EE5-4803-83B7-0FBC99853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54F75-8947-475F-9A52-3417CE7F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8D709-F754-4693-9D17-AEA11C4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46857-2E5F-4E69-8DFF-B856585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AB3FC-A183-49B3-87FB-D1D7822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BDF1-6B29-44A0-A905-606D534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9222C-32D7-49D7-A901-BC1775D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4C519-0AD6-4466-9F48-CB7B7B54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D0E1E0-8196-4AF6-9649-2901EC3E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D8113-0837-49F2-ABB3-A6458D0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2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6B8BB-30ED-4C18-BBD3-DE8836A0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469692-4A46-4132-85A3-BB6B98B7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74AFD-ADB8-47EB-9EC6-182E5954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2E2F0-EE12-4D3B-89B1-A6F1570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010A7-B5C0-4695-B2C5-6B5E5BB7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29FE3-7B22-412B-B8B4-F518C549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13321-542A-4A23-845C-CB80D724D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1BBA6E-0A70-46BC-86DF-ADC765F3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AD331-35E4-4E85-B2FD-EE398B52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FF223-F5FC-4D85-8111-E38C358F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F0E0A-B892-4D7B-AFFE-4F4EFAC6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3C9-479F-4496-BEB8-9DA75A1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81D0C-DFA2-4B74-A8C2-6EE20BC1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6440-38F4-4D36-80A6-B809ABE3F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9E889D-F25A-49F9-B102-2C2A5220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29FF18-C929-4C19-8C75-B93552F4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7B8E2A-74EF-4AAB-A3D7-12075E06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E4D730-432F-4333-9C3D-9ED217B5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50A96D-AA35-413E-AF9F-DEA8585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B1A50-0117-48C3-9B91-11F220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B4D512-3D2E-4C01-B4CD-C34F8F68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DDEBD0-17FF-46ED-BEF1-86E2E31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B1CC3-B103-4C47-A33F-422C037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63093-6922-456E-8F62-8FEAB42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4C1F17-5933-4001-A068-E30D01C7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04211B-D394-43C7-9437-41820B4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0F44-553F-4611-BDF1-AFC9CDE3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FBF93-A39C-4E6E-BAA5-64E669EB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037858-A35F-497A-B11C-2ACCF6AA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8973-DDFB-4012-9F18-2949F657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8F14F-BD37-464C-91D9-0DD2295F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29B928-F3F6-4091-A366-6E4136D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0909D-1CE0-4876-A620-ECFFA008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6345D4-2FED-4103-B47B-86070FA30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85AD8-BCC6-4C92-A419-3AF8325C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A2377-123F-4D7C-85F7-ABDDAF9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DBA39F-D404-48BF-8A34-E9AB32D4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0FDD4-D4C3-4FA8-AD9F-5ACB097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5AE227-F6DA-47A8-92B2-DF6CF43E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09FD65-1C77-4148-AC4A-4C9A9C62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CF8AC-FFB2-4B54-BA67-DA3F5EF64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9DF4-D06E-4B71-8F19-1FE54C31F599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DD2DB-8656-4718-9BD2-F99E3472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6009B-28D5-4F7D-9F0C-7EBB064A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erbe, extérieur, homme, bâtiment&#10;&#10;Description générée automatiquement">
            <a:extLst>
              <a:ext uri="{FF2B5EF4-FFF2-40B4-BE49-F238E27FC236}">
                <a16:creationId xmlns:a16="http://schemas.microsoft.com/office/drawing/2014/main" id="{DB52D09C-4474-4C79-965B-ACE564854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230AD-CFC5-4ED5-BD4C-0A2B8A0B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projet jeux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389942-14F7-4044-8390-10341BA8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The last of us / RPG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3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du jeux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67953D7-B51B-432C-BBC5-2FF09256BB7F}"/>
              </a:ext>
            </a:extLst>
          </p:cNvPr>
          <p:cNvSpPr txBox="1"/>
          <p:nvPr/>
        </p:nvSpPr>
        <p:spPr>
          <a:xfrm>
            <a:off x="8447714" y="5410899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Résumé jeux, présentation du studio de développement, présentation de la plateforme du jeux </a:t>
            </a:r>
          </a:p>
        </p:txBody>
      </p:sp>
    </p:spTree>
    <p:extLst>
      <p:ext uri="{BB962C8B-B14F-4D97-AF65-F5344CB8AC3E}">
        <p14:creationId xmlns:p14="http://schemas.microsoft.com/office/powerpoint/2010/main" val="308196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6" y="5151330"/>
            <a:ext cx="6882829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des personages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C245AEB-556C-46E1-8824-70B7E82A7B3D}"/>
              </a:ext>
            </a:extLst>
          </p:cNvPr>
          <p:cNvSpPr txBox="1"/>
          <p:nvPr/>
        </p:nvSpPr>
        <p:spPr>
          <a:xfrm>
            <a:off x="8556771" y="5444455"/>
            <a:ext cx="285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des deux personnage jouable / présentation des ennemie</a:t>
            </a:r>
          </a:p>
        </p:txBody>
      </p:sp>
    </p:spTree>
    <p:extLst>
      <p:ext uri="{BB962C8B-B14F-4D97-AF65-F5344CB8AC3E}">
        <p14:creationId xmlns:p14="http://schemas.microsoft.com/office/powerpoint/2010/main" val="1735076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des armes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408CF0D-042D-447C-A022-CF1ACF67BC95}"/>
              </a:ext>
            </a:extLst>
          </p:cNvPr>
          <p:cNvSpPr txBox="1"/>
          <p:nvPr/>
        </p:nvSpPr>
        <p:spPr>
          <a:xfrm>
            <a:off x="8388991" y="5325066"/>
            <a:ext cx="328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des armes jouable dans le jeux.</a:t>
            </a:r>
          </a:p>
        </p:txBody>
      </p:sp>
    </p:spTree>
    <p:extLst>
      <p:ext uri="{BB962C8B-B14F-4D97-AF65-F5344CB8AC3E}">
        <p14:creationId xmlns:p14="http://schemas.microsoft.com/office/powerpoint/2010/main" val="306913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de l’UML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7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du scenario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homme, jeune, tenant&#10;&#10;Description générée automatiquement">
            <a:extLst>
              <a:ext uri="{FF2B5EF4-FFF2-40B4-BE49-F238E27FC236}">
                <a16:creationId xmlns:a16="http://schemas.microsoft.com/office/drawing/2014/main" id="{809E5E4D-631D-4559-B3D3-AB5A183C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E0670-618A-48C2-A04C-2C1D54DA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8058233-D211-49D9-A66A-272AA376B9A6}"/>
              </a:ext>
            </a:extLst>
          </p:cNvPr>
          <p:cNvSpPr txBox="1"/>
          <p:nvPr/>
        </p:nvSpPr>
        <p:spPr>
          <a:xfrm>
            <a:off x="8657439" y="5436066"/>
            <a:ext cx="32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de m’avoir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332397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projet jeux </vt:lpstr>
      <vt:lpstr>Description du jeux </vt:lpstr>
      <vt:lpstr>Descriptive des personages </vt:lpstr>
      <vt:lpstr>Descriptive des armes</vt:lpstr>
      <vt:lpstr>Présentation de l’UML</vt:lpstr>
      <vt:lpstr>Présentation du scenario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jeux</dc:title>
  <dc:creator>CALPENA MARION</dc:creator>
  <cp:lastModifiedBy>CALPENA MARION</cp:lastModifiedBy>
  <cp:revision>2</cp:revision>
  <dcterms:created xsi:type="dcterms:W3CDTF">2020-11-20T20:10:34Z</dcterms:created>
  <dcterms:modified xsi:type="dcterms:W3CDTF">2020-11-20T20:18:10Z</dcterms:modified>
</cp:coreProperties>
</file>