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6" r:id="rId2"/>
    <p:sldId id="267" r:id="rId3"/>
    <p:sldId id="268" r:id="rId4"/>
    <p:sldId id="27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gsn" userId="2ad06c6d4c2bd280" providerId="LiveId" clId="{FCCB8B86-B966-4A1A-ABFA-A1C2985AB58A}"/>
    <pc:docChg chg="undo custSel modSld">
      <pc:chgData name="fred gsn" userId="2ad06c6d4c2bd280" providerId="LiveId" clId="{FCCB8B86-B966-4A1A-ABFA-A1C2985AB58A}" dt="2022-02-15T21:58:18.172" v="1009" actId="20577"/>
      <pc:docMkLst>
        <pc:docMk/>
      </pc:docMkLst>
      <pc:sldChg chg="delSp modSp mod">
        <pc:chgData name="fred gsn" userId="2ad06c6d4c2bd280" providerId="LiveId" clId="{FCCB8B86-B966-4A1A-ABFA-A1C2985AB58A}" dt="2022-02-15T15:51:09.132" v="619" actId="20577"/>
        <pc:sldMkLst>
          <pc:docMk/>
          <pc:sldMk cId="1805611608" sldId="266"/>
        </pc:sldMkLst>
        <pc:spChg chg="mod">
          <ac:chgData name="fred gsn" userId="2ad06c6d4c2bd280" providerId="LiveId" clId="{FCCB8B86-B966-4A1A-ABFA-A1C2985AB58A}" dt="2022-02-15T15:51:09.132" v="619" actId="20577"/>
          <ac:spMkLst>
            <pc:docMk/>
            <pc:sldMk cId="1805611608" sldId="266"/>
            <ac:spMk id="3" creationId="{BA6AFF15-FFFA-430D-A3EC-5D7AAD3931F0}"/>
          </ac:spMkLst>
        </pc:spChg>
        <pc:spChg chg="del">
          <ac:chgData name="fred gsn" userId="2ad06c6d4c2bd280" providerId="LiveId" clId="{FCCB8B86-B966-4A1A-ABFA-A1C2985AB58A}" dt="2022-02-15T15:40:58.321" v="227" actId="478"/>
          <ac:spMkLst>
            <pc:docMk/>
            <pc:sldMk cId="1805611608" sldId="266"/>
            <ac:spMk id="7" creationId="{B93B30FD-E57C-4321-B5F8-30743A858960}"/>
          </ac:spMkLst>
        </pc:spChg>
        <pc:spChg chg="del">
          <ac:chgData name="fred gsn" userId="2ad06c6d4c2bd280" providerId="LiveId" clId="{FCCB8B86-B966-4A1A-ABFA-A1C2985AB58A}" dt="2022-02-15T15:41:00.381" v="228" actId="478"/>
          <ac:spMkLst>
            <pc:docMk/>
            <pc:sldMk cId="1805611608" sldId="266"/>
            <ac:spMk id="8" creationId="{C5EF9C33-A363-4058-A878-7E9434AC4C9B}"/>
          </ac:spMkLst>
        </pc:spChg>
      </pc:sldChg>
      <pc:sldChg chg="modSp mod">
        <pc:chgData name="fred gsn" userId="2ad06c6d4c2bd280" providerId="LiveId" clId="{FCCB8B86-B966-4A1A-ABFA-A1C2985AB58A}" dt="2022-02-15T20:00:17.552" v="746" actId="14100"/>
        <pc:sldMkLst>
          <pc:docMk/>
          <pc:sldMk cId="108304653" sldId="267"/>
        </pc:sldMkLst>
        <pc:spChg chg="mod">
          <ac:chgData name="fred gsn" userId="2ad06c6d4c2bd280" providerId="LiveId" clId="{FCCB8B86-B966-4A1A-ABFA-A1C2985AB58A}" dt="2022-02-15T20:00:17.552" v="746" actId="14100"/>
          <ac:spMkLst>
            <pc:docMk/>
            <pc:sldMk cId="108304653" sldId="267"/>
            <ac:spMk id="2" creationId="{CF73B686-CEAA-4E22-B092-7D32A0BD53A1}"/>
          </ac:spMkLst>
        </pc:spChg>
        <pc:spChg chg="mod">
          <ac:chgData name="fred gsn" userId="2ad06c6d4c2bd280" providerId="LiveId" clId="{FCCB8B86-B966-4A1A-ABFA-A1C2985AB58A}" dt="2022-02-15T19:59:39.082" v="728" actId="20577"/>
          <ac:spMkLst>
            <pc:docMk/>
            <pc:sldMk cId="108304653" sldId="267"/>
            <ac:spMk id="3" creationId="{BA6AFF15-FFFA-430D-A3EC-5D7AAD3931F0}"/>
          </ac:spMkLst>
        </pc:spChg>
      </pc:sldChg>
      <pc:sldChg chg="modSp mod">
        <pc:chgData name="fred gsn" userId="2ad06c6d4c2bd280" providerId="LiveId" clId="{FCCB8B86-B966-4A1A-ABFA-A1C2985AB58A}" dt="2022-02-15T21:58:18.172" v="1009" actId="20577"/>
        <pc:sldMkLst>
          <pc:docMk/>
          <pc:sldMk cId="1932236279" sldId="268"/>
        </pc:sldMkLst>
        <pc:spChg chg="mod">
          <ac:chgData name="fred gsn" userId="2ad06c6d4c2bd280" providerId="LiveId" clId="{FCCB8B86-B966-4A1A-ABFA-A1C2985AB58A}" dt="2022-02-15T21:52:13.147" v="786" actId="14100"/>
          <ac:spMkLst>
            <pc:docMk/>
            <pc:sldMk cId="1932236279" sldId="268"/>
            <ac:spMk id="2" creationId="{CF73B686-CEAA-4E22-B092-7D32A0BD53A1}"/>
          </ac:spMkLst>
        </pc:spChg>
        <pc:spChg chg="mod">
          <ac:chgData name="fred gsn" userId="2ad06c6d4c2bd280" providerId="LiveId" clId="{FCCB8B86-B966-4A1A-ABFA-A1C2985AB58A}" dt="2022-02-15T21:58:18.172" v="1009" actId="20577"/>
          <ac:spMkLst>
            <pc:docMk/>
            <pc:sldMk cId="1932236279" sldId="268"/>
            <ac:spMk id="3" creationId="{BA6AFF15-FFFA-430D-A3EC-5D7AAD3931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F75C7-5C41-4FAB-AA9B-BE750F2BDB07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E3A4-4275-462E-814C-345591B35F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86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15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72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14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68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3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15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11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93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01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10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20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9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29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1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4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42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0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4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12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1" y="1072061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premières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estime que chaque année,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 de 26 000 espèces, animales ou végétales disparaissent de la surface de la terre. En 2018 on en dénombrait 182854.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Votre objectif est de reprendre le code de « 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HelloWorld</a:t>
            </a: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 » pour afficher le texte suivant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Chaque année, 26000 espèces disparaissent de la surface de la planète.</a:t>
            </a: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2018, elles étaient au nombre de 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&lt;valeur d’une variable de type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.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2019 elles n’étaient plus que 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&lt;valeur d’une variable de type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.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 nombre d’espèces en 2019 sera calculée à partir du nombre d’espèces en 2018.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660120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première variable de type String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en utilisant une variable qui contiendra successivement le code à afficher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</a:t>
            </a: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décrémenter le nombre des espèces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ajouter la phrase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une journée, elles sont peut être passée de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&lt;variable nbEspecesEn2018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À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&lt;variable nbEspecesEn2018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décrémentée de 1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3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ajouter la phrase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le nombre des espèces est &lt; ou  égal à 156854, afficher « ça craint », sinon afficher « on est sauvé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56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marL="342900" indent="-342900" algn="l">
          <a:buFont typeface="Wingdings" panose="05000000000000000000" pitchFamily="2" charset="2"/>
          <a:buChar char="ü"/>
          <a:defRPr sz="1600" b="1" smtClean="0">
            <a:solidFill>
              <a:schemeClr val="tx2">
                <a:lumMod val="60000"/>
                <a:lumOff val="40000"/>
              </a:schemeClr>
            </a:solidFill>
            <a:latin typeface="Arial Narrow" panose="020B0606020202030204" pitchFamily="34" charset="0"/>
            <a:ea typeface="Calibri" panose="020F0502020204030204" pitchFamily="34" charset="0"/>
            <a:cs typeface="Times New Roman" panose="02020603050405020304" pitchFamily="18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210</Words>
  <Application>Microsoft Office PowerPoint</Application>
  <PresentationFormat>Grand écran</PresentationFormat>
  <Paragraphs>41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Calibri</vt:lpstr>
      <vt:lpstr>Candara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 gsn</dc:creator>
  <cp:lastModifiedBy>fred gsn</cp:lastModifiedBy>
  <cp:revision>6</cp:revision>
  <dcterms:created xsi:type="dcterms:W3CDTF">2022-02-15T15:37:17Z</dcterms:created>
  <dcterms:modified xsi:type="dcterms:W3CDTF">2022-02-16T16:42:30Z</dcterms:modified>
</cp:coreProperties>
</file>