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1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f26ab4ab3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f26ab4ab3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f26ab4ab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f26ab4ab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f26ab4ab3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f26ab4ab3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26ab4ab3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26ab4ab3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f26ab4ab3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f26ab4ab3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26ab4ab3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26ab4ab3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880375"/>
            <a:ext cx="8520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BattleShip Network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64693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Multiplayer Battleship using OCSF &amp; JDBC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471800" y="4041000"/>
            <a:ext cx="3360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by Gwen Massingill, Seth Orvin, Kat Kaelin, Shelly Wieburg, &amp; Jocelyn Sims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576" y="1021150"/>
            <a:ext cx="6416049" cy="40314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66000" y="37225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950025" y="1824600"/>
            <a:ext cx="1371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Gwen  &amp; Seth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963350" y="1890175"/>
            <a:ext cx="1371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Kat &amp; Gwen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108838" y="3409975"/>
            <a:ext cx="11235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Jocelyn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114950" y="3457375"/>
            <a:ext cx="4086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114950" y="3070675"/>
            <a:ext cx="1371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Seth &amp; Shelly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991800" y="3938600"/>
            <a:ext cx="1371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Seth &amp; Jocelyn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Diagram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l="12707" t="14683" r="2968"/>
          <a:stretch/>
        </p:blipFill>
        <p:spPr>
          <a:xfrm>
            <a:off x="4459687" y="999525"/>
            <a:ext cx="4536375" cy="32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 Example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171100" y="1410450"/>
            <a:ext cx="4430400" cy="23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 b="1">
                <a:solidFill>
                  <a:srgbClr val="000000"/>
                </a:solidFill>
              </a:rPr>
              <a:t>(PlaceShip)</a:t>
            </a:r>
            <a:endParaRPr sz="1302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solidFill>
                  <a:srgbClr val="000000"/>
                </a:solidFill>
              </a:rPr>
              <a:t>Each Player will have five ships in their fleet. Two of the ships will be of length 2 and the three remaining ships will be of lengths 3, 4, and 5. When the game starts, </a:t>
            </a:r>
            <a:r>
              <a:rPr lang="en" sz="1302" u="sng">
                <a:solidFill>
                  <a:srgbClr val="000000"/>
                </a:solidFill>
              </a:rPr>
              <a:t>a Player’s fleet will appear outside of the grids, and they will use their mouse to select and place each of their ships onto their ocean grid </a:t>
            </a:r>
            <a:endParaRPr sz="1302" u="sng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3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Description Example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178425" y="513150"/>
            <a:ext cx="4430400" cy="41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Case: PlaceShip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Actors: Player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Player selects a ship from their fleet. 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Player clicks the cell on their </a:t>
            </a:r>
            <a:r>
              <a:rPr lang="en" i="1">
                <a:solidFill>
                  <a:srgbClr val="000000"/>
                </a:solidFill>
              </a:rPr>
              <a:t>ocean grid</a:t>
            </a:r>
            <a:r>
              <a:rPr lang="en">
                <a:solidFill>
                  <a:srgbClr val="000000"/>
                </a:solidFill>
              </a:rPr>
              <a:t> to which they want to place the selected ship.</a:t>
            </a:r>
            <a:endParaRPr>
              <a:solidFill>
                <a:srgbClr val="000000"/>
              </a:solidFill>
            </a:endParaRPr>
          </a:p>
          <a:p>
            <a:pPr marL="685800" lvl="0" indent="-539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System checks if the selected ship can occupy the selected cell and extend into empty neighboring cells without colliding with the </a:t>
            </a:r>
            <a:r>
              <a:rPr lang="en" i="1">
                <a:solidFill>
                  <a:srgbClr val="000000"/>
                </a:solidFill>
              </a:rPr>
              <a:t>ocean grid’s</a:t>
            </a:r>
            <a:r>
              <a:rPr lang="en">
                <a:solidFill>
                  <a:srgbClr val="000000"/>
                </a:solidFill>
              </a:rPr>
              <a:t> border or with another placed ship. </a:t>
            </a:r>
            <a:endParaRPr>
              <a:solidFill>
                <a:srgbClr val="000000"/>
              </a:solidFill>
            </a:endParaRPr>
          </a:p>
          <a:p>
            <a:pPr marL="685800" lvl="0" indent="-539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System places the ship at the cell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Entry Condition: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Two Players have started a game but have not yet locked their ships in place on their </a:t>
            </a:r>
            <a:r>
              <a:rPr lang="en" i="1">
                <a:solidFill>
                  <a:srgbClr val="000000"/>
                </a:solidFill>
              </a:rPr>
              <a:t>ocean grids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Class Diagram Example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t="-1036" r="-3092" b="7700"/>
          <a:stretch/>
        </p:blipFill>
        <p:spPr>
          <a:xfrm>
            <a:off x="4936800" y="132025"/>
            <a:ext cx="2986400" cy="47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05A9F-7692-7087-D614-66270BA0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49" y="0"/>
            <a:ext cx="2921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Merriweather</vt:lpstr>
      <vt:lpstr>Paradigm</vt:lpstr>
      <vt:lpstr>BattleShip Network</vt:lpstr>
      <vt:lpstr>Package Diagram</vt:lpstr>
      <vt:lpstr>Database Design Diagram</vt:lpstr>
      <vt:lpstr>Functional Requirement Example</vt:lpstr>
      <vt:lpstr>Use Case Description Example</vt:lpstr>
      <vt:lpstr>Initial Class Diagram Example</vt:lpstr>
      <vt:lpstr>Final Class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Network</dc:title>
  <cp:lastModifiedBy>Seth A Orvin</cp:lastModifiedBy>
  <cp:revision>1</cp:revision>
  <dcterms:modified xsi:type="dcterms:W3CDTF">2024-04-23T19:28:40Z</dcterms:modified>
</cp:coreProperties>
</file>