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66289-647B-4F73-83B4-A424A63D4D20}" type="datetimeFigureOut">
              <a:rPr lang="en-US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A17DA-4DDC-49F8-92CA-422AF9EC79E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A17DA-4DDC-49F8-92CA-422AF9EC79E2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4E52-964E-4934-BF75-C538978E239B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C9DE-1538-4FDC-9FF2-8B13FB2770C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0"/>
            <a:ext cx="7772400" cy="1457334"/>
          </a:xfrm>
        </p:spPr>
        <p:txBody>
          <a:bodyPr/>
          <a:lstStyle/>
          <a:p>
            <a:r>
              <a:rPr lang="fr-FR" b="1" dirty="0" smtClean="0">
                <a:solidFill>
                  <a:srgbClr val="92D050"/>
                </a:solidFill>
              </a:rPr>
              <a:t>T T T </a:t>
            </a:r>
            <a:br>
              <a:rPr lang="fr-FR" dirty="0" smtClean="0"/>
            </a:br>
            <a:endParaRPr lang="en-GB" sz="2000" dirty="0"/>
          </a:p>
        </p:txBody>
      </p:sp>
      <p:sp>
        <p:nvSpPr>
          <p:cNvPr id="6" name="Decagon 5"/>
          <p:cNvSpPr/>
          <p:nvPr/>
        </p:nvSpPr>
        <p:spPr>
          <a:xfrm>
            <a:off x="2714612" y="2428868"/>
            <a:ext cx="3071834" cy="3000396"/>
          </a:xfrm>
          <a:prstGeom prst="dec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 smtClean="0">
                <a:solidFill>
                  <a:srgbClr val="00B0F0"/>
                </a:solidFill>
              </a:rPr>
              <a:t>10</a:t>
            </a:r>
            <a:endParaRPr lang="en-GB" sz="96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185736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Short and </a:t>
            </a:r>
            <a:r>
              <a:rPr lang="fr-FR" dirty="0" err="1" smtClean="0">
                <a:solidFill>
                  <a:srgbClr val="00B0F0"/>
                </a:solidFill>
              </a:rPr>
              <a:t>sweet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071670" y="3286124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3876164">
            <a:off x="2719100" y="2241108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2524360">
            <a:off x="5165602" y="5298166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16200000">
            <a:off x="4000496" y="1857364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052399">
            <a:off x="5744782" y="4437169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9497514">
            <a:off x="2104252" y="4381816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929322" y="3357562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5400000">
            <a:off x="4071934" y="5715016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7504335">
            <a:off x="2781428" y="5316601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9017858">
            <a:off x="5164123" y="2228247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857620" y="62865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F0"/>
                </a:solidFill>
              </a:rPr>
              <a:t>Rehearse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9322" y="57150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Bullet Points ?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4414" y="57150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F0"/>
                </a:solidFill>
              </a:rPr>
              <a:t>Video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err="1" smtClean="0">
                <a:solidFill>
                  <a:srgbClr val="00B0F0"/>
                </a:solidFill>
              </a:rPr>
              <a:t>yourself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844" y="471488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Know </a:t>
            </a:r>
            <a:r>
              <a:rPr lang="fr-FR" dirty="0" err="1" smtClean="0">
                <a:solidFill>
                  <a:srgbClr val="00B0F0"/>
                </a:solidFill>
              </a:rPr>
              <a:t>your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err="1" smtClean="0">
                <a:solidFill>
                  <a:srgbClr val="00B0F0"/>
                </a:solidFill>
              </a:rPr>
              <a:t>slide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err="1" smtClean="0">
                <a:solidFill>
                  <a:srgbClr val="00B0F0"/>
                </a:solidFill>
              </a:rPr>
              <a:t>order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5140" y="335756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The </a:t>
            </a:r>
            <a:r>
              <a:rPr lang="fr-FR" dirty="0" err="1" smtClean="0">
                <a:solidFill>
                  <a:srgbClr val="00B0F0"/>
                </a:solidFill>
              </a:rPr>
              <a:t>rule</a:t>
            </a:r>
            <a:r>
              <a:rPr lang="fr-FR" dirty="0" smtClean="0">
                <a:solidFill>
                  <a:srgbClr val="00B0F0"/>
                </a:solidFill>
              </a:rPr>
              <a:t> of </a:t>
            </a:r>
            <a:r>
              <a:rPr lang="fr-FR" dirty="0" err="1" smtClean="0">
                <a:solidFill>
                  <a:srgbClr val="00B0F0"/>
                </a:solidFill>
              </a:rPr>
              <a:t>Three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321468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F0"/>
                </a:solidFill>
              </a:rPr>
              <a:t>Back-up</a:t>
            </a:r>
            <a:r>
              <a:rPr lang="fr-FR" dirty="0" smtClean="0">
                <a:solidFill>
                  <a:srgbClr val="00B0F0"/>
                </a:solidFill>
              </a:rPr>
              <a:t> plan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282" y="171448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Check out room and </a:t>
            </a:r>
            <a:r>
              <a:rPr lang="fr-FR" dirty="0" err="1" smtClean="0">
                <a:solidFill>
                  <a:srgbClr val="00B0F0"/>
                </a:solidFill>
              </a:rPr>
              <a:t>material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86182" y="114298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Visual </a:t>
            </a:r>
            <a:r>
              <a:rPr lang="fr-FR" dirty="0" err="1" smtClean="0">
                <a:solidFill>
                  <a:srgbClr val="00B0F0"/>
                </a:solidFill>
              </a:rPr>
              <a:t>aids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388" y="450057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S</a:t>
            </a:r>
            <a:r>
              <a:rPr lang="fr-FR" dirty="0" err="1" smtClean="0">
                <a:solidFill>
                  <a:srgbClr val="00B0F0"/>
                </a:solidFill>
              </a:rPr>
              <a:t>torytelling</a:t>
            </a:r>
            <a:endParaRPr lang="en-GB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Presentation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T T T  </vt:lpstr>
    </vt:vector>
  </TitlesOfParts>
  <Company>International School of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lharding</dc:creator>
  <cp:lastModifiedBy>Maria</cp:lastModifiedBy>
  <cp:revision>49</cp:revision>
  <dcterms:created xsi:type="dcterms:W3CDTF">2013-11-02T18:00:00Z</dcterms:created>
  <dcterms:modified xsi:type="dcterms:W3CDTF">2023-09-29T15:10:42Z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A76DB0A467A44F8799866ED837811452</vt:lpwstr>
  </property>
  <property fmtid="{D5CDD505-2E9C-101B-9397-08002B2CF9AE}" pid="3" name="KSOProductBuildVer">
    <vt:lpwstr>1033-11.2.0.11225</vt:lpwstr>
  </property>
</Properties>
</file>