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0ab1dce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0ab1dce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80ab1dced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80ab1dced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80ab1dced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80ab1dced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80ab1dced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80ab1dced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Projet Pokadex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Gwendal &amp; Kyllian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0" y="0"/>
            <a:ext cx="9144000" cy="9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Présentation</a:t>
            </a:r>
            <a:r>
              <a:rPr lang="fr">
                <a:solidFill>
                  <a:srgbClr val="FF0000"/>
                </a:solidFill>
              </a:rPr>
              <a:t> de l’équipe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980050"/>
            <a:ext cx="8520600" cy="39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		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85975" y="1339300"/>
            <a:ext cx="3534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Kyllian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18 ans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Etudiant en G.tech1B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E</a:t>
            </a:r>
            <a:r>
              <a:rPr lang="fr">
                <a:solidFill>
                  <a:schemeClr val="lt2"/>
                </a:solidFill>
              </a:rPr>
              <a:t>xpérience</a:t>
            </a:r>
            <a:r>
              <a:rPr lang="fr">
                <a:solidFill>
                  <a:schemeClr val="lt2"/>
                </a:solidFill>
              </a:rPr>
              <a:t> avec la licence </a:t>
            </a:r>
            <a:r>
              <a:rPr lang="fr">
                <a:solidFill>
                  <a:schemeClr val="lt2"/>
                </a:solidFill>
              </a:rPr>
              <a:t>pokémon: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fr">
                <a:solidFill>
                  <a:schemeClr val="lt2"/>
                </a:solidFill>
              </a:rPr>
              <a:t>Joue et regarde depuis la 1ere generation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fr">
                <a:solidFill>
                  <a:schemeClr val="lt2"/>
                </a:solidFill>
              </a:rPr>
              <a:t>Est un grand fan de la licence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fr">
                <a:solidFill>
                  <a:schemeClr val="lt2"/>
                </a:solidFill>
              </a:rPr>
              <a:t>A jouer à pixelmon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4687800" y="1448800"/>
            <a:ext cx="3534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Gwendal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18 ans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Etudiant en G.tech1B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Expérience avec la licence pokémon: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fr">
                <a:solidFill>
                  <a:schemeClr val="lt2"/>
                </a:solidFill>
              </a:rPr>
              <a:t>N’a pas </a:t>
            </a:r>
            <a:r>
              <a:rPr lang="fr">
                <a:solidFill>
                  <a:schemeClr val="lt2"/>
                </a:solidFill>
              </a:rPr>
              <a:t>d'expérience</a:t>
            </a:r>
            <a:r>
              <a:rPr lang="fr">
                <a:solidFill>
                  <a:schemeClr val="lt2"/>
                </a:solidFill>
              </a:rPr>
              <a:t> avec la licence </a:t>
            </a:r>
            <a:r>
              <a:rPr lang="fr">
                <a:solidFill>
                  <a:schemeClr val="lt2"/>
                </a:solidFill>
              </a:rPr>
              <a:t>pokémon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fr">
                <a:solidFill>
                  <a:schemeClr val="lt2"/>
                </a:solidFill>
              </a:rPr>
              <a:t>Il connaît pikachu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0" y="0"/>
            <a:ext cx="9144000" cy="9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But du projet et finalité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1065900"/>
            <a:ext cx="8520600" cy="3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lt1"/>
                </a:solidFill>
              </a:rPr>
              <a:t>Apprendre :</a:t>
            </a:r>
            <a:endParaRPr u="sng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. Le React JS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. Faire un site 100 % en JavaScript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. Apprendre le sens de frontend et backend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. Créer</a:t>
            </a:r>
            <a:r>
              <a:rPr lang="fr">
                <a:solidFill>
                  <a:schemeClr val="lt1"/>
                </a:solidFill>
              </a:rPr>
              <a:t> une API avec </a:t>
            </a:r>
            <a:r>
              <a:rPr lang="fr">
                <a:solidFill>
                  <a:schemeClr val="lt1"/>
                </a:solidFill>
              </a:rPr>
              <a:t>MongoDB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lt1"/>
                </a:solidFill>
              </a:rPr>
              <a:t>Finalité :</a:t>
            </a:r>
            <a:endParaRPr u="sng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Créer un pokédex 100% en JavaScript et responsive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avec une API fonctionnelle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0" y="0"/>
            <a:ext cx="9144000" cy="9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Répartition du travaille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-186275" y="1101575"/>
            <a:ext cx="8520600" cy="3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846575" y="1287650"/>
            <a:ext cx="29238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 u="sng">
                <a:solidFill>
                  <a:schemeClr val="lt1"/>
                </a:solidFill>
              </a:rPr>
              <a:t>Travail de Gwendal :</a:t>
            </a:r>
            <a:endParaRPr b="1" sz="2000" u="sng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lt1"/>
                </a:solidFill>
              </a:rPr>
              <a:t>Backend :</a:t>
            </a:r>
            <a:endParaRPr sz="1800" u="sng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fr">
                <a:solidFill>
                  <a:schemeClr val="lt1"/>
                </a:solidFill>
              </a:rPr>
              <a:t>script</a:t>
            </a:r>
            <a:endParaRPr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lt1"/>
                </a:solidFill>
              </a:rPr>
              <a:t>Frontend :</a:t>
            </a:r>
            <a:endParaRPr sz="1800" u="sng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fr">
                <a:solidFill>
                  <a:schemeClr val="lt1"/>
                </a:solidFill>
              </a:rPr>
              <a:t>navbar 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fr">
                <a:solidFill>
                  <a:schemeClr val="lt1"/>
                </a:solidFill>
              </a:rPr>
              <a:t>design / flex/ responsive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5420950" y="1287650"/>
            <a:ext cx="28173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 u="sng">
                <a:solidFill>
                  <a:schemeClr val="lt1"/>
                </a:solidFill>
              </a:rPr>
              <a:t>Travail de Kyllian :</a:t>
            </a:r>
            <a:endParaRPr b="1" sz="2000" u="sng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lt1"/>
                </a:solidFill>
              </a:rPr>
              <a:t>Backend :</a:t>
            </a:r>
            <a:endParaRPr sz="1800" u="sng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fr">
                <a:solidFill>
                  <a:schemeClr val="lt1"/>
                </a:solidFill>
              </a:rPr>
              <a:t>API</a:t>
            </a:r>
            <a:endParaRPr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lt1"/>
                </a:solidFill>
              </a:rPr>
              <a:t>Frontend :</a:t>
            </a:r>
            <a:endParaRPr sz="1800" u="sng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fr">
                <a:solidFill>
                  <a:schemeClr val="lt1"/>
                </a:solidFill>
              </a:rPr>
              <a:t>img / text /design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fr">
                <a:solidFill>
                  <a:schemeClr val="lt1"/>
                </a:solidFill>
              </a:rPr>
              <a:t>page home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ctrTitle"/>
          </p:nvPr>
        </p:nvSpPr>
        <p:spPr>
          <a:xfrm>
            <a:off x="0" y="0"/>
            <a:ext cx="9144000" cy="9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Les difficultées rencontrées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311700" y="958600"/>
            <a:ext cx="8520600" cy="3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lt1"/>
                </a:solidFill>
              </a:rPr>
              <a:t>Difficultées pour Gwendal :</a:t>
            </a:r>
            <a:endParaRPr u="sng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fr" sz="2000">
                <a:solidFill>
                  <a:schemeClr val="lt1"/>
                </a:solidFill>
              </a:rPr>
              <a:t>Tout automatiser dans l’API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lt1"/>
                </a:solidFill>
              </a:rPr>
              <a:t>D</a:t>
            </a:r>
            <a:r>
              <a:rPr lang="fr" u="sng">
                <a:solidFill>
                  <a:schemeClr val="lt1"/>
                </a:solidFill>
              </a:rPr>
              <a:t>ifficultées pour Kyllian :</a:t>
            </a:r>
            <a:endParaRPr u="sng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fr" sz="2000">
                <a:solidFill>
                  <a:schemeClr val="lt1"/>
                </a:solidFill>
              </a:rPr>
              <a:t>Image en SVG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