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Average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836e1619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836e1619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836e16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836e16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836e16193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836e16193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836e16193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836e16193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836e16193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836e16193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36e161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36e161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177"/>
            <a:ext cx="9144002" cy="3619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200" u="sng"/>
              <a:t>Plan</a:t>
            </a:r>
            <a:endParaRPr sz="3200" u="sng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unito"/>
              <a:buAutoNum type="romanUcPeriod"/>
            </a:pPr>
            <a:r>
              <a:rPr lang="fr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Présentation générale de l’application</a:t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unito"/>
              <a:buAutoNum type="romanUcPeriod"/>
            </a:pPr>
            <a:r>
              <a:rPr lang="fr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Installation</a:t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unito"/>
              <a:buAutoNum type="romanUcPeriod"/>
            </a:pPr>
            <a:r>
              <a:rPr lang="fr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Utilisation</a:t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unito"/>
              <a:buAutoNum type="romanUcPeriod"/>
            </a:pPr>
            <a:r>
              <a:rPr lang="fr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Qui s’en sert ?</a:t>
            </a:r>
            <a:endParaRPr sz="2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150" y="1845200"/>
            <a:ext cx="3848325" cy="21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700" u="sng"/>
              <a:t>P</a:t>
            </a:r>
            <a:r>
              <a:rPr lang="fr" sz="2700" u="sng"/>
              <a:t>résentation générale de la bibliothèque</a:t>
            </a:r>
            <a:endParaRPr sz="2700" u="sng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5" y="572400"/>
            <a:ext cx="9144000" cy="3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Gratuite,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Multiplateforme,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En python,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Pour les jeux 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vidéos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,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mais pas que.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016" y="0"/>
            <a:ext cx="147801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" y="0"/>
            <a:ext cx="147801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75" y="3533763"/>
            <a:ext cx="28575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Installation</a:t>
            </a:r>
            <a:endParaRPr u="sng"/>
          </a:p>
        </p:txBody>
      </p:sp>
      <p:sp>
        <p:nvSpPr>
          <p:cNvPr id="82" name="Google Shape;82;p16"/>
          <p:cNvSpPr txBox="1"/>
          <p:nvPr/>
        </p:nvSpPr>
        <p:spPr>
          <a:xfrm>
            <a:off x="812388" y="1017725"/>
            <a:ext cx="7327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Pygame nécessite Python et il est recommandé d'utiliser la dernière version de python.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Pygame n'est plus compatible avec python 2.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 meilleure façon d'installer pygame est d'utiliser l'outil pip.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Détail des flags: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	-m  pour lui indiquer d’utiliser le module pip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	-U pour lui demander de mettre à jour le paquet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--user pour lui dire d'installer dans le répertoire personnel, plutôt que globalement.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048" y="1430092"/>
            <a:ext cx="500700" cy="43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407" y="3423050"/>
            <a:ext cx="6931430" cy="4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085550" y="4193925"/>
            <a:ext cx="67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Puis, Ouvrir un </a:t>
            </a: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Interpréteur</a:t>
            </a:r>
            <a:r>
              <a:rPr lang="fr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et taper :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32111" l="0" r="6164" t="32847"/>
          <a:stretch/>
        </p:blipFill>
        <p:spPr>
          <a:xfrm>
            <a:off x="4499925" y="4213775"/>
            <a:ext cx="2065075" cy="3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Utilisation</a:t>
            </a:r>
            <a:endParaRPr u="sng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5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Qui s’en sert ?</a:t>
            </a:r>
            <a:endParaRPr u="sng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 fontScale="77500" lnSpcReduction="20000"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Peu de grandes entreprises utilisent PyGame, les jeux-vidéos étant généralement codés en C++ ou C# dans un soucis d’optimisation. 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	Utilisé pour des petits jeux indépendants où projets personnels (voir démo de Franky).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Il existe un concours régulier appelé, </a:t>
            </a:r>
            <a:r>
              <a:rPr lang="fr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Py Week</a:t>
            </a:r>
            <a:r>
              <a:rPr lang="fr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pour </a:t>
            </a:r>
            <a:r>
              <a:rPr lang="fr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écrire</a:t>
            </a:r>
            <a:r>
              <a:rPr lang="fr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des jeux utilisant python plus </a:t>
            </a:r>
            <a:r>
              <a:rPr lang="fr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généralement</a:t>
            </a:r>
            <a:r>
              <a:rPr lang="fr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pygame.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</a:t>
            </a:r>
            <a:r>
              <a:rPr lang="fr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 communauté a créé de nombreux tutoriels pour Pygame.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575" y="1057270"/>
            <a:ext cx="1795898" cy="302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45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500">
                <a:solidFill>
                  <a:srgbClr val="FF0000"/>
                </a:solidFill>
              </a:rPr>
              <a:t>B</a:t>
            </a:r>
            <a:r>
              <a:rPr b="1" lang="fr" sz="8500">
                <a:solidFill>
                  <a:srgbClr val="00FF00"/>
                </a:solidFill>
              </a:rPr>
              <a:t>o</a:t>
            </a:r>
            <a:r>
              <a:rPr b="1" lang="fr" sz="8500">
                <a:solidFill>
                  <a:srgbClr val="4A86E8"/>
                </a:solidFill>
              </a:rPr>
              <a:t>n</a:t>
            </a:r>
            <a:r>
              <a:rPr b="1" lang="fr" sz="8500">
                <a:solidFill>
                  <a:srgbClr val="FF00FF"/>
                </a:solidFill>
              </a:rPr>
              <a:t>u</a:t>
            </a:r>
            <a:r>
              <a:rPr b="1" lang="fr" sz="8500">
                <a:solidFill>
                  <a:srgbClr val="FF9900"/>
                </a:solidFill>
              </a:rPr>
              <a:t>s</a:t>
            </a:r>
            <a:r>
              <a:rPr b="1" lang="fr" sz="8500"/>
              <a:t> </a:t>
            </a:r>
            <a:r>
              <a:rPr b="1" lang="fr" sz="8500">
                <a:solidFill>
                  <a:srgbClr val="A64D79"/>
                </a:solidFill>
              </a:rPr>
              <a:t>:</a:t>
            </a:r>
            <a:endParaRPr b="1" sz="8500">
              <a:solidFill>
                <a:srgbClr val="A64D7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500"/>
              <a:t> </a:t>
            </a:r>
            <a:r>
              <a:rPr lang="fr"/>
              <a:t>Jeu développé avec PyGame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