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4e82f9a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4e82f9a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4e82f9af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94e82f9af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94e82f9af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94e82f9af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94e82f9a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94e82f9a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94e82f9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94e82f9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4e82f9a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94e82f9a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4e82f9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4e82f9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4e82f9af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4e82f9af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4e82f9a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4e82f9a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4e82f9af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4e82f9af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4e82f9a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4e82f9a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4e82f9a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4e82f9a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twbs/bootstrap" TargetMode="External"/><Relationship Id="rId5" Type="http://schemas.openxmlformats.org/officeDocument/2006/relationships/hyperlink" Target="https://fr.wikipedia.org/wiki/Bootstrap_(framework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76" y="62225"/>
            <a:ext cx="84716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950850" y="2026800"/>
            <a:ext cx="4260300" cy="13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ootstrap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lt1"/>
                </a:solidFill>
              </a:rPr>
              <a:t>Gwen / </a:t>
            </a:r>
            <a:r>
              <a:rPr lang="fr" sz="3500">
                <a:solidFill>
                  <a:schemeClr val="lt1"/>
                </a:solidFill>
              </a:rPr>
              <a:t>Kevin / Quentin</a:t>
            </a:r>
            <a:br>
              <a:rPr lang="fr" sz="3500">
                <a:solidFill>
                  <a:schemeClr val="lt1"/>
                </a:solidFill>
              </a:rPr>
            </a:br>
            <a:r>
              <a:rPr lang="fr" sz="3500">
                <a:solidFill>
                  <a:schemeClr val="lt1"/>
                </a:solidFill>
              </a:rPr>
              <a:t>Romain / Sylvia / Thierry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système de grille Bootstrap (Grid)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0" y="1199525"/>
            <a:ext cx="4604176" cy="317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725" y="2597575"/>
            <a:ext cx="3756801" cy="1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025" y="1152475"/>
            <a:ext cx="3908275" cy="129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498050" y="445025"/>
            <a:ext cx="3727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Grid et Flexbox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-8" l="0" r="0" t="11910"/>
          <a:stretch/>
        </p:blipFill>
        <p:spPr>
          <a:xfrm>
            <a:off x="0" y="-72825"/>
            <a:ext cx="5339900" cy="21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0" r="6559" t="0"/>
          <a:stretch/>
        </p:blipFill>
        <p:spPr>
          <a:xfrm>
            <a:off x="3051725" y="1544500"/>
            <a:ext cx="6092274" cy="3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939838"/>
            <a:ext cx="4762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officiel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Dépôt de code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https://github.com/twbs/bootstrap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Informations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https://fr.wikipedia.org/wiki/Bootstrap_(framework)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fr" sz="2150">
                <a:solidFill>
                  <a:schemeClr val="dk1"/>
                </a:solidFill>
              </a:rPr>
              <a:t>I</a:t>
            </a:r>
            <a:r>
              <a:rPr lang="fr" sz="2150">
                <a:solidFill>
                  <a:schemeClr val="dk1"/>
                </a:solidFill>
              </a:rPr>
              <a:t>ntroduction</a:t>
            </a:r>
            <a:endParaRPr sz="2150">
              <a:solidFill>
                <a:schemeClr val="dk1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fr" sz="2150">
                <a:solidFill>
                  <a:schemeClr val="dk1"/>
                </a:solidFill>
              </a:rPr>
              <a:t>A quoi sert la techno</a:t>
            </a:r>
            <a:endParaRPr sz="2150">
              <a:solidFill>
                <a:schemeClr val="dk1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fr" sz="2150">
                <a:solidFill>
                  <a:schemeClr val="dk1"/>
                </a:solidFill>
              </a:rPr>
              <a:t>Des exemples de code commentés</a:t>
            </a:r>
            <a:endParaRPr sz="2150">
              <a:solidFill>
                <a:schemeClr val="dk1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fr" sz="2150">
                <a:solidFill>
                  <a:schemeClr val="dk1"/>
                </a:solidFill>
              </a:rPr>
              <a:t>Des captures d’écran du résultat</a:t>
            </a:r>
            <a:endParaRPr sz="2150">
              <a:solidFill>
                <a:schemeClr val="dk1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fr" sz="2150">
                <a:solidFill>
                  <a:schemeClr val="dk1"/>
                </a:solidFill>
              </a:rPr>
              <a:t>Un page web récapitulatif (qui reprend l’ensemble du code)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15375"/>
            <a:ext cx="85206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Bootstrap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est une </a:t>
            </a:r>
            <a:r>
              <a:rPr b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collection d'outils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utiles à la </a:t>
            </a:r>
            <a:r>
              <a:rPr b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création du design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(graphisme, animation et interactions avec la page dans le navigateur, etc.) de </a:t>
            </a:r>
            <a:r>
              <a:rPr b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sites et d'applications web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C'est un ensemble qui contient des codes </a:t>
            </a:r>
            <a:r>
              <a:rPr i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i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des </a:t>
            </a:r>
            <a:r>
              <a:rPr i="1"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formulaires,</a:t>
            </a:r>
            <a:r>
              <a:rPr lang="fr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boutons, outils de navigation et autres éléments interactifs, ainsi que des extensions JavaScript en option.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BOOTSTRAP: </a:t>
            </a:r>
            <a:r>
              <a:rPr lang="fr" sz="1700">
                <a:solidFill>
                  <a:schemeClr val="dk1"/>
                </a:solidFill>
              </a:rPr>
              <a:t>développé </a:t>
            </a:r>
            <a:r>
              <a:rPr lang="fr" sz="1700">
                <a:solidFill>
                  <a:schemeClr val="dk1"/>
                </a:solidFill>
              </a:rPr>
              <a:t>à l’origine </a:t>
            </a:r>
            <a:r>
              <a:rPr lang="fr" sz="1700">
                <a:solidFill>
                  <a:schemeClr val="dk1"/>
                </a:solidFill>
              </a:rPr>
              <a:t>par twitter depuis 2011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alternatives:</a:t>
            </a:r>
            <a:r>
              <a:rPr lang="fr"/>
              <a:t> </a:t>
            </a:r>
            <a:r>
              <a:rPr b="1" lang="fr" sz="1700">
                <a:solidFill>
                  <a:schemeClr val="dk1"/>
                </a:solidFill>
              </a:rPr>
              <a:t>ZURB Foundation, Pure.CSS, Semantic UI, UIkit, Materialize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300" y="3701225"/>
            <a:ext cx="14287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quoi ça sert 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3500" y="1068425"/>
            <a:ext cx="85206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fr" sz="5400">
                <a:solidFill>
                  <a:srgbClr val="333333"/>
                </a:solidFill>
                <a:highlight>
                  <a:srgbClr val="FFFFFF"/>
                </a:highlight>
              </a:rPr>
              <a:t>Framework opensource Bootstrap est donc un ensemble de fichiers CSS et JavaScript qui contiennent des règles prédéfinies et qui définissent des composants.</a:t>
            </a:r>
            <a:endParaRPr b="1" sz="5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b="1" sz="5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fr" sz="5400">
                <a:solidFill>
                  <a:srgbClr val="333333"/>
                </a:solidFill>
                <a:highlight>
                  <a:srgbClr val="FFFFFF"/>
                </a:highlight>
              </a:rPr>
              <a:t>Permet de rendre un site responsive sans avoir besoin de coder le CSS</a:t>
            </a:r>
            <a:endParaRPr b="1" sz="5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marR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5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Avantages:</a:t>
            </a:r>
            <a:r>
              <a:rPr b="1" lang="fr" sz="56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r>
              <a:rPr b="1" lang="fr" sz="5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Inconvénients:</a:t>
            </a:r>
            <a:endParaRPr b="1" sz="5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3500"/>
              </a:spcAft>
              <a:buNone/>
            </a:pP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gain de temps de développement 	</a:t>
            </a: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- Lourd à charger </a:t>
            </a:r>
            <a:b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Une robustesse dans l’architecture globale du code 	- Difficile à modifier</a:t>
            </a:r>
            <a:b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Framework porté par une grande société (Twitter)		- Traçage</a:t>
            </a:r>
            <a:b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fr" sz="5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Peut être utilisé avec tous les langages serveurs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-2078050" y="59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879" y="290825"/>
            <a:ext cx="720092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6712" y="590325"/>
            <a:ext cx="9757414" cy="27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50"/>
              <a:t>Installation / import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05375"/>
            <a:ext cx="85206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Côté développement, Bootstrap est disponible dans plusieurs environnements 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NodeJS : $ npm install bootstrap		Yarn : yarn add bootstrap</a:t>
            </a:r>
            <a:br>
              <a:rPr b="1" lang="fr" sz="1700">
                <a:solidFill>
                  <a:schemeClr val="dk1"/>
                </a:solidFill>
              </a:rPr>
            </a:br>
            <a:r>
              <a:rPr b="1" lang="fr" sz="1700">
                <a:solidFill>
                  <a:schemeClr val="dk1"/>
                </a:solidFill>
              </a:rPr>
              <a:t>Ruby : $ gem install bootstrap -v 5.1.3	PHP: composer require twbs/bootstrap:5.1.3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Côté intégration, Bootstrap est disponible pour html ou css 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50">
                <a:solidFill>
                  <a:schemeClr val="dk1"/>
                </a:solidFill>
              </a:rPr>
              <a:t>CSS </a:t>
            </a:r>
            <a:r>
              <a:rPr lang="fr" sz="1350">
                <a:solidFill>
                  <a:srgbClr val="D1CDC7"/>
                </a:solidFill>
              </a:rPr>
              <a:t>&lt;</a:t>
            </a:r>
            <a:r>
              <a:rPr lang="fr" sz="1350">
                <a:solidFill>
                  <a:srgbClr val="78AFD7"/>
                </a:solidFill>
              </a:rPr>
              <a:t>link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href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"https://cdn.jsdelivr.net/npm/bootstrap@5.1.3/dist/css/bootstrap.min.css"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rel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"stylesheet"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integrity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"sha384-1BmE4kWBq78iYhFldvKuhfTAU6auU8tT94WrHftjDbrCEXSU1oBoqyl2QvZ6jIW3"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crossorigin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"anonymous"</a:t>
            </a:r>
            <a:r>
              <a:rPr lang="fr" sz="1350">
                <a:solidFill>
                  <a:srgbClr val="D1CDC7"/>
                </a:solidFill>
              </a:rPr>
              <a:t>&gt;</a:t>
            </a:r>
            <a:br>
              <a:rPr lang="fr" sz="1350">
                <a:solidFill>
                  <a:srgbClr val="D1CDC7"/>
                </a:solidFill>
              </a:rPr>
            </a:br>
            <a:r>
              <a:rPr lang="fr" sz="1350">
                <a:solidFill>
                  <a:schemeClr val="dk1"/>
                </a:solidFill>
              </a:rPr>
              <a:t>JS </a:t>
            </a:r>
            <a:r>
              <a:rPr lang="fr" sz="1350">
                <a:solidFill>
                  <a:srgbClr val="D1CDC7"/>
                </a:solidFill>
              </a:rPr>
              <a:t>&lt;</a:t>
            </a:r>
            <a:r>
              <a:rPr lang="fr" sz="1350">
                <a:solidFill>
                  <a:srgbClr val="78AFD7"/>
                </a:solidFill>
              </a:rPr>
              <a:t>script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src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"https://cdn.jsdelivr.net/npm/bootstrap@5.1.3/dist/js/bootstrap.bundle.min.js"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integrity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"sha384-ka7Sk0Gln4gmtz2MlQnikT1wXgYsOg+OMhuP+IlRH9sENBO0LRn5q+8nbTov4+1p"</a:t>
            </a:r>
            <a:r>
              <a:rPr lang="fr" sz="1350">
                <a:solidFill>
                  <a:srgbClr val="D1CDC7"/>
                </a:solidFill>
              </a:rPr>
              <a:t> </a:t>
            </a:r>
            <a:r>
              <a:rPr lang="fr" sz="1350">
                <a:solidFill>
                  <a:srgbClr val="46ABFF"/>
                </a:solidFill>
              </a:rPr>
              <a:t>crossorigin</a:t>
            </a:r>
            <a:r>
              <a:rPr lang="fr" sz="1350">
                <a:solidFill>
                  <a:srgbClr val="B2ACA2"/>
                </a:solidFill>
              </a:rPr>
              <a:t>=</a:t>
            </a:r>
            <a:r>
              <a:rPr lang="fr" sz="1350">
                <a:solidFill>
                  <a:srgbClr val="DB434B"/>
                </a:solidFill>
              </a:rPr>
              <a:t>"anonymous"</a:t>
            </a:r>
            <a:r>
              <a:rPr lang="fr" sz="1350">
                <a:solidFill>
                  <a:srgbClr val="D1CDC7"/>
                </a:solidFill>
              </a:rPr>
              <a:t>&gt;&lt;/</a:t>
            </a:r>
            <a:r>
              <a:rPr lang="fr" sz="1350">
                <a:solidFill>
                  <a:srgbClr val="78AFD7"/>
                </a:solidFill>
              </a:rPr>
              <a:t>script</a:t>
            </a:r>
            <a:r>
              <a:rPr lang="fr" sz="1350">
                <a:solidFill>
                  <a:srgbClr val="D1CDC7"/>
                </a:solidFill>
              </a:rPr>
              <a:t>&gt;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: importer bootstrap avec un cdn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77"/>
              <a:t>(lien vers les fichiers sources officiels automatiquement liés)</a:t>
            </a:r>
            <a:endParaRPr sz="1777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0" y="1209325"/>
            <a:ext cx="88323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: une page de connexion, le code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10643" l="3442" r="11976" t="4481"/>
          <a:stretch/>
        </p:blipFill>
        <p:spPr>
          <a:xfrm>
            <a:off x="121475" y="976250"/>
            <a:ext cx="8955577" cy="37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/>
              <a:t>Exemple : une page de connexion, le résultat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