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Model Matrix</a:t>
            </a:r>
            <a:endParaRPr lang="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View</a:t>
            </a:r>
            <a:r>
              <a:rPr lang="en-US" altLang="en-US" sz="1200"/>
              <a:t>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" altLang="en-US" sz="1200"/>
              <a:t>Projection </a:t>
            </a:r>
            <a:r>
              <a:rPr lang="en-US" altLang="en-US" sz="1200"/>
              <a:t>Matrix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CN</vt:lpstr>
      <vt:lpstr>D050000L</vt:lpstr>
      <vt:lpstr>PakType Naskh Basic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2</cp:revision>
  <dcterms:created xsi:type="dcterms:W3CDTF">2019-01-20T15:05:39Z</dcterms:created>
  <dcterms:modified xsi:type="dcterms:W3CDTF">2019-01-20T15:05:39Z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