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802"/>
    <a:srgbClr val="F6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48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14400" y="2655751"/>
            <a:ext cx="10363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7149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914400" y="2619123"/>
            <a:ext cx="1036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14400" y="4193137"/>
            <a:ext cx="1036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5730200" y="6443967"/>
            <a:ext cx="731600" cy="4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529C099-9F34-4659-906C-E2618720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3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2267900" y="1866400"/>
            <a:ext cx="7656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58786" algn="ctr" rtl="0">
              <a:spcBef>
                <a:spcPts val="800"/>
              </a:spcBef>
              <a:spcAft>
                <a:spcPts val="0"/>
              </a:spcAft>
              <a:buSzPts val="3000"/>
              <a:buChar char="✘"/>
              <a:defRPr sz="4000"/>
            </a:lvl1pPr>
            <a:lvl2pPr marL="1219170" lvl="1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4000"/>
            </a:lvl2pPr>
            <a:lvl3pPr marL="1828754" lvl="2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4000"/>
            </a:lvl3pPr>
            <a:lvl4pPr marL="2438339" lvl="3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4000"/>
            </a:lvl4pPr>
            <a:lvl5pPr marL="3047924" lvl="4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4000"/>
            </a:lvl5pPr>
            <a:lvl6pPr marL="3657509" lvl="5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4000"/>
            </a:lvl6pPr>
            <a:lvl7pPr marL="4267093" lvl="6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4000"/>
            </a:lvl7pPr>
            <a:lvl8pPr marL="4876678" lvl="7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4000"/>
            </a:lvl8pPr>
            <a:lvl9pPr marL="5486263" lvl="8" indent="-558786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Google Shape;17;p4"/>
          <p:cNvSpPr txBox="1"/>
          <p:nvPr/>
        </p:nvSpPr>
        <p:spPr>
          <a:xfrm>
            <a:off x="4791200" y="11434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128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5504200" y="734200"/>
            <a:ext cx="1183615" cy="1132213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5730200" y="6443967"/>
            <a:ext cx="731600" cy="4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529C099-9F34-4659-906C-E2618720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4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-8033" y="1290633"/>
            <a:ext cx="122080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609600" y="2084533"/>
            <a:ext cx="10972800" cy="3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✘"/>
              <a:defRPr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5730200" y="6443967"/>
            <a:ext cx="731600" cy="4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529C099-9F34-4659-906C-E2618720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8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-8033" y="1290633"/>
            <a:ext cx="122080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609600" y="2010567"/>
            <a:ext cx="5326000" cy="455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>
              <a:spcBef>
                <a:spcPts val="800"/>
              </a:spcBef>
              <a:spcAft>
                <a:spcPts val="0"/>
              </a:spcAft>
              <a:buSzPts val="1600"/>
              <a:buChar char="✘"/>
              <a:defRPr sz="2133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6256367" y="2010567"/>
            <a:ext cx="5326000" cy="455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>
              <a:spcBef>
                <a:spcPts val="800"/>
              </a:spcBef>
              <a:spcAft>
                <a:spcPts val="0"/>
              </a:spcAft>
              <a:buSzPts val="1600"/>
              <a:buChar char="✘"/>
              <a:defRPr sz="2133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5730200" y="6443967"/>
            <a:ext cx="731600" cy="4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529C099-9F34-4659-906C-E2618720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5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-8033" y="1290633"/>
            <a:ext cx="122080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609600" y="2010567"/>
            <a:ext cx="3509200" cy="455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✘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4298619" y="2010567"/>
            <a:ext cx="3509200" cy="455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✘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3"/>
          </p:nvPr>
        </p:nvSpPr>
        <p:spPr>
          <a:xfrm>
            <a:off x="7987636" y="2010567"/>
            <a:ext cx="3509200" cy="455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✘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5730200" y="6443967"/>
            <a:ext cx="731600" cy="4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529C099-9F34-4659-906C-E2618720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9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-8033" y="1290633"/>
            <a:ext cx="122080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5730200" y="6443967"/>
            <a:ext cx="731600" cy="4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529C099-9F34-4659-906C-E2618720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8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5730200" y="6443967"/>
            <a:ext cx="731600" cy="4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529C099-9F34-4659-906C-E2618720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4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5730200" y="6443967"/>
            <a:ext cx="731600" cy="4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529C099-9F34-4659-906C-E2618720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2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8033" y="1290633"/>
            <a:ext cx="122080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2084533"/>
            <a:ext cx="10972800" cy="33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730200" y="6443967"/>
            <a:ext cx="7316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333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333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333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333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333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333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333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333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333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fld id="{1529C099-9F34-4659-906C-E2618720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6403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dj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DD7054-DD67-4B5A-A26B-B0B8ADBE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33" y="199592"/>
            <a:ext cx="12208000" cy="1143200"/>
          </a:xfrm>
        </p:spPr>
        <p:txBody>
          <a:bodyPr/>
          <a:lstStyle/>
          <a:p>
            <a:r>
              <a:rPr lang="en-US" dirty="0"/>
              <a:t>Mobile – Home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5F0A68-F52C-4C9E-A51F-A45CAB759BC0}"/>
              </a:ext>
            </a:extLst>
          </p:cNvPr>
          <p:cNvSpPr txBox="1"/>
          <p:nvPr/>
        </p:nvSpPr>
        <p:spPr>
          <a:xfrm>
            <a:off x="2610836" y="771191"/>
            <a:ext cx="2337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Nav Menu Not Expanded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A5377C-AC52-41CA-B6EC-B8D57F631948}"/>
              </a:ext>
            </a:extLst>
          </p:cNvPr>
          <p:cNvSpPr txBox="1"/>
          <p:nvPr/>
        </p:nvSpPr>
        <p:spPr>
          <a:xfrm>
            <a:off x="7299529" y="771192"/>
            <a:ext cx="2337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Nav Menu Expanded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7E8415-5946-4EF0-ABC6-45D18B12D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816" y="1119383"/>
            <a:ext cx="3527381" cy="55152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F211C3-8168-40B6-A206-954606C2D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124" y="1119382"/>
            <a:ext cx="3491379" cy="5515208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57BBEE-E35A-4355-9F08-3EC35A062841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1530221" y="1639059"/>
            <a:ext cx="503903" cy="158619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263530-8EC6-4DEE-9350-2511B1A12D50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1530221" y="3225251"/>
            <a:ext cx="503903" cy="108224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F91A2B9-AFCA-4F2C-8E2D-21C57BC341F6}"/>
              </a:ext>
            </a:extLst>
          </p:cNvPr>
          <p:cNvSpPr txBox="1"/>
          <p:nvPr/>
        </p:nvSpPr>
        <p:spPr>
          <a:xfrm>
            <a:off x="252139" y="2425032"/>
            <a:ext cx="12780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Lines are for layout visualization only and will not be visible in your webpage.</a:t>
            </a:r>
          </a:p>
        </p:txBody>
      </p:sp>
    </p:spTree>
    <p:extLst>
      <p:ext uri="{BB962C8B-B14F-4D97-AF65-F5344CB8AC3E}">
        <p14:creationId xmlns:p14="http://schemas.microsoft.com/office/powerpoint/2010/main" val="203537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DD7054-DD67-4B5A-A26B-B0B8ADBE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33" y="199592"/>
            <a:ext cx="12208000" cy="1143200"/>
          </a:xfrm>
        </p:spPr>
        <p:txBody>
          <a:bodyPr/>
          <a:lstStyle/>
          <a:p>
            <a:r>
              <a:rPr lang="en-US" dirty="0"/>
              <a:t>Desktop – Home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14FE4-7C09-4F2C-8D08-D8E46B004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0" y="1110072"/>
            <a:ext cx="9853751" cy="55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8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DD7054-DD67-4B5A-A26B-B0B8ADBE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33" y="199592"/>
            <a:ext cx="12208000" cy="1143200"/>
          </a:xfrm>
        </p:spPr>
        <p:txBody>
          <a:bodyPr/>
          <a:lstStyle/>
          <a:p>
            <a:r>
              <a:rPr lang="en-US" dirty="0"/>
              <a:t>Desktop – All Pages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11D953-15EE-4579-911D-3C456F359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0" y="1110072"/>
            <a:ext cx="9853751" cy="55213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546B5F-649C-454F-99AC-A817143122E6}"/>
              </a:ext>
            </a:extLst>
          </p:cNvPr>
          <p:cNvSpPr txBox="1"/>
          <p:nvPr/>
        </p:nvSpPr>
        <p:spPr>
          <a:xfrm>
            <a:off x="2735526" y="2099383"/>
            <a:ext cx="82164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E9802"/>
                </a:solidFill>
              </a:rPr>
              <a:t>All pages use this format. This section on each page is reserved for page-specific content as follows:</a:t>
            </a:r>
          </a:p>
          <a:p>
            <a:endParaRPr lang="en-US" dirty="0">
              <a:solidFill>
                <a:srgbClr val="FE9802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E9802"/>
                </a:solidFill>
              </a:rPr>
              <a:t>About: DJ bios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rgbClr val="FE9802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E9802"/>
                </a:solidFill>
              </a:rPr>
              <a:t>Services: menu of services you offer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rgbClr val="FE9802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E9802"/>
                </a:solidFill>
              </a:rPr>
              <a:t>Testimonials: images of customers and quoted feedback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rgbClr val="FE9802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E9802"/>
                </a:solidFill>
              </a:rPr>
              <a:t>Booking: </a:t>
            </a:r>
            <a:r>
              <a:rPr lang="en-US" dirty="0">
                <a:solidFill>
                  <a:srgbClr val="FE9802"/>
                </a:solidFill>
                <a:hlinkClick r:id="rId3"/>
              </a:rPr>
              <a:t>www.wedj.com</a:t>
            </a:r>
            <a:r>
              <a:rPr lang="en-US" dirty="0">
                <a:solidFill>
                  <a:srgbClr val="FE9802"/>
                </a:solidFill>
              </a:rPr>
              <a:t> will load and fill this section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rgbClr val="FE9802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E9802"/>
                </a:solidFill>
              </a:rPr>
              <a:t>Contact: your custom contact form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rgbClr val="FE9802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rgbClr val="FE9802"/>
              </a:solidFill>
            </a:endParaRPr>
          </a:p>
          <a:p>
            <a:r>
              <a:rPr lang="en-US" dirty="0">
                <a:solidFill>
                  <a:srgbClr val="FE9802"/>
                </a:solidFill>
              </a:rPr>
              <a:t>Do you concur with the content? Anything to add or change?</a:t>
            </a:r>
          </a:p>
          <a:p>
            <a:endParaRPr lang="en-US" dirty="0">
              <a:solidFill>
                <a:srgbClr val="FE9802"/>
              </a:solidFill>
            </a:endParaRPr>
          </a:p>
          <a:p>
            <a:r>
              <a:rPr lang="en-US" dirty="0">
                <a:solidFill>
                  <a:srgbClr val="FE9802"/>
                </a:solidFill>
              </a:rPr>
              <a:t>Are you satisfied with the layout (not colors, just the structure)? Anything to change?</a:t>
            </a:r>
          </a:p>
        </p:txBody>
      </p:sp>
    </p:spTree>
    <p:extLst>
      <p:ext uri="{BB962C8B-B14F-4D97-AF65-F5344CB8AC3E}">
        <p14:creationId xmlns:p14="http://schemas.microsoft.com/office/powerpoint/2010/main" val="120600236"/>
      </p:ext>
    </p:extLst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Ursula · SlidesCarnival</Template>
  <TotalTime>31</TotalTime>
  <Words>122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Courier New</vt:lpstr>
      <vt:lpstr>Sniglet</vt:lpstr>
      <vt:lpstr>Walter Turncoat</vt:lpstr>
      <vt:lpstr>Ursula template</vt:lpstr>
      <vt:lpstr>Mobile – Home Page</vt:lpstr>
      <vt:lpstr>Desktop – Home Page</vt:lpstr>
      <vt:lpstr>Desktop – All Pages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</dc:title>
  <dc:creator>Gwen Zubatch</dc:creator>
  <cp:lastModifiedBy>Gwen Zubatch</cp:lastModifiedBy>
  <cp:revision>4</cp:revision>
  <dcterms:created xsi:type="dcterms:W3CDTF">2019-05-07T23:59:30Z</dcterms:created>
  <dcterms:modified xsi:type="dcterms:W3CDTF">2019-05-08T00:30:59Z</dcterms:modified>
</cp:coreProperties>
</file>