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76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31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588F-FFBA-4147-9B98-4F00BA4AB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6E373-E11B-4BDF-8F1C-8340B14A0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42385-2A90-4C39-9957-E927E584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94A8-5DA0-403C-B4B3-D1517C0C8B4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60532-CFE5-499C-9216-B962E1F35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F8CCF-A913-4BAB-A207-CDC1377C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FE70-157A-4267-8F51-608A94289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9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7772-DC7C-46FA-8EA8-DDF2E37C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81B32-BE24-455E-8CAE-C3EBC393D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C7572-A41F-4256-B47F-B6498EE4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94A8-5DA0-403C-B4B3-D1517C0C8B4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99683-72AE-4886-8AE6-57F8D1B1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C4C48-6B4A-4A2F-96BE-E7595731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FE70-157A-4267-8F51-608A94289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0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C0E386-2BD3-4F2F-ACCC-717ADB140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D5B5D-6CED-4872-9784-6762B647B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CDF97-019B-4574-A3BD-A0891FF0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94A8-5DA0-403C-B4B3-D1517C0C8B4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822FE-B486-4DFF-B558-119AEB56A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C588-4895-4D48-B12B-D4B071DB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FE70-157A-4267-8F51-608A94289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6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328A-8C0D-407E-B870-C7B12792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53F7-8F6F-43E5-AEFE-EABF8DCB9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152C2-F42C-4342-9A38-D2A2F349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94A8-5DA0-403C-B4B3-D1517C0C8B4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A2F02-7A00-4C17-ABB3-F034CA45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0FAE2-4189-4298-A146-CDDC51EE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FE70-157A-4267-8F51-608A94289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0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D33C-2B28-4167-A572-FBDC4616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6D4F2-E8CD-40B8-85B5-AA6A18E6E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53250-F406-465A-8BEC-DB37B0A6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94A8-5DA0-403C-B4B3-D1517C0C8B4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73D79-42FD-47FF-B691-A22BBF26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BFD41-DB37-4C54-A0FB-A8AF588F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FE70-157A-4267-8F51-608A94289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6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D9E0-030F-4AE1-B4AC-DFD5C0C2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473CA-B1ED-4FA0-BDE7-2EA11EF88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BB1FC-5F65-4C7E-AB86-AEFEC2C50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26019-C945-4101-A8E4-2C4C357C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94A8-5DA0-403C-B4B3-D1517C0C8B4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8026A-B704-4C22-8F73-99BA9123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0F7DB-B3B8-4552-B491-D051F01DE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FE70-157A-4267-8F51-608A94289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9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61E3-904D-4BC7-A6B2-52372F12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7FB13-93DF-4841-8F91-8B59BDD63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7056F-9E6E-4337-A8BA-83121D2CB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3895FD-2333-4C90-89C2-68E00592D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1ADA4B-38FC-4AB7-8824-D5C5EDE7B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3F6AD-B8B5-4C6A-BCCC-DDB63507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94A8-5DA0-403C-B4B3-D1517C0C8B4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A0E18-E4FB-4A17-BB73-05CBDBF97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8BE72B-964E-4674-A733-582413CF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FE70-157A-4267-8F51-608A94289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98CB-244F-4785-BD26-9E48CF1C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2C91D-C8B1-40C9-89FF-6EBF6C4C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94A8-5DA0-403C-B4B3-D1517C0C8B4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FB6BB-3B64-42AD-B39C-6B598A52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CD63E-A107-4E57-9C96-E8C3314B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FE70-157A-4267-8F51-608A94289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9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7B58E-799B-4AC7-B6A6-A6C69537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94A8-5DA0-403C-B4B3-D1517C0C8B4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3EC7F-8AA4-4D90-AA77-ABD717FC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64712-CD5A-46CE-9BD9-132DFF8A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FE70-157A-4267-8F51-608A94289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1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A1EB-F5AB-4B24-9F06-A58FDC181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799F4-BA7C-45BE-9A89-CC4F6E87C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22C14-F248-4A86-A12E-9D8FECC83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BE0E6-1222-40EF-9569-F7373BDDD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94A8-5DA0-403C-B4B3-D1517C0C8B4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D7C28-5BA1-4A6E-A28A-036B1C91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BBA2F-5725-4B47-8E2F-CEB8F453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FE70-157A-4267-8F51-608A94289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8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746C-7F50-4BDC-BFE7-3025CEF7D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D2994A-3310-49AF-9696-60FCC80B5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AAFC6-4981-437E-A30F-A18E3FD43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FC1C1-7E64-4E81-BCB0-B7E0ECD0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94A8-5DA0-403C-B4B3-D1517C0C8B4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49EBF-FD7C-49A6-8293-935FB4A2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FCC1D-03A6-45F8-93DA-155C01A7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FE70-157A-4267-8F51-608A94289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0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A032B-F451-45BD-A5C6-E24CB64B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745A7-E66A-4FF5-A8D0-D250C1965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96C52-6237-4849-A0EA-882265867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394A8-5DA0-403C-B4B3-D1517C0C8B40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70DDC-0E0A-4F85-AE01-F7B268914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FF237-118B-4290-B8D1-8948C469F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7FE70-157A-4267-8F51-608A94289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9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7338A3-8EBC-4A5F-B62A-AB5BAE546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134" y="112161"/>
            <a:ext cx="1469918" cy="10855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9244A6-27E3-4C80-B3C5-7A0BC9441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134" y="1431172"/>
            <a:ext cx="1469918" cy="8365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1A41CC-63F1-4C9E-A8A8-DE5D8BA68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396" y="1989517"/>
            <a:ext cx="1469918" cy="10025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3221E6-304B-4B74-A025-203DCF9567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771" y="5055887"/>
            <a:ext cx="1469919" cy="10025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A14130-158D-4A82-B1BB-F14490E13E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280" y="3401612"/>
            <a:ext cx="1469918" cy="10025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22697F-EDC9-42DA-81D0-5EA9C932DB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8438" y="5055887"/>
            <a:ext cx="1469918" cy="10025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829869-90EB-4E41-96C5-ACC922072E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3494" y="1989517"/>
            <a:ext cx="1469918" cy="10025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C034CE-A314-4341-80CC-23803692CD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3494" y="5055889"/>
            <a:ext cx="1469918" cy="10025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769487-089E-44F6-98CA-1C8AFA14FE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49581" y="3401612"/>
            <a:ext cx="1469918" cy="10025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6E93B9C-3179-4096-9EE4-647478E759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55918" y="5055887"/>
            <a:ext cx="1469918" cy="10025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D2C8505-A735-413F-890A-D311B859FC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73543" y="3401612"/>
            <a:ext cx="1469918" cy="10025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B261A2D-A357-462C-8526-730B31428E6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5501" y="3401612"/>
            <a:ext cx="1469918" cy="100251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443ED26-E9FF-4136-BD88-E3D58279A19D}"/>
              </a:ext>
            </a:extLst>
          </p:cNvPr>
          <p:cNvCxnSpPr>
            <a:stCxn id="7" idx="2"/>
            <a:endCxn id="9" idx="3"/>
          </p:cNvCxnSpPr>
          <p:nvPr/>
        </p:nvCxnSpPr>
        <p:spPr>
          <a:xfrm rot="5400000">
            <a:off x="4971663" y="1320345"/>
            <a:ext cx="223082" cy="211777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8D1DEED-EC49-4D5D-85CD-22293B8BEEE6}"/>
              </a:ext>
            </a:extLst>
          </p:cNvPr>
          <p:cNvCxnSpPr>
            <a:stCxn id="7" idx="2"/>
            <a:endCxn id="16" idx="1"/>
          </p:cNvCxnSpPr>
          <p:nvPr/>
        </p:nvCxnSpPr>
        <p:spPr>
          <a:xfrm rot="16200000" flipH="1">
            <a:off x="7386252" y="1023533"/>
            <a:ext cx="223082" cy="271140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9B43FB-9C8A-474D-826A-5FFD904460AF}"/>
              </a:ext>
            </a:extLst>
          </p:cNvPr>
          <p:cNvCxnSpPr>
            <a:cxnSpLocks/>
          </p:cNvCxnSpPr>
          <p:nvPr/>
        </p:nvCxnSpPr>
        <p:spPr>
          <a:xfrm>
            <a:off x="6142092" y="1197673"/>
            <a:ext cx="0" cy="233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3C8664F-22E0-40E4-80EB-073280619EFE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rot="5400000">
            <a:off x="2092007" y="2204264"/>
            <a:ext cx="409580" cy="198511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4870783-1AFE-4132-B296-848F1C360112}"/>
              </a:ext>
            </a:extLst>
          </p:cNvPr>
          <p:cNvCxnSpPr>
            <a:stCxn id="9" idx="2"/>
            <a:endCxn id="21" idx="0"/>
          </p:cNvCxnSpPr>
          <p:nvPr/>
        </p:nvCxnSpPr>
        <p:spPr>
          <a:xfrm rot="16200000" flipH="1">
            <a:off x="4194138" y="2087248"/>
            <a:ext cx="409580" cy="221914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C201C23-A604-40A2-8F88-CAA0CA36C7A7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1418616" y="3185147"/>
            <a:ext cx="2063855" cy="1677624"/>
          </a:xfrm>
          <a:prstGeom prst="bentConnector3">
            <a:avLst>
              <a:gd name="adj1" fmla="val 7515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ABF8E66-9B9E-40F8-963D-EBF3CFB4CEDE}"/>
              </a:ext>
            </a:extLst>
          </p:cNvPr>
          <p:cNvCxnSpPr>
            <a:stCxn id="9" idx="2"/>
            <a:endCxn id="15" idx="0"/>
          </p:cNvCxnSpPr>
          <p:nvPr/>
        </p:nvCxnSpPr>
        <p:spPr>
          <a:xfrm rot="16200000" flipH="1">
            <a:off x="3194449" y="3086938"/>
            <a:ext cx="2063855" cy="1874042"/>
          </a:xfrm>
          <a:prstGeom prst="bentConnector3">
            <a:avLst>
              <a:gd name="adj1" fmla="val 7515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7043D4F-012B-4C67-AB50-2BDD6DD5213E}"/>
              </a:ext>
            </a:extLst>
          </p:cNvPr>
          <p:cNvCxnSpPr>
            <a:stCxn id="9" idx="2"/>
            <a:endCxn id="20" idx="0"/>
          </p:cNvCxnSpPr>
          <p:nvPr/>
        </p:nvCxnSpPr>
        <p:spPr>
          <a:xfrm>
            <a:off x="3289355" y="2992032"/>
            <a:ext cx="1522" cy="2063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838FC0B-1B5D-49F2-A66B-58B0A24CC80A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9588453" y="2992032"/>
            <a:ext cx="0" cy="20638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D2AECFB-FF37-44E6-91C0-BA96D59E8A43}"/>
              </a:ext>
            </a:extLst>
          </p:cNvPr>
          <p:cNvCxnSpPr>
            <a:stCxn id="16" idx="2"/>
            <a:endCxn id="22" idx="0"/>
          </p:cNvCxnSpPr>
          <p:nvPr/>
        </p:nvCxnSpPr>
        <p:spPr>
          <a:xfrm rot="5400000">
            <a:off x="8729667" y="2542826"/>
            <a:ext cx="409580" cy="130799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E4B1749-D0B5-45F9-9A13-A9EE5AC5FE93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 rot="16200000" flipH="1">
            <a:off x="10031706" y="2548778"/>
            <a:ext cx="409580" cy="129608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04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Gwen Zubatch</dc:creator>
  <cp:lastModifiedBy>Gwen Zubatch</cp:lastModifiedBy>
  <cp:revision>2</cp:revision>
  <dcterms:created xsi:type="dcterms:W3CDTF">2019-01-15T17:34:36Z</dcterms:created>
  <dcterms:modified xsi:type="dcterms:W3CDTF">2019-01-15T17:50:55Z</dcterms:modified>
</cp:coreProperties>
</file>