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4" autoAdjust="0"/>
    <p:restoredTop sz="94660"/>
  </p:normalViewPr>
  <p:slideViewPr>
    <p:cSldViewPr snapToGrid="0" showGuides="1">
      <p:cViewPr>
        <p:scale>
          <a:sx n="143" d="100"/>
          <a:sy n="143" d="100"/>
        </p:scale>
        <p:origin x="-1668" y="-4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825A-31EA-4F1B-8D13-A35DF65FAA8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D9AE-B7B4-4EEF-BFFB-8504CD93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7A2B55-888E-4E21-B82D-ACE96BF093A0}"/>
              </a:ext>
            </a:extLst>
          </p:cNvPr>
          <p:cNvSpPr/>
          <p:nvPr/>
        </p:nvSpPr>
        <p:spPr>
          <a:xfrm>
            <a:off x="2519606" y="1394961"/>
            <a:ext cx="7205071" cy="32170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F6A50-0B52-4827-B9EA-257A49C4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5" y="1874471"/>
            <a:ext cx="1511640" cy="1186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E5978-1939-4FB9-AB9C-542E5A8B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49" y="1611131"/>
            <a:ext cx="1511640" cy="1713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5A754-73E0-43FE-AC13-3C12E412D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67" y="1807781"/>
            <a:ext cx="1511640" cy="132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8CD5E9-A328-404E-A618-A44D339EBBA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17725" y="2467841"/>
            <a:ext cx="11380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DC206-3D60-4DED-BF58-8FB26404FE2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67407" y="2467841"/>
            <a:ext cx="11380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6CA9-468D-40F6-9AE7-C07A7E56963D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6111587" y="3127901"/>
            <a:ext cx="0" cy="670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A40957C-5AAE-46F8-A08B-AD308C6F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817" y="3798840"/>
            <a:ext cx="981540" cy="6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696ADF-5609-4FB2-8CC5-90135BBC2AA6}"/>
              </a:ext>
            </a:extLst>
          </p:cNvPr>
          <p:cNvSpPr txBox="1"/>
          <p:nvPr/>
        </p:nvSpPr>
        <p:spPr>
          <a:xfrm>
            <a:off x="4215279" y="2122478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45439-D87D-40FC-8684-B231723AAEEF}"/>
              </a:ext>
            </a:extLst>
          </p:cNvPr>
          <p:cNvSpPr txBox="1"/>
          <p:nvPr/>
        </p:nvSpPr>
        <p:spPr>
          <a:xfrm>
            <a:off x="5098529" y="2179214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AFCFD-3F5A-42AD-B845-A9E6BBB3F170}"/>
              </a:ext>
            </a:extLst>
          </p:cNvPr>
          <p:cNvSpPr txBox="1"/>
          <p:nvPr/>
        </p:nvSpPr>
        <p:spPr>
          <a:xfrm>
            <a:off x="7731603" y="2119656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E5B9D-E678-4A7E-B955-4F42A63CD5E1}"/>
              </a:ext>
            </a:extLst>
          </p:cNvPr>
          <p:cNvSpPr txBox="1"/>
          <p:nvPr/>
        </p:nvSpPr>
        <p:spPr>
          <a:xfrm>
            <a:off x="6850449" y="2179214"/>
            <a:ext cx="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634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Gwen Zubatch</cp:lastModifiedBy>
  <cp:revision>2</cp:revision>
  <dcterms:created xsi:type="dcterms:W3CDTF">2019-03-04T17:32:59Z</dcterms:created>
  <dcterms:modified xsi:type="dcterms:W3CDTF">2019-03-04T17:56:28Z</dcterms:modified>
</cp:coreProperties>
</file>