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4" autoAdjust="0"/>
    <p:restoredTop sz="94660"/>
  </p:normalViewPr>
  <p:slideViewPr>
    <p:cSldViewPr snapToGrid="0" showGuides="1">
      <p:cViewPr>
        <p:scale>
          <a:sx n="111" d="100"/>
          <a:sy n="111" d="100"/>
        </p:scale>
        <p:origin x="-339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825A-31EA-4F1B-8D13-A35DF65FAA8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7A2B55-888E-4E21-B82D-ACE96BF093A0}"/>
              </a:ext>
            </a:extLst>
          </p:cNvPr>
          <p:cNvSpPr/>
          <p:nvPr/>
        </p:nvSpPr>
        <p:spPr>
          <a:xfrm>
            <a:off x="2236630" y="851079"/>
            <a:ext cx="7727324" cy="51644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8CD5E9-A328-404E-A618-A44D339EBBA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365283" y="3121556"/>
            <a:ext cx="12536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7DC206-3D60-4DED-BF58-8FB26404FE2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76638" y="3121556"/>
            <a:ext cx="12536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576CA9-468D-40F6-9AE7-C07A7E56963D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8909123" y="3653366"/>
            <a:ext cx="0" cy="41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696ADF-5609-4FB2-8CC5-90135BBC2AA6}"/>
              </a:ext>
            </a:extLst>
          </p:cNvPr>
          <p:cNvSpPr txBox="1"/>
          <p:nvPr/>
        </p:nvSpPr>
        <p:spPr>
          <a:xfrm>
            <a:off x="4330385" y="2778738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45439-D87D-40FC-8684-B231723AAEEF}"/>
              </a:ext>
            </a:extLst>
          </p:cNvPr>
          <p:cNvSpPr txBox="1"/>
          <p:nvPr/>
        </p:nvSpPr>
        <p:spPr>
          <a:xfrm>
            <a:off x="5348765" y="2860463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AFCFD-3F5A-42AD-B845-A9E6BBB3F170}"/>
              </a:ext>
            </a:extLst>
          </p:cNvPr>
          <p:cNvSpPr txBox="1"/>
          <p:nvPr/>
        </p:nvSpPr>
        <p:spPr>
          <a:xfrm>
            <a:off x="7944845" y="2778738"/>
            <a:ext cx="2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FE5B9D-E678-4A7E-B955-4F42A63CD5E1}"/>
              </a:ext>
            </a:extLst>
          </p:cNvPr>
          <p:cNvSpPr txBox="1"/>
          <p:nvPr/>
        </p:nvSpPr>
        <p:spPr>
          <a:xfrm>
            <a:off x="6934819" y="2860463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863647-08D3-40E8-B6D6-DE2718DE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43" y="2589746"/>
            <a:ext cx="1357740" cy="1063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5D4D3B-6626-4102-AF12-5AB3CC8C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898" y="2589746"/>
            <a:ext cx="1357740" cy="1063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1BF76C-E7A0-4654-B075-B5B70AB23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53" y="2589746"/>
            <a:ext cx="1357740" cy="1063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CC3FFB-BE5F-4489-AA9B-713C31FAE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253" y="1027061"/>
            <a:ext cx="1357740" cy="93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DD4777-F5B4-4ACE-B3D3-8E4B6A378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353" y="4065797"/>
            <a:ext cx="981540" cy="5369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E49CC8A-594C-4C1B-AD94-EF25D1E84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6773" y="4065797"/>
            <a:ext cx="981540" cy="663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B84BE0-1838-4605-989F-62D8D40B2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615" y="4065797"/>
            <a:ext cx="981540" cy="18297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1DB9A2-EC67-4DA2-A88B-01F2CA1E2751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8909123" y="1957301"/>
            <a:ext cx="0" cy="6324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53D239-F929-47DA-BF09-2537C4738F45}"/>
              </a:ext>
            </a:extLst>
          </p:cNvPr>
          <p:cNvSpPr txBox="1"/>
          <p:nvPr/>
        </p:nvSpPr>
        <p:spPr>
          <a:xfrm>
            <a:off x="8650566" y="1916949"/>
            <a:ext cx="2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A477C9-6479-4D88-8C45-CFCC4E2E89F9}"/>
              </a:ext>
            </a:extLst>
          </p:cNvPr>
          <p:cNvSpPr txBox="1"/>
          <p:nvPr/>
        </p:nvSpPr>
        <p:spPr>
          <a:xfrm>
            <a:off x="8650565" y="2299403"/>
            <a:ext cx="2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953319-C7D8-465F-B2B1-3C56F2C8F347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3007543" y="3653366"/>
            <a:ext cx="678870" cy="41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FF0A17-B47F-4C41-8701-D784FF85A6F5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flipH="1" flipV="1">
            <a:off x="3686413" y="3653366"/>
            <a:ext cx="643972" cy="41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3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Gwen Zubatch</dc:creator>
  <cp:lastModifiedBy>Gwen Zubatch</cp:lastModifiedBy>
  <cp:revision>7</cp:revision>
  <dcterms:created xsi:type="dcterms:W3CDTF">2019-03-04T17:32:59Z</dcterms:created>
  <dcterms:modified xsi:type="dcterms:W3CDTF">2019-03-08T19:26:30Z</dcterms:modified>
</cp:coreProperties>
</file>