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" y="4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825A-31EA-4F1B-8D13-A35DF65FAA8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7A2B55-888E-4E21-B82D-ACE96BF093A0}"/>
              </a:ext>
            </a:extLst>
          </p:cNvPr>
          <p:cNvSpPr/>
          <p:nvPr/>
        </p:nvSpPr>
        <p:spPr>
          <a:xfrm>
            <a:off x="2236630" y="851079"/>
            <a:ext cx="7727324" cy="51644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8CD5E9-A328-404E-A618-A44D339EBBA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369516" y="3121556"/>
            <a:ext cx="12493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7DC206-3D60-4DED-BF58-8FB26404FE21}"/>
              </a:ext>
            </a:extLst>
          </p:cNvPr>
          <p:cNvCxnSpPr>
            <a:cxnSpLocks/>
          </p:cNvCxnSpPr>
          <p:nvPr/>
        </p:nvCxnSpPr>
        <p:spPr>
          <a:xfrm>
            <a:off x="6976638" y="3121556"/>
            <a:ext cx="12536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576CA9-468D-40F6-9AE7-C07A7E56963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909123" y="3653366"/>
            <a:ext cx="0" cy="41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696ADF-5609-4FB2-8CC5-90135BBC2AA6}"/>
              </a:ext>
            </a:extLst>
          </p:cNvPr>
          <p:cNvSpPr txBox="1"/>
          <p:nvPr/>
        </p:nvSpPr>
        <p:spPr>
          <a:xfrm>
            <a:off x="4330385" y="2778738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45439-D87D-40FC-8684-B231723AAEEF}"/>
              </a:ext>
            </a:extLst>
          </p:cNvPr>
          <p:cNvSpPr txBox="1"/>
          <p:nvPr/>
        </p:nvSpPr>
        <p:spPr>
          <a:xfrm>
            <a:off x="5348765" y="2860463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AFCFD-3F5A-42AD-B845-A9E6BBB3F170}"/>
              </a:ext>
            </a:extLst>
          </p:cNvPr>
          <p:cNvSpPr txBox="1"/>
          <p:nvPr/>
        </p:nvSpPr>
        <p:spPr>
          <a:xfrm>
            <a:off x="7944845" y="2778738"/>
            <a:ext cx="2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FE5B9D-E678-4A7E-B955-4F42A63CD5E1}"/>
              </a:ext>
            </a:extLst>
          </p:cNvPr>
          <p:cNvSpPr txBox="1"/>
          <p:nvPr/>
        </p:nvSpPr>
        <p:spPr>
          <a:xfrm>
            <a:off x="6934819" y="2860463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DD4777-F5B4-4ACE-B3D3-8E4B6A37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353" y="4065797"/>
            <a:ext cx="981540" cy="5369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1DB9A2-EC67-4DA2-A88B-01F2CA1E2751}"/>
              </a:ext>
            </a:extLst>
          </p:cNvPr>
          <p:cNvCxnSpPr>
            <a:cxnSpLocks/>
          </p:cNvCxnSpPr>
          <p:nvPr/>
        </p:nvCxnSpPr>
        <p:spPr>
          <a:xfrm>
            <a:off x="8909123" y="1957301"/>
            <a:ext cx="0" cy="6324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53D239-F929-47DA-BF09-2537C4738F45}"/>
              </a:ext>
            </a:extLst>
          </p:cNvPr>
          <p:cNvSpPr txBox="1"/>
          <p:nvPr/>
        </p:nvSpPr>
        <p:spPr>
          <a:xfrm>
            <a:off x="8650566" y="1916949"/>
            <a:ext cx="2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A477C9-6479-4D88-8C45-CFCC4E2E89F9}"/>
              </a:ext>
            </a:extLst>
          </p:cNvPr>
          <p:cNvSpPr txBox="1"/>
          <p:nvPr/>
        </p:nvSpPr>
        <p:spPr>
          <a:xfrm>
            <a:off x="8650565" y="2299403"/>
            <a:ext cx="20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953319-C7D8-465F-B2B1-3C56F2C8F34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07543" y="3653366"/>
            <a:ext cx="678870" cy="41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FF0A17-B47F-4C41-8701-D784FF85A6F5}"/>
              </a:ext>
            </a:extLst>
          </p:cNvPr>
          <p:cNvCxnSpPr>
            <a:cxnSpLocks/>
          </p:cNvCxnSpPr>
          <p:nvPr/>
        </p:nvCxnSpPr>
        <p:spPr>
          <a:xfrm flipH="1" flipV="1">
            <a:off x="3686413" y="3653366"/>
            <a:ext cx="643972" cy="41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70886D7-E445-4816-B9A3-C2A19418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73" y="4065797"/>
            <a:ext cx="981540" cy="6634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F28791-6832-45BD-B687-5310CE63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776" y="2589746"/>
            <a:ext cx="1357740" cy="1063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00E8F7-8B95-4416-82E4-F121685D3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898" y="2589746"/>
            <a:ext cx="1357740" cy="1063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829973-C1FD-4FDB-A530-6146428326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3646" y="2589746"/>
            <a:ext cx="1357740" cy="1063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63AFF4-125D-4F7E-80A1-647E36F136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1273" y="1027061"/>
            <a:ext cx="1357740" cy="930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EDF9DD-D030-410E-B73E-0BA1302606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615" y="4065797"/>
            <a:ext cx="981540" cy="182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343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Gwen Zubatch</dc:creator>
  <cp:lastModifiedBy>Gwen Zubatch</cp:lastModifiedBy>
  <cp:revision>11</cp:revision>
  <dcterms:created xsi:type="dcterms:W3CDTF">2019-03-04T17:32:59Z</dcterms:created>
  <dcterms:modified xsi:type="dcterms:W3CDTF">2019-03-11T19:05:38Z</dcterms:modified>
</cp:coreProperties>
</file>