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 </a:t>
            </a:r>
            <a:r>
              <a:rPr altLang="en-IN" sz="2400" lang="en-US"/>
              <a:t> </a:t>
            </a:r>
            <a:r>
              <a:rPr altLang="en-IN" sz="2400" lang="en-US"/>
              <a:t>V</a:t>
            </a:r>
            <a:r>
              <a:rPr altLang="en-IN" sz="2400" lang="en-US"/>
              <a:t>A</a:t>
            </a:r>
            <a:r>
              <a:rPr altLang="en-IN" sz="2400" lang="en-US"/>
              <a:t>I</a:t>
            </a:r>
            <a:r>
              <a:rPr altLang="en-IN" sz="2400" lang="en-US"/>
              <a:t>S</a:t>
            </a:r>
            <a:r>
              <a:rPr altLang="en-IN" sz="2400" lang="en-US"/>
              <a:t>H</a:t>
            </a:r>
            <a:r>
              <a:rPr altLang="en-IN" sz="2400" lang="en-US"/>
              <a:t>N</a:t>
            </a:r>
            <a:r>
              <a:rPr altLang="en-IN" sz="2400" lang="en-US"/>
              <a:t>A</a:t>
            </a:r>
            <a:r>
              <a:rPr altLang="en-IN" sz="2400" lang="en-US"/>
              <a:t>V</a:t>
            </a:r>
            <a:r>
              <a:rPr altLang="en-IN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6</a:t>
            </a:r>
            <a:r>
              <a:rPr altLang="en-IN" dirty="0" sz="2400" lang="en-US"/>
              <a:t>0</a:t>
            </a:r>
            <a:r>
              <a:rPr altLang="en-IN"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2024-08-31T14:11:57Z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2b919d1f2c1d43a88fe542c115892fd2</vt:lpwstr>
  </property>
</Properties>
</file>