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52"/>
  </p:normalViewPr>
  <p:slideViewPr>
    <p:cSldViewPr snapToGrid="0" snapToObjects="1">
      <p:cViewPr varScale="1">
        <p:scale>
          <a:sx n="87" d="100"/>
          <a:sy n="87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30/04/2019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30/04/2019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30/04/2019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30/04/2019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30/04/2019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30/04/2019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30/04/2019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30/04/2019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30/04/2019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30/04/2019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30/04/2019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30/04/2019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displays met </a:t>
            </a:r>
            <a:r>
              <a:rPr lang="nl-BE" dirty="0" err="1"/>
              <a:t>SmartLEDs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Barbara </a:t>
            </a:r>
            <a:r>
              <a:rPr lang="nl-NL" dirty="0" err="1"/>
              <a:t>Ameloot</a:t>
            </a:r>
            <a:r>
              <a:rPr lang="nl-NL" dirty="0"/>
              <a:t> en Wouter Jochems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B71E564-F585-4729-B1B8-44CF4183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dirty="0"/>
              <a:t>Inleiding</a:t>
            </a:r>
          </a:p>
          <a:p>
            <a:pPr>
              <a:lnSpc>
                <a:spcPct val="150000"/>
              </a:lnSpc>
            </a:pPr>
            <a:r>
              <a:rPr lang="nl-BE" dirty="0"/>
              <a:t>Probleemstelling</a:t>
            </a:r>
          </a:p>
          <a:p>
            <a:pPr>
              <a:lnSpc>
                <a:spcPct val="150000"/>
              </a:lnSpc>
            </a:pPr>
            <a:r>
              <a:rPr lang="nl-BE" dirty="0"/>
              <a:t>Werkwijze</a:t>
            </a:r>
          </a:p>
          <a:p>
            <a:pPr>
              <a:lnSpc>
                <a:spcPct val="150000"/>
              </a:lnSpc>
            </a:pPr>
            <a:r>
              <a:rPr lang="nl-BE" dirty="0"/>
              <a:t>Resultaten</a:t>
            </a:r>
          </a:p>
          <a:p>
            <a:pPr>
              <a:lnSpc>
                <a:spcPct val="150000"/>
              </a:lnSpc>
            </a:pPr>
            <a:r>
              <a:rPr lang="nl-BE" dirty="0"/>
              <a:t>Conclusie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718925-A21E-4FF0-A007-E8F0C1B7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51F71B-C6F7-431F-9359-503C6C1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9713000-B538-4F08-AC93-5781892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141132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BEC4A3E-DF4C-403E-9314-B3900817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r>
              <a:rPr lang="nl-BE" dirty="0"/>
              <a:t>Bieden led displays opgebouwd uit smart </a:t>
            </a:r>
            <a:r>
              <a:rPr lang="nl-BE" dirty="0" err="1"/>
              <a:t>LEDs</a:t>
            </a:r>
            <a:r>
              <a:rPr lang="nl-BE" dirty="0"/>
              <a:t> een meerwaarde ten opzichte van gewone led displays?</a:t>
            </a:r>
          </a:p>
          <a:p>
            <a:endParaRPr lang="nl-BE" dirty="0"/>
          </a:p>
          <a:p>
            <a:r>
              <a:rPr lang="nl-BE" dirty="0"/>
              <a:t>Hoe kan ons systeem blijven werken als het omgevingslicht verandert?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A7EDE9-299D-46C2-837F-DD90BDA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974EFC-AC92-4D7F-840E-4DD1A5AF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4C4866-ADC0-4B42-BB0A-073A6B9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68847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0E8B719-5B09-4E47-A958-288D25E6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LEDs</a:t>
            </a:r>
            <a:r>
              <a:rPr lang="nl-BE" dirty="0"/>
              <a:t> communiceren met elkaar</a:t>
            </a:r>
          </a:p>
          <a:p>
            <a:pPr lvl="1"/>
            <a:r>
              <a:rPr lang="nl-BE" dirty="0"/>
              <a:t>Invalshoek voorkomt signaal overdracht</a:t>
            </a:r>
          </a:p>
          <a:p>
            <a:pPr lvl="1"/>
            <a:r>
              <a:rPr lang="nl-BE" dirty="0"/>
              <a:t>Diffuser verzwakt lichtsignaal</a:t>
            </a:r>
          </a:p>
          <a:p>
            <a:endParaRPr lang="nl-BE" dirty="0"/>
          </a:p>
          <a:p>
            <a:r>
              <a:rPr lang="nl-BE" dirty="0" err="1"/>
              <a:t>LEDs</a:t>
            </a:r>
            <a:r>
              <a:rPr lang="nl-BE" dirty="0"/>
              <a:t> reageren op lichtpen</a:t>
            </a:r>
          </a:p>
          <a:p>
            <a:pPr lvl="1"/>
            <a:r>
              <a:rPr lang="nl-BE" dirty="0"/>
              <a:t>Programma reageert op lichtbron =&gt; verandering output</a:t>
            </a:r>
          </a:p>
          <a:p>
            <a:pPr lvl="1"/>
            <a:r>
              <a:rPr lang="nl-BE" dirty="0"/>
              <a:t>Meerdere programma’s op smart LED =&gt; verandering na bepaald signaal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D6C1E6-0BC4-4254-A2DF-40BAE0BB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8D1373-FF9B-4869-B3A6-F819F1A7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EDAF21-BCB8-419A-82F0-17F76CF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Werkwijze</a:t>
            </a:r>
          </a:p>
        </p:txBody>
      </p:sp>
    </p:spTree>
    <p:extLst>
      <p:ext uri="{BB962C8B-B14F-4D97-AF65-F5344CB8AC3E}">
        <p14:creationId xmlns:p14="http://schemas.microsoft.com/office/powerpoint/2010/main" val="81014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B6305043-6FE8-4280-A4E9-4F6DFEFE8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883" y="1359036"/>
            <a:ext cx="4102226" cy="4219881"/>
          </a:xfrm>
          <a:ln>
            <a:solidFill>
              <a:srgbClr val="1D8DB0"/>
            </a:solidFill>
          </a:ln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3E0FB33-BB66-4A36-90D8-90A03F23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69497A-3FFE-4AD9-9511-527916F4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BBC6A5F-259F-4148-BDC0-7AD83C2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Threshold</a:t>
            </a:r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6420E9A-454C-4E39-A3F5-0F6A73F1E4A1}"/>
              </a:ext>
            </a:extLst>
          </p:cNvPr>
          <p:cNvSpPr txBox="1"/>
          <p:nvPr/>
        </p:nvSpPr>
        <p:spPr>
          <a:xfrm>
            <a:off x="576000" y="2233136"/>
            <a:ext cx="3985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Gemiddelde van 10 metingen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Waarde &gt;&gt; vorige </a:t>
            </a:r>
            <a:r>
              <a:rPr lang="nl-BE" dirty="0" err="1"/>
              <a:t>threshold</a:t>
            </a:r>
            <a:br>
              <a:rPr lang="nl-BE" dirty="0"/>
            </a:br>
            <a:r>
              <a:rPr lang="nl-BE" dirty="0"/>
              <a:t>=&gt; lichtpen geeft nog signaal</a:t>
            </a:r>
            <a:br>
              <a:rPr lang="nl-BE" dirty="0"/>
            </a:br>
            <a:r>
              <a:rPr lang="nl-BE" dirty="0"/>
              <a:t>=&gt; vorige </a:t>
            </a:r>
            <a:r>
              <a:rPr lang="nl-BE" dirty="0" err="1"/>
              <a:t>threshold</a:t>
            </a:r>
            <a:r>
              <a:rPr lang="nl-BE" dirty="0"/>
              <a:t> behouden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7F9D146-BFC3-49A2-B98F-14771E9774D6}"/>
              </a:ext>
            </a:extLst>
          </p:cNvPr>
          <p:cNvCxnSpPr>
            <a:cxnSpLocks/>
          </p:cNvCxnSpPr>
          <p:nvPr/>
        </p:nvCxnSpPr>
        <p:spPr>
          <a:xfrm>
            <a:off x="5647593" y="2769577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56A6257E-A751-4351-9717-FDBB3BD0B8E2}"/>
              </a:ext>
            </a:extLst>
          </p:cNvPr>
          <p:cNvCxnSpPr>
            <a:cxnSpLocks/>
          </p:cNvCxnSpPr>
          <p:nvPr/>
        </p:nvCxnSpPr>
        <p:spPr>
          <a:xfrm>
            <a:off x="5647592" y="3451391"/>
            <a:ext cx="4484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7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8B375B7-526B-48F8-8EB3-02930574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E632CA-8399-490A-8542-19E4B050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0B0805-78E6-4941-A963-A136974A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FC20F18-40DD-44CA-B547-85460368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09411447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121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KU Leuven</vt:lpstr>
      <vt:lpstr>KU Leuven Sedes</vt:lpstr>
      <vt:lpstr>Dynamic displays met SmartLEDs</vt:lpstr>
      <vt:lpstr>Overzicht</vt:lpstr>
      <vt:lpstr>Probleemstelling</vt:lpstr>
      <vt:lpstr>Werkwijze</vt:lpstr>
      <vt:lpstr>Threshold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2019-04-30T13:09:29Z</dcterms:modified>
</cp:coreProperties>
</file>