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tags" Target="../tags/tag70.xml"/><Relationship Id="rId4" Type="http://schemas.openxmlformats.org/officeDocument/2006/relationships/image" Target="../media/image5.png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8.png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8055610" cy="1273175"/>
          </a:xfrm>
        </p:spPr>
        <p:txBody>
          <a:bodyPr/>
          <a:p>
            <a:pPr algn="l"/>
            <a:r>
              <a:rPr lang="zh-CN" altLang="zh-CN" sz="4000"/>
              <a:t>感知器模型</a:t>
            </a:r>
            <a:endParaRPr lang="zh-CN" altLang="zh-CN" sz="4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770" y="2787015"/>
            <a:ext cx="5295900" cy="2644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49365" y="1562100"/>
            <a:ext cx="5684520" cy="1325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69025" y="4520565"/>
            <a:ext cx="4114800" cy="6172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决策器模型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4330" y="1643380"/>
            <a:ext cx="7980045" cy="189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9035" y="4084320"/>
            <a:ext cx="4701540" cy="373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32575" y="3631565"/>
            <a:ext cx="3837305" cy="27438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边缘检测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00" y="1649730"/>
            <a:ext cx="6050280" cy="1863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23225" y="1649730"/>
            <a:ext cx="2941320" cy="2430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ZWY3ODYxOWU1M2UyODVkZDRhZWIwOWZiNGJhYmVjZ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决策器模型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.光头强</cp:lastModifiedBy>
  <cp:revision>155</cp:revision>
  <dcterms:created xsi:type="dcterms:W3CDTF">2019-06-19T02:08:00Z</dcterms:created>
  <dcterms:modified xsi:type="dcterms:W3CDTF">2024-01-07T13:06:25Z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48ADD9B7744E496B8BDC70D594992F29_11</vt:lpwstr>
  </property>
</Properties>
</file>