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5.png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4" Type="http://schemas.openxmlformats.org/officeDocument/2006/relationships/image" Target="../media/image7.png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8140" y="2356485"/>
            <a:ext cx="4206240" cy="807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6625" y="1351280"/>
            <a:ext cx="2667000" cy="4434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840" y="714375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K0</a:t>
            </a:r>
            <a:r>
              <a:rPr lang="zh-CN" altLang="en-US"/>
              <a:t>模型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7840" y="714375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6595" y="1933575"/>
            <a:ext cx="1668780" cy="1836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71670" y="980440"/>
            <a:ext cx="5539740" cy="1135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89045" y="2764155"/>
            <a:ext cx="7231380" cy="30937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7840" y="714375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KII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4150" y="2013585"/>
            <a:ext cx="1859280" cy="1897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55950" y="2575560"/>
            <a:ext cx="8845550" cy="27266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7840" y="714375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KIII</a:t>
            </a:r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0215" y="1655445"/>
            <a:ext cx="5890260" cy="4061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ZWY3ODYxOWU1M2UyODVkZDRhZWIwOWZiNGJhYmVjZD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.光头强</cp:lastModifiedBy>
  <cp:revision>155</cp:revision>
  <dcterms:created xsi:type="dcterms:W3CDTF">2019-06-19T02:08:00Z</dcterms:created>
  <dcterms:modified xsi:type="dcterms:W3CDTF">2024-01-10T15:46:54Z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1D1B264BFE4E4FF7B22F3F79CD98F1D0_11</vt:lpwstr>
  </property>
</Properties>
</file>