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0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F9F41-2869-48FE-A8F6-DA68A2967D47}"/>
              </a:ext>
            </a:extLst>
          </p:cNvPr>
          <p:cNvSpPr txBox="1"/>
          <p:nvPr/>
        </p:nvSpPr>
        <p:spPr>
          <a:xfrm>
            <a:off x="1393451" y="2060466"/>
            <a:ext cx="940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Secure Data Delivery Protocol (SDDP)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A980-C67C-4CDD-B3F6-253733559856}"/>
              </a:ext>
            </a:extLst>
          </p:cNvPr>
          <p:cNvSpPr txBox="1"/>
          <p:nvPr/>
        </p:nvSpPr>
        <p:spPr>
          <a:xfrm>
            <a:off x="3840256" y="1165086"/>
            <a:ext cx="451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ECE 435 Final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741E5-8AAC-479B-839F-C8D50C7B004A}"/>
              </a:ext>
            </a:extLst>
          </p:cNvPr>
          <p:cNvSpPr txBox="1"/>
          <p:nvPr/>
        </p:nvSpPr>
        <p:spPr>
          <a:xfrm>
            <a:off x="4672393" y="3178221"/>
            <a:ext cx="2847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Grady White</a:t>
            </a:r>
          </a:p>
          <a:p>
            <a:pPr algn="ctr"/>
            <a:r>
              <a:rPr lang="en-US" sz="3200" dirty="0"/>
              <a:t>4/28/22</a:t>
            </a:r>
          </a:p>
        </p:txBody>
      </p:sp>
    </p:spTree>
    <p:extLst>
      <p:ext uri="{BB962C8B-B14F-4D97-AF65-F5344CB8AC3E}">
        <p14:creationId xmlns:p14="http://schemas.microsoft.com/office/powerpoint/2010/main" val="19409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/>
          <a:lstStyle/>
          <a:p>
            <a:r>
              <a:rPr lang="en-US" dirty="0"/>
              <a:t>Secure Copy Protocol (SCP)</a:t>
            </a:r>
          </a:p>
          <a:p>
            <a:pPr lvl="1"/>
            <a:r>
              <a:rPr lang="en-US" dirty="0"/>
              <a:t>Has a source and sink mode, very similar to my model</a:t>
            </a:r>
          </a:p>
          <a:p>
            <a:pPr lvl="1"/>
            <a:r>
              <a:rPr lang="en-US" dirty="0"/>
              <a:t>Operates with SSH, requires authentication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SSH File Transfer Protocol (SFTP)</a:t>
            </a:r>
          </a:p>
          <a:p>
            <a:pPr lvl="1"/>
            <a:r>
              <a:rPr lang="en-US" dirty="0"/>
              <a:t>Similar to SCP but with more features</a:t>
            </a:r>
          </a:p>
          <a:p>
            <a:pPr lvl="1"/>
            <a:r>
              <a:rPr lang="en-US" dirty="0"/>
              <a:t>Acts like a remote file system with directory indexing and file removal</a:t>
            </a:r>
          </a:p>
        </p:txBody>
      </p:sp>
    </p:spTree>
    <p:extLst>
      <p:ext uri="{BB962C8B-B14F-4D97-AF65-F5344CB8AC3E}">
        <p14:creationId xmlns:p14="http://schemas.microsoft.com/office/powerpoint/2010/main" val="34784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OSI Layers: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/>
          <a:lstStyle/>
          <a:p>
            <a:r>
              <a:rPr lang="en-US" dirty="0"/>
              <a:t>Application Layer (7)</a:t>
            </a:r>
          </a:p>
          <a:p>
            <a:pPr lvl="1"/>
            <a:r>
              <a:rPr lang="en-US" dirty="0"/>
              <a:t>Simple program to interface with protocol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Presentation Layer (6)</a:t>
            </a:r>
          </a:p>
          <a:p>
            <a:pPr lvl="1"/>
            <a:r>
              <a:rPr lang="en-US" dirty="0"/>
              <a:t>Data file segmentation and encryption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Session Layer (5)</a:t>
            </a:r>
          </a:p>
          <a:p>
            <a:pPr lvl="1"/>
            <a:r>
              <a:rPr lang="en-US" dirty="0"/>
              <a:t>Specialized headers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26143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Headers: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8684172D-1EC9-45CD-B0DD-17F3EA92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84" y="1733173"/>
            <a:ext cx="8982031" cy="33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Security: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Asymmetric RSA encrypted headers</a:t>
            </a:r>
          </a:p>
          <a:p>
            <a:pPr lvl="1"/>
            <a:r>
              <a:rPr lang="en-US" dirty="0"/>
              <a:t>Sender encrypts all headers with Receivers public key</a:t>
            </a:r>
          </a:p>
          <a:p>
            <a:pPr lvl="1"/>
            <a:r>
              <a:rPr lang="en-US" dirty="0"/>
              <a:t>Receiver responds with headers encrypted with Senders public key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RC5 32/12/6</a:t>
            </a:r>
          </a:p>
          <a:p>
            <a:pPr lvl="1"/>
            <a:r>
              <a:rPr lang="en-US" dirty="0"/>
              <a:t>32-bit words, 12 rounds, 6 bytes per key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Frame shuffling</a:t>
            </a:r>
          </a:p>
          <a:p>
            <a:pPr lvl="1"/>
            <a:r>
              <a:rPr lang="en-US" dirty="0"/>
              <a:t>Frames can be sent in a random order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Checksum</a:t>
            </a:r>
          </a:p>
          <a:p>
            <a:pPr lvl="1"/>
            <a:r>
              <a:rPr lang="en-US" dirty="0"/>
              <a:t>Protects against man in the middle attacks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Trust level system</a:t>
            </a:r>
          </a:p>
          <a:p>
            <a:pPr lvl="1"/>
            <a:r>
              <a:rPr lang="en-US" dirty="0"/>
              <a:t>Data from untrusted addresses gets dropped</a:t>
            </a:r>
          </a:p>
        </p:txBody>
      </p:sp>
    </p:spTree>
    <p:extLst>
      <p:ext uri="{BB962C8B-B14F-4D97-AF65-F5344CB8AC3E}">
        <p14:creationId xmlns:p14="http://schemas.microsoft.com/office/powerpoint/2010/main" val="33529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4007370" cy="1325563"/>
          </a:xfrm>
        </p:spPr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Written in Python 3.10</a:t>
            </a:r>
          </a:p>
          <a:p>
            <a:pPr lvl="1"/>
            <a:r>
              <a:rPr lang="en-US" dirty="0"/>
              <a:t>Python byte manipulation is tedious</a:t>
            </a:r>
          </a:p>
          <a:p>
            <a:pPr lvl="1"/>
            <a:r>
              <a:rPr lang="en-US" dirty="0"/>
              <a:t>No new types in Python, only classes</a:t>
            </a:r>
          </a:p>
          <a:p>
            <a:pPr lvl="1"/>
            <a:r>
              <a:rPr lang="en-US" dirty="0"/>
              <a:t>Limited built-in types (no unsigned integers)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Communicates over UDP sockets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Reliability:</a:t>
            </a:r>
          </a:p>
          <a:p>
            <a:pPr lvl="1"/>
            <a:r>
              <a:rPr lang="en-US" dirty="0"/>
              <a:t>Sender and Receiver are both state machines</a:t>
            </a:r>
          </a:p>
          <a:p>
            <a:pPr lvl="1"/>
            <a:r>
              <a:rPr lang="en-US" dirty="0"/>
              <a:t>Connections allow for dropped packet detection and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900492" cy="1325563"/>
          </a:xfrm>
        </p:spPr>
        <p:txBody>
          <a:bodyPr/>
          <a:lstStyle/>
          <a:p>
            <a:r>
              <a:rPr lang="en-US" dirty="0"/>
              <a:t>Sample code: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4A1367-5059-4B7A-9BDF-D07FEFFF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" y="1386225"/>
            <a:ext cx="8377703" cy="316149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7DA1176-EDD2-4B6A-A811-833FDD70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06" y="4052462"/>
            <a:ext cx="563958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900492" cy="1325563"/>
          </a:xfrm>
        </p:spPr>
        <p:txBody>
          <a:bodyPr/>
          <a:lstStyle/>
          <a:p>
            <a:r>
              <a:rPr lang="en-US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Modularize</a:t>
            </a:r>
          </a:p>
          <a:p>
            <a:pPr lvl="1"/>
            <a:r>
              <a:rPr lang="en-US" dirty="0"/>
              <a:t>Create actual standalone library for SDDP</a:t>
            </a:r>
          </a:p>
          <a:p>
            <a:pPr lvl="1"/>
            <a:r>
              <a:rPr lang="en-US" dirty="0"/>
              <a:t>Create a complex program to handle multiple connections at once</a:t>
            </a:r>
          </a:p>
          <a:p>
            <a:pPr lvl="1"/>
            <a:r>
              <a:rPr lang="en-US" dirty="0"/>
              <a:t>Expand standard document to include file requests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Re-write in C</a:t>
            </a:r>
          </a:p>
          <a:p>
            <a:pPr lvl="1"/>
            <a:r>
              <a:rPr lang="en-US" dirty="0"/>
              <a:t>Faster encryption, more secure key management</a:t>
            </a:r>
          </a:p>
          <a:p>
            <a:pPr lvl="1"/>
            <a:r>
              <a:rPr lang="en-US" dirty="0"/>
              <a:t>Better memory management</a:t>
            </a:r>
          </a:p>
          <a:p>
            <a:pPr lvl="1"/>
            <a:r>
              <a:rPr lang="en-US" dirty="0"/>
              <a:t>Larger maximum file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1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260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Related works:</vt:lpstr>
      <vt:lpstr>OSI Layers:</vt:lpstr>
      <vt:lpstr>Headers:</vt:lpstr>
      <vt:lpstr>Security:</vt:lpstr>
      <vt:lpstr>Implementation:</vt:lpstr>
      <vt:lpstr>Sample code:</vt:lpstr>
      <vt:lpstr>Future plans: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 S White</dc:creator>
  <cp:lastModifiedBy>Grady S White</cp:lastModifiedBy>
  <cp:revision>2</cp:revision>
  <dcterms:created xsi:type="dcterms:W3CDTF">2022-04-27T18:18:14Z</dcterms:created>
  <dcterms:modified xsi:type="dcterms:W3CDTF">2022-04-27T22:36:06Z</dcterms:modified>
</cp:coreProperties>
</file>