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Nunito Sans Light"/>
      <p:regular r:id="rId18"/>
      <p:bold r:id="rId19"/>
      <p:italic r:id="rId20"/>
      <p:boldItalic r:id="rId21"/>
    </p:embeddedFont>
    <p:embeddedFont>
      <p:font typeface="Fira Sans Extra Condensed Medium"/>
      <p:regular r:id="rId22"/>
      <p:bold r:id="rId23"/>
      <p:italic r:id="rId24"/>
      <p:boldItalic r:id="rId25"/>
    </p:embeddedFont>
    <p:embeddedFont>
      <p:font typeface="Big Shoulders Display Medium"/>
      <p:regular r:id="rId26"/>
      <p:bold r:id="rId27"/>
    </p:embeddedFont>
    <p:embeddedFont>
      <p:font typeface="Big Shoulders Display"/>
      <p:regular r:id="rId28"/>
      <p:bold r:id="rId29"/>
    </p:embeddedFont>
    <p:embeddedFont>
      <p:font typeface="Nunito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ansLight-italic.fntdata"/><Relationship Id="rId22" Type="http://schemas.openxmlformats.org/officeDocument/2006/relationships/font" Target="fonts/FiraSansExtraCondensedMedium-regular.fntdata"/><Relationship Id="rId21" Type="http://schemas.openxmlformats.org/officeDocument/2006/relationships/font" Target="fonts/NunitoSansLight-boldItalic.fntdata"/><Relationship Id="rId24" Type="http://schemas.openxmlformats.org/officeDocument/2006/relationships/font" Target="fonts/FiraSansExtraCondensedMedium-italic.fntdata"/><Relationship Id="rId23" Type="http://schemas.openxmlformats.org/officeDocument/2006/relationships/font" Target="fonts/FiraSansExtraCondensed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igShouldersDisplayMedium-regular.fntdata"/><Relationship Id="rId25" Type="http://schemas.openxmlformats.org/officeDocument/2006/relationships/font" Target="fonts/FiraSansExtraCondensedMedium-boldItalic.fntdata"/><Relationship Id="rId28" Type="http://schemas.openxmlformats.org/officeDocument/2006/relationships/font" Target="fonts/BigShouldersDisplay-regular.fntdata"/><Relationship Id="rId27" Type="http://schemas.openxmlformats.org/officeDocument/2006/relationships/font" Target="fonts/BigShouldersDisplay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igShouldersDispl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Sans-bold.fntdata"/><Relationship Id="rId30" Type="http://schemas.openxmlformats.org/officeDocument/2006/relationships/font" Target="fonts/NunitoSans-regular.fntdata"/><Relationship Id="rId11" Type="http://schemas.openxmlformats.org/officeDocument/2006/relationships/slide" Target="slides/slide7.xml"/><Relationship Id="rId33" Type="http://schemas.openxmlformats.org/officeDocument/2006/relationships/font" Target="fonts/NunitoSans-boldItalic.fntdata"/><Relationship Id="rId10" Type="http://schemas.openxmlformats.org/officeDocument/2006/relationships/slide" Target="slides/slide6.xml"/><Relationship Id="rId32" Type="http://schemas.openxmlformats.org/officeDocument/2006/relationships/font" Target="fonts/Nunito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NunitoSansLight-bold.fntdata"/><Relationship Id="rId18" Type="http://schemas.openxmlformats.org/officeDocument/2006/relationships/font" Target="fonts/NunitoSans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a719071f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ba719071f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dc8b1f4f4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cdc8b1f4f4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ce5be1f32f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ce5be1f32f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cdc8b1f4f4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cdc8b1f4f4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QB - </a:t>
            </a:r>
            <a:r>
              <a:rPr lang="en"/>
              <a:t>quarterback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RB - running 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 - wide receiver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 - tight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 - having an extra roster spot in the starting lineup for replacing a particular player who can be either a quarterback or a running back or a wide receiver.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DST - defense and special teams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- kicker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cdc8b1f4f4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cdc8b1f4f4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592669a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592669a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592669a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592669a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cdc8b1f4f4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cdc8b1f4f4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ce5be1f32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ce5be1f3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ce5be1f32f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ce5be1f32f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cdc8b1f4f4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cdc8b1f4f4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cdc8b1f4f4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cdc8b1f4f4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cdc8b1f4f4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cdc8b1f4f4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 flipH="1">
            <a:off x="1871850" y="777375"/>
            <a:ext cx="5400300" cy="12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 flipH="1">
            <a:off x="2167950" y="497056"/>
            <a:ext cx="4808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ctrTitle"/>
          </p:nvPr>
        </p:nvSpPr>
        <p:spPr>
          <a:xfrm>
            <a:off x="720000" y="3310214"/>
            <a:ext cx="2322300" cy="3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3" name="Google Shape;43;p12"/>
          <p:cNvSpPr txBox="1"/>
          <p:nvPr>
            <p:ph idx="1" type="subTitle"/>
          </p:nvPr>
        </p:nvSpPr>
        <p:spPr>
          <a:xfrm>
            <a:off x="768607" y="3518514"/>
            <a:ext cx="22251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hasCustomPrompt="1" idx="2" type="title"/>
          </p:nvPr>
        </p:nvSpPr>
        <p:spPr>
          <a:xfrm>
            <a:off x="1493557" y="2722271"/>
            <a:ext cx="7752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12"/>
          <p:cNvSpPr txBox="1"/>
          <p:nvPr>
            <p:ph idx="3" type="ctrTitle"/>
          </p:nvPr>
        </p:nvSpPr>
        <p:spPr>
          <a:xfrm>
            <a:off x="5925450" y="1939901"/>
            <a:ext cx="2322300" cy="3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" name="Google Shape;46;p12"/>
          <p:cNvSpPr txBox="1"/>
          <p:nvPr>
            <p:ph idx="4" type="subTitle"/>
          </p:nvPr>
        </p:nvSpPr>
        <p:spPr>
          <a:xfrm>
            <a:off x="5925453" y="2133082"/>
            <a:ext cx="2322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hasCustomPrompt="1" idx="5" type="title"/>
          </p:nvPr>
        </p:nvSpPr>
        <p:spPr>
          <a:xfrm>
            <a:off x="6784353" y="1362663"/>
            <a:ext cx="604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6" type="ctrTitle"/>
          </p:nvPr>
        </p:nvSpPr>
        <p:spPr>
          <a:xfrm>
            <a:off x="3410850" y="1939901"/>
            <a:ext cx="2322300" cy="3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9" name="Google Shape;49;p12"/>
          <p:cNvSpPr txBox="1"/>
          <p:nvPr>
            <p:ph idx="7" type="subTitle"/>
          </p:nvPr>
        </p:nvSpPr>
        <p:spPr>
          <a:xfrm>
            <a:off x="3410850" y="2133082"/>
            <a:ext cx="2322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hasCustomPrompt="1" idx="8" type="title"/>
          </p:nvPr>
        </p:nvSpPr>
        <p:spPr>
          <a:xfrm>
            <a:off x="4235250" y="1362663"/>
            <a:ext cx="673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/>
          <p:nvPr>
            <p:ph idx="9" type="ctrTitle"/>
          </p:nvPr>
        </p:nvSpPr>
        <p:spPr>
          <a:xfrm>
            <a:off x="5925449" y="3310214"/>
            <a:ext cx="2322300" cy="3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12"/>
          <p:cNvSpPr txBox="1"/>
          <p:nvPr>
            <p:ph idx="13" type="subTitle"/>
          </p:nvPr>
        </p:nvSpPr>
        <p:spPr>
          <a:xfrm>
            <a:off x="5925453" y="3518514"/>
            <a:ext cx="2322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hasCustomPrompt="1" idx="14" type="title"/>
          </p:nvPr>
        </p:nvSpPr>
        <p:spPr>
          <a:xfrm>
            <a:off x="6784353" y="2722271"/>
            <a:ext cx="604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2"/>
          <p:cNvSpPr txBox="1"/>
          <p:nvPr>
            <p:ph idx="15" type="ctrTitle"/>
          </p:nvPr>
        </p:nvSpPr>
        <p:spPr>
          <a:xfrm>
            <a:off x="624257" y="392332"/>
            <a:ext cx="3729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2"/>
          <p:cNvSpPr txBox="1"/>
          <p:nvPr>
            <p:ph idx="16" type="ctrTitle"/>
          </p:nvPr>
        </p:nvSpPr>
        <p:spPr>
          <a:xfrm>
            <a:off x="1036050" y="1939901"/>
            <a:ext cx="1690200" cy="3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" name="Google Shape;56;p12"/>
          <p:cNvSpPr txBox="1"/>
          <p:nvPr>
            <p:ph idx="17" type="subTitle"/>
          </p:nvPr>
        </p:nvSpPr>
        <p:spPr>
          <a:xfrm>
            <a:off x="720007" y="2133082"/>
            <a:ext cx="2322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hasCustomPrompt="1" idx="18" type="title"/>
          </p:nvPr>
        </p:nvSpPr>
        <p:spPr>
          <a:xfrm>
            <a:off x="1544407" y="1362663"/>
            <a:ext cx="673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2"/>
          <p:cNvSpPr txBox="1"/>
          <p:nvPr>
            <p:ph idx="19" type="ctrTitle"/>
          </p:nvPr>
        </p:nvSpPr>
        <p:spPr>
          <a:xfrm>
            <a:off x="3410844" y="3310214"/>
            <a:ext cx="2322300" cy="3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9" name="Google Shape;59;p12"/>
          <p:cNvSpPr txBox="1"/>
          <p:nvPr>
            <p:ph idx="20" type="subTitle"/>
          </p:nvPr>
        </p:nvSpPr>
        <p:spPr>
          <a:xfrm>
            <a:off x="3410850" y="3518514"/>
            <a:ext cx="2322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hasCustomPrompt="1" idx="21" type="title"/>
          </p:nvPr>
        </p:nvSpPr>
        <p:spPr>
          <a:xfrm>
            <a:off x="4288050" y="2722271"/>
            <a:ext cx="56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607090" y="384590"/>
            <a:ext cx="21222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3" name="Google Shape;63;p13"/>
          <p:cNvSpPr txBox="1"/>
          <p:nvPr>
            <p:ph idx="2" type="ctrTitle"/>
          </p:nvPr>
        </p:nvSpPr>
        <p:spPr>
          <a:xfrm>
            <a:off x="5415697" y="1004700"/>
            <a:ext cx="2122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5608008" y="1112256"/>
            <a:ext cx="19299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5" name="Google Shape;65;p13"/>
          <p:cNvSpPr txBox="1"/>
          <p:nvPr>
            <p:ph idx="3" type="ctrTitle"/>
          </p:nvPr>
        </p:nvSpPr>
        <p:spPr>
          <a:xfrm>
            <a:off x="2936751" y="3140225"/>
            <a:ext cx="20328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6" name="Google Shape;66;p13"/>
          <p:cNvSpPr txBox="1"/>
          <p:nvPr>
            <p:ph idx="4" type="subTitle"/>
          </p:nvPr>
        </p:nvSpPr>
        <p:spPr>
          <a:xfrm>
            <a:off x="2936747" y="3261446"/>
            <a:ext cx="19299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2139250" y="134800"/>
            <a:ext cx="48657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9" name="Google Shape;69;p14"/>
          <p:cNvSpPr txBox="1"/>
          <p:nvPr>
            <p:ph idx="2" type="ctrTitle"/>
          </p:nvPr>
        </p:nvSpPr>
        <p:spPr>
          <a:xfrm>
            <a:off x="1646297" y="1774745"/>
            <a:ext cx="1127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566688" y="2060250"/>
            <a:ext cx="13341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1" name="Google Shape;71;p14"/>
          <p:cNvSpPr txBox="1"/>
          <p:nvPr>
            <p:ph idx="3" type="ctrTitle"/>
          </p:nvPr>
        </p:nvSpPr>
        <p:spPr>
          <a:xfrm>
            <a:off x="4032514" y="1772024"/>
            <a:ext cx="1127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" name="Google Shape;72;p14"/>
          <p:cNvSpPr txBox="1"/>
          <p:nvPr>
            <p:ph idx="4" type="subTitle"/>
          </p:nvPr>
        </p:nvSpPr>
        <p:spPr>
          <a:xfrm>
            <a:off x="3696550" y="2060250"/>
            <a:ext cx="18468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3" name="Google Shape;73;p14"/>
          <p:cNvSpPr txBox="1"/>
          <p:nvPr>
            <p:ph idx="5" type="ctrTitle"/>
          </p:nvPr>
        </p:nvSpPr>
        <p:spPr>
          <a:xfrm>
            <a:off x="6362136" y="1764354"/>
            <a:ext cx="1127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4" name="Google Shape;74;p14"/>
          <p:cNvSpPr txBox="1"/>
          <p:nvPr>
            <p:ph idx="6" type="subTitle"/>
          </p:nvPr>
        </p:nvSpPr>
        <p:spPr>
          <a:xfrm>
            <a:off x="6282522" y="2060250"/>
            <a:ext cx="13341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list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617552" y="393697"/>
            <a:ext cx="3182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2" type="ctrTitle"/>
          </p:nvPr>
        </p:nvSpPr>
        <p:spPr>
          <a:xfrm>
            <a:off x="1622705" y="1726225"/>
            <a:ext cx="13794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913355" y="2151245"/>
            <a:ext cx="2798100" cy="19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  <p:sp>
        <p:nvSpPr>
          <p:cNvPr id="79" name="Google Shape;79;p15"/>
          <p:cNvSpPr txBox="1"/>
          <p:nvPr>
            <p:ph idx="3" type="ctrTitle"/>
          </p:nvPr>
        </p:nvSpPr>
        <p:spPr>
          <a:xfrm>
            <a:off x="6148860" y="1726225"/>
            <a:ext cx="13794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5"/>
          <p:cNvSpPr txBox="1"/>
          <p:nvPr>
            <p:ph idx="4" type="subTitle"/>
          </p:nvPr>
        </p:nvSpPr>
        <p:spPr>
          <a:xfrm>
            <a:off x="5439530" y="2151245"/>
            <a:ext cx="2798100" cy="19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three columns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4586100" y="3086743"/>
            <a:ext cx="2176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2" type="subTitle"/>
          </p:nvPr>
        </p:nvSpPr>
        <p:spPr>
          <a:xfrm>
            <a:off x="4055125" y="3381539"/>
            <a:ext cx="27075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623351" y="383374"/>
            <a:ext cx="52317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3" type="subTitle"/>
          </p:nvPr>
        </p:nvSpPr>
        <p:spPr>
          <a:xfrm>
            <a:off x="4939800" y="791265"/>
            <a:ext cx="18228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4" type="subTitle"/>
          </p:nvPr>
        </p:nvSpPr>
        <p:spPr>
          <a:xfrm>
            <a:off x="4055125" y="1076167"/>
            <a:ext cx="27075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5" type="subTitle"/>
          </p:nvPr>
        </p:nvSpPr>
        <p:spPr>
          <a:xfrm>
            <a:off x="4939800" y="1938401"/>
            <a:ext cx="18228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6" type="subTitle"/>
          </p:nvPr>
        </p:nvSpPr>
        <p:spPr>
          <a:xfrm>
            <a:off x="4055125" y="2223303"/>
            <a:ext cx="27075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1393875" y="1369175"/>
            <a:ext cx="1046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2" type="subTitle"/>
          </p:nvPr>
        </p:nvSpPr>
        <p:spPr>
          <a:xfrm>
            <a:off x="952062" y="1768775"/>
            <a:ext cx="19296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618034" y="392023"/>
            <a:ext cx="14913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3" type="subTitle"/>
          </p:nvPr>
        </p:nvSpPr>
        <p:spPr>
          <a:xfrm>
            <a:off x="3646425" y="1369175"/>
            <a:ext cx="1379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4" type="subTitle"/>
          </p:nvPr>
        </p:nvSpPr>
        <p:spPr>
          <a:xfrm>
            <a:off x="3371237" y="1768775"/>
            <a:ext cx="19296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5" type="subTitle"/>
          </p:nvPr>
        </p:nvSpPr>
        <p:spPr>
          <a:xfrm>
            <a:off x="1343300" y="2786350"/>
            <a:ext cx="1147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6" type="subTitle"/>
          </p:nvPr>
        </p:nvSpPr>
        <p:spPr>
          <a:xfrm>
            <a:off x="952062" y="3198160"/>
            <a:ext cx="19296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7" type="subTitle"/>
          </p:nvPr>
        </p:nvSpPr>
        <p:spPr>
          <a:xfrm>
            <a:off x="3792575" y="2786350"/>
            <a:ext cx="10869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8" type="subTitle"/>
          </p:nvPr>
        </p:nvSpPr>
        <p:spPr>
          <a:xfrm>
            <a:off x="3371237" y="3198150"/>
            <a:ext cx="19296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617927" y="384812"/>
            <a:ext cx="390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2" type="ctrTitle"/>
          </p:nvPr>
        </p:nvSpPr>
        <p:spPr>
          <a:xfrm>
            <a:off x="3459778" y="1290268"/>
            <a:ext cx="213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3556078" y="1680110"/>
            <a:ext cx="19434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3" type="ctrTitle"/>
          </p:nvPr>
        </p:nvSpPr>
        <p:spPr>
          <a:xfrm>
            <a:off x="6064910" y="3157278"/>
            <a:ext cx="213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18"/>
          <p:cNvSpPr txBox="1"/>
          <p:nvPr>
            <p:ph idx="4" type="subTitle"/>
          </p:nvPr>
        </p:nvSpPr>
        <p:spPr>
          <a:xfrm>
            <a:off x="6064910" y="3540324"/>
            <a:ext cx="21360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5" type="ctrTitle"/>
          </p:nvPr>
        </p:nvSpPr>
        <p:spPr>
          <a:xfrm>
            <a:off x="991638" y="3157273"/>
            <a:ext cx="213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18"/>
          <p:cNvSpPr txBox="1"/>
          <p:nvPr>
            <p:ph idx="6" type="subTitle"/>
          </p:nvPr>
        </p:nvSpPr>
        <p:spPr>
          <a:xfrm>
            <a:off x="1182888" y="3546316"/>
            <a:ext cx="1753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7" type="ctrTitle"/>
          </p:nvPr>
        </p:nvSpPr>
        <p:spPr>
          <a:xfrm>
            <a:off x="3459778" y="3157273"/>
            <a:ext cx="213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8"/>
          <p:cNvSpPr txBox="1"/>
          <p:nvPr>
            <p:ph idx="8" type="subTitle"/>
          </p:nvPr>
        </p:nvSpPr>
        <p:spPr>
          <a:xfrm>
            <a:off x="3518728" y="3546316"/>
            <a:ext cx="20181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9" type="ctrTitle"/>
          </p:nvPr>
        </p:nvSpPr>
        <p:spPr>
          <a:xfrm>
            <a:off x="959238" y="1290268"/>
            <a:ext cx="2200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0" name="Google Shape;110;p18"/>
          <p:cNvSpPr txBox="1"/>
          <p:nvPr>
            <p:ph idx="13" type="subTitle"/>
          </p:nvPr>
        </p:nvSpPr>
        <p:spPr>
          <a:xfrm>
            <a:off x="1087938" y="1680110"/>
            <a:ext cx="19434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4" type="ctrTitle"/>
          </p:nvPr>
        </p:nvSpPr>
        <p:spPr>
          <a:xfrm>
            <a:off x="6064913" y="1290278"/>
            <a:ext cx="213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2" name="Google Shape;112;p18"/>
          <p:cNvSpPr txBox="1"/>
          <p:nvPr>
            <p:ph idx="15" type="subTitle"/>
          </p:nvPr>
        </p:nvSpPr>
        <p:spPr>
          <a:xfrm>
            <a:off x="6223763" y="1680110"/>
            <a:ext cx="1818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ctrTitle"/>
          </p:nvPr>
        </p:nvSpPr>
        <p:spPr>
          <a:xfrm>
            <a:off x="5150576" y="347401"/>
            <a:ext cx="2736600" cy="12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 flipH="1">
            <a:off x="5034176" y="1650000"/>
            <a:ext cx="29694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/>
        </p:nvSpPr>
        <p:spPr>
          <a:xfrm>
            <a:off x="4954526" y="3238425"/>
            <a:ext cx="31287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,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MAIN_POINT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919600" y="3167175"/>
            <a:ext cx="34731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572248" y="1137613"/>
            <a:ext cx="2157300" cy="9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369622" y="3498913"/>
            <a:ext cx="2280900" cy="10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1269681" y="1137613"/>
            <a:ext cx="1415700" cy="95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list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607626" y="395717"/>
            <a:ext cx="43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635976" y="1043725"/>
            <a:ext cx="7788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unito Sans SemiBold"/>
              <a:buAutoNum type="arabicPeriod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622279" y="392748"/>
            <a:ext cx="43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604325" y="1268806"/>
            <a:ext cx="31968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Nunito Light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4626925" y="588981"/>
            <a:ext cx="33468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615268" y="393300"/>
            <a:ext cx="225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615277" y="393300"/>
            <a:ext cx="27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615278" y="393300"/>
            <a:ext cx="33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5424000" y="805850"/>
            <a:ext cx="1804500" cy="9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5164800" y="2336943"/>
            <a:ext cx="23229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35521" y="393300"/>
            <a:ext cx="40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ctrTitle"/>
          </p:nvPr>
        </p:nvSpPr>
        <p:spPr>
          <a:xfrm>
            <a:off x="2705628" y="2085875"/>
            <a:ext cx="13794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1286928" y="1339418"/>
            <a:ext cx="27981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" name="Google Shape;22;p5"/>
          <p:cNvSpPr txBox="1"/>
          <p:nvPr>
            <p:ph idx="3" type="ctrTitle"/>
          </p:nvPr>
        </p:nvSpPr>
        <p:spPr>
          <a:xfrm>
            <a:off x="5068844" y="2622027"/>
            <a:ext cx="13794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5068844" y="2971463"/>
            <a:ext cx="27981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615268" y="393300"/>
            <a:ext cx="225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ctrTitle"/>
          </p:nvPr>
        </p:nvSpPr>
        <p:spPr>
          <a:xfrm>
            <a:off x="915800" y="503467"/>
            <a:ext cx="2489100" cy="12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915650" y="2324539"/>
            <a:ext cx="24894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3926800" y="450150"/>
            <a:ext cx="3473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2940900" y="3795275"/>
            <a:ext cx="3262200" cy="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37" name="Google Shape;37;p10"/>
          <p:cNvSpPr txBox="1"/>
          <p:nvPr>
            <p:ph type="ctrTitle"/>
          </p:nvPr>
        </p:nvSpPr>
        <p:spPr>
          <a:xfrm>
            <a:off x="624257" y="392332"/>
            <a:ext cx="3729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Light"/>
              <a:buChar char="●"/>
              <a:defRPr sz="1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○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■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●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○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■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●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○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Sans Light"/>
              <a:buChar char="■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ctrTitle"/>
          </p:nvPr>
        </p:nvSpPr>
        <p:spPr>
          <a:xfrm flipH="1">
            <a:off x="1871850" y="777375"/>
            <a:ext cx="5400300" cy="12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AMERICAN FOOTBALL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NFL DREAM TEAM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138" name="Google Shape;138;p27"/>
          <p:cNvGrpSpPr/>
          <p:nvPr/>
        </p:nvGrpSpPr>
        <p:grpSpPr>
          <a:xfrm>
            <a:off x="2586537" y="1860883"/>
            <a:ext cx="3970926" cy="3506948"/>
            <a:chOff x="871500" y="3643775"/>
            <a:chExt cx="1327625" cy="1172500"/>
          </a:xfrm>
        </p:grpSpPr>
        <p:sp>
          <p:nvSpPr>
            <p:cNvPr id="139" name="Google Shape;139;p27"/>
            <p:cNvSpPr/>
            <p:nvPr/>
          </p:nvSpPr>
          <p:spPr>
            <a:xfrm>
              <a:off x="876525" y="3938975"/>
              <a:ext cx="1299275" cy="802175"/>
            </a:xfrm>
            <a:custGeom>
              <a:rect b="b" l="l" r="r" t="t"/>
              <a:pathLst>
                <a:path extrusionOk="0" h="32087" w="51971">
                  <a:moveTo>
                    <a:pt x="26160" y="1"/>
                  </a:moveTo>
                  <a:cubicBezTo>
                    <a:pt x="23857" y="1"/>
                    <a:pt x="21551" y="138"/>
                    <a:pt x="19250" y="395"/>
                  </a:cubicBezTo>
                  <a:cubicBezTo>
                    <a:pt x="14704" y="903"/>
                    <a:pt x="9824" y="1877"/>
                    <a:pt x="6349" y="5078"/>
                  </a:cubicBezTo>
                  <a:cubicBezTo>
                    <a:pt x="6037" y="5366"/>
                    <a:pt x="5740" y="5667"/>
                    <a:pt x="5458" y="5984"/>
                  </a:cubicBezTo>
                  <a:cubicBezTo>
                    <a:pt x="3641" y="8031"/>
                    <a:pt x="2510" y="10577"/>
                    <a:pt x="1511" y="13095"/>
                  </a:cubicBezTo>
                  <a:cubicBezTo>
                    <a:pt x="818" y="14838"/>
                    <a:pt x="168" y="16635"/>
                    <a:pt x="70" y="18508"/>
                  </a:cubicBezTo>
                  <a:cubicBezTo>
                    <a:pt x="1" y="19885"/>
                    <a:pt x="499" y="21046"/>
                    <a:pt x="642" y="22359"/>
                  </a:cubicBezTo>
                  <a:cubicBezTo>
                    <a:pt x="796" y="23795"/>
                    <a:pt x="619" y="25369"/>
                    <a:pt x="619" y="26819"/>
                  </a:cubicBezTo>
                  <a:lnTo>
                    <a:pt x="619" y="32087"/>
                  </a:lnTo>
                  <a:lnTo>
                    <a:pt x="51561" y="32087"/>
                  </a:lnTo>
                  <a:lnTo>
                    <a:pt x="51561" y="26819"/>
                  </a:lnTo>
                  <a:cubicBezTo>
                    <a:pt x="51561" y="23027"/>
                    <a:pt x="51971" y="19286"/>
                    <a:pt x="51109" y="15547"/>
                  </a:cubicBezTo>
                  <a:cubicBezTo>
                    <a:pt x="50034" y="10893"/>
                    <a:pt x="47904" y="5876"/>
                    <a:pt x="43605" y="3412"/>
                  </a:cubicBezTo>
                  <a:cubicBezTo>
                    <a:pt x="41384" y="2138"/>
                    <a:pt x="38873" y="1453"/>
                    <a:pt x="36359" y="962"/>
                  </a:cubicBezTo>
                  <a:cubicBezTo>
                    <a:pt x="32983" y="302"/>
                    <a:pt x="29575" y="1"/>
                    <a:pt x="26160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1176975" y="4533175"/>
              <a:ext cx="703600" cy="207975"/>
            </a:xfrm>
            <a:custGeom>
              <a:rect b="b" l="l" r="r" t="t"/>
              <a:pathLst>
                <a:path extrusionOk="0" h="8319" w="28144">
                  <a:moveTo>
                    <a:pt x="1" y="0"/>
                  </a:moveTo>
                  <a:lnTo>
                    <a:pt x="1" y="8319"/>
                  </a:lnTo>
                  <a:lnTo>
                    <a:pt x="28144" y="8319"/>
                  </a:lnTo>
                  <a:lnTo>
                    <a:pt x="281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871500" y="4290350"/>
              <a:ext cx="341525" cy="233975"/>
            </a:xfrm>
            <a:custGeom>
              <a:rect b="b" l="l" r="r" t="t"/>
              <a:pathLst>
                <a:path extrusionOk="0" h="9359" w="13661">
                  <a:moveTo>
                    <a:pt x="6978" y="0"/>
                  </a:moveTo>
                  <a:cubicBezTo>
                    <a:pt x="5545" y="0"/>
                    <a:pt x="4084" y="308"/>
                    <a:pt x="2875" y="975"/>
                  </a:cubicBezTo>
                  <a:cubicBezTo>
                    <a:pt x="1577" y="1691"/>
                    <a:pt x="568" y="2820"/>
                    <a:pt x="185" y="4433"/>
                  </a:cubicBezTo>
                  <a:cubicBezTo>
                    <a:pt x="42" y="5027"/>
                    <a:pt x="1" y="5663"/>
                    <a:pt x="197" y="6242"/>
                  </a:cubicBezTo>
                  <a:cubicBezTo>
                    <a:pt x="763" y="7911"/>
                    <a:pt x="2731" y="7993"/>
                    <a:pt x="4289" y="7993"/>
                  </a:cubicBezTo>
                  <a:cubicBezTo>
                    <a:pt x="4458" y="7993"/>
                    <a:pt x="4623" y="7992"/>
                    <a:pt x="4781" y="7992"/>
                  </a:cubicBezTo>
                  <a:cubicBezTo>
                    <a:pt x="4813" y="7992"/>
                    <a:pt x="4844" y="7992"/>
                    <a:pt x="4876" y="7992"/>
                  </a:cubicBezTo>
                  <a:cubicBezTo>
                    <a:pt x="4887" y="7992"/>
                    <a:pt x="4899" y="7992"/>
                    <a:pt x="4910" y="7992"/>
                  </a:cubicBezTo>
                  <a:cubicBezTo>
                    <a:pt x="5727" y="7992"/>
                    <a:pt x="6543" y="7911"/>
                    <a:pt x="7360" y="7911"/>
                  </a:cubicBezTo>
                  <a:cubicBezTo>
                    <a:pt x="7393" y="7911"/>
                    <a:pt x="7427" y="7911"/>
                    <a:pt x="7460" y="7911"/>
                  </a:cubicBezTo>
                  <a:cubicBezTo>
                    <a:pt x="8990" y="7920"/>
                    <a:pt x="10027" y="9359"/>
                    <a:pt x="11363" y="9359"/>
                  </a:cubicBezTo>
                  <a:cubicBezTo>
                    <a:pt x="11603" y="9359"/>
                    <a:pt x="11853" y="9312"/>
                    <a:pt x="12117" y="9203"/>
                  </a:cubicBezTo>
                  <a:cubicBezTo>
                    <a:pt x="13661" y="8562"/>
                    <a:pt x="13494" y="6358"/>
                    <a:pt x="13221" y="5017"/>
                  </a:cubicBezTo>
                  <a:cubicBezTo>
                    <a:pt x="13003" y="3942"/>
                    <a:pt x="12608" y="2882"/>
                    <a:pt x="11908" y="2037"/>
                  </a:cubicBezTo>
                  <a:cubicBezTo>
                    <a:pt x="10865" y="783"/>
                    <a:pt x="9223" y="123"/>
                    <a:pt x="7598" y="20"/>
                  </a:cubicBezTo>
                  <a:cubicBezTo>
                    <a:pt x="7392" y="7"/>
                    <a:pt x="7185" y="0"/>
                    <a:pt x="6978" y="0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1854850" y="4299225"/>
              <a:ext cx="326050" cy="233950"/>
            </a:xfrm>
            <a:custGeom>
              <a:rect b="b" l="l" r="r" t="t"/>
              <a:pathLst>
                <a:path extrusionOk="0" h="9358" w="13042">
                  <a:moveTo>
                    <a:pt x="6651" y="1"/>
                  </a:moveTo>
                  <a:cubicBezTo>
                    <a:pt x="5286" y="1"/>
                    <a:pt x="3897" y="308"/>
                    <a:pt x="2744" y="975"/>
                  </a:cubicBezTo>
                  <a:cubicBezTo>
                    <a:pt x="1507" y="1692"/>
                    <a:pt x="543" y="2821"/>
                    <a:pt x="174" y="4432"/>
                  </a:cubicBezTo>
                  <a:cubicBezTo>
                    <a:pt x="39" y="5026"/>
                    <a:pt x="0" y="5664"/>
                    <a:pt x="189" y="6243"/>
                  </a:cubicBezTo>
                  <a:cubicBezTo>
                    <a:pt x="729" y="7910"/>
                    <a:pt x="2607" y="7992"/>
                    <a:pt x="4092" y="7992"/>
                  </a:cubicBezTo>
                  <a:cubicBezTo>
                    <a:pt x="4254" y="7992"/>
                    <a:pt x="4411" y="7991"/>
                    <a:pt x="4561" y="7991"/>
                  </a:cubicBezTo>
                  <a:cubicBezTo>
                    <a:pt x="4592" y="7991"/>
                    <a:pt x="4622" y="7991"/>
                    <a:pt x="4652" y="7991"/>
                  </a:cubicBezTo>
                  <a:cubicBezTo>
                    <a:pt x="4663" y="7991"/>
                    <a:pt x="4674" y="7991"/>
                    <a:pt x="4686" y="7991"/>
                  </a:cubicBezTo>
                  <a:cubicBezTo>
                    <a:pt x="5477" y="7991"/>
                    <a:pt x="6263" y="7910"/>
                    <a:pt x="7054" y="7910"/>
                  </a:cubicBezTo>
                  <a:cubicBezTo>
                    <a:pt x="7076" y="7910"/>
                    <a:pt x="7099" y="7910"/>
                    <a:pt x="7121" y="7910"/>
                  </a:cubicBezTo>
                  <a:cubicBezTo>
                    <a:pt x="8579" y="7920"/>
                    <a:pt x="9571" y="9357"/>
                    <a:pt x="10846" y="9357"/>
                  </a:cubicBezTo>
                  <a:cubicBezTo>
                    <a:pt x="11076" y="9357"/>
                    <a:pt x="11314" y="9311"/>
                    <a:pt x="11566" y="9201"/>
                  </a:cubicBezTo>
                  <a:cubicBezTo>
                    <a:pt x="13042" y="8560"/>
                    <a:pt x="12882" y="6359"/>
                    <a:pt x="12622" y="5018"/>
                  </a:cubicBezTo>
                  <a:cubicBezTo>
                    <a:pt x="12413" y="3943"/>
                    <a:pt x="12035" y="2883"/>
                    <a:pt x="11368" y="2038"/>
                  </a:cubicBezTo>
                  <a:cubicBezTo>
                    <a:pt x="10373" y="782"/>
                    <a:pt x="8805" y="121"/>
                    <a:pt x="7254" y="21"/>
                  </a:cubicBezTo>
                  <a:cubicBezTo>
                    <a:pt x="7054" y="7"/>
                    <a:pt x="6853" y="1"/>
                    <a:pt x="6651" y="1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890650" y="4319125"/>
              <a:ext cx="285000" cy="422025"/>
            </a:xfrm>
            <a:custGeom>
              <a:rect b="b" l="l" r="r" t="t"/>
              <a:pathLst>
                <a:path extrusionOk="0" h="16881" w="11400">
                  <a:moveTo>
                    <a:pt x="4552" y="0"/>
                  </a:moveTo>
                  <a:cubicBezTo>
                    <a:pt x="2108" y="0"/>
                    <a:pt x="0" y="3215"/>
                    <a:pt x="0" y="5943"/>
                  </a:cubicBezTo>
                  <a:lnTo>
                    <a:pt x="0" y="16881"/>
                  </a:lnTo>
                  <a:lnTo>
                    <a:pt x="11400" y="16881"/>
                  </a:lnTo>
                  <a:lnTo>
                    <a:pt x="11400" y="5943"/>
                  </a:lnTo>
                  <a:cubicBezTo>
                    <a:pt x="11400" y="2794"/>
                    <a:pt x="8538" y="1468"/>
                    <a:pt x="5700" y="243"/>
                  </a:cubicBezTo>
                  <a:cubicBezTo>
                    <a:pt x="5314" y="77"/>
                    <a:pt x="4929" y="0"/>
                    <a:pt x="4552" y="0"/>
                  </a:cubicBezTo>
                  <a:close/>
                </a:path>
              </a:pathLst>
            </a:custGeom>
            <a:solidFill>
              <a:srgbClr val="AA5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1880550" y="4321100"/>
              <a:ext cx="285025" cy="420050"/>
            </a:xfrm>
            <a:custGeom>
              <a:rect b="b" l="l" r="r" t="t"/>
              <a:pathLst>
                <a:path extrusionOk="0" h="16802" w="11401">
                  <a:moveTo>
                    <a:pt x="6720" y="0"/>
                  </a:moveTo>
                  <a:cubicBezTo>
                    <a:pt x="6386" y="0"/>
                    <a:pt x="6045" y="53"/>
                    <a:pt x="5700" y="164"/>
                  </a:cubicBezTo>
                  <a:cubicBezTo>
                    <a:pt x="2360" y="1244"/>
                    <a:pt x="1" y="2715"/>
                    <a:pt x="1" y="5864"/>
                  </a:cubicBezTo>
                  <a:lnTo>
                    <a:pt x="1" y="16802"/>
                  </a:lnTo>
                  <a:lnTo>
                    <a:pt x="11400" y="16802"/>
                  </a:lnTo>
                  <a:lnTo>
                    <a:pt x="11400" y="5864"/>
                  </a:lnTo>
                  <a:cubicBezTo>
                    <a:pt x="11400" y="3077"/>
                    <a:pt x="9282" y="0"/>
                    <a:pt x="6720" y="0"/>
                  </a:cubicBezTo>
                  <a:close/>
                </a:path>
              </a:pathLst>
            </a:custGeom>
            <a:solidFill>
              <a:srgbClr val="AA5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1306725" y="3931700"/>
              <a:ext cx="444050" cy="460175"/>
            </a:xfrm>
            <a:custGeom>
              <a:rect b="b" l="l" r="r" t="t"/>
              <a:pathLst>
                <a:path extrusionOk="0" h="18407" w="17762">
                  <a:moveTo>
                    <a:pt x="8881" y="1"/>
                  </a:moveTo>
                  <a:cubicBezTo>
                    <a:pt x="3977" y="1"/>
                    <a:pt x="0" y="3978"/>
                    <a:pt x="0" y="8882"/>
                  </a:cubicBezTo>
                  <a:cubicBezTo>
                    <a:pt x="0" y="13786"/>
                    <a:pt x="3977" y="18406"/>
                    <a:pt x="8881" y="18406"/>
                  </a:cubicBezTo>
                  <a:cubicBezTo>
                    <a:pt x="13785" y="18406"/>
                    <a:pt x="17762" y="13789"/>
                    <a:pt x="17762" y="8882"/>
                  </a:cubicBezTo>
                  <a:cubicBezTo>
                    <a:pt x="17762" y="3978"/>
                    <a:pt x="13785" y="1"/>
                    <a:pt x="8881" y="1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1344950" y="4014425"/>
              <a:ext cx="367600" cy="342650"/>
            </a:xfrm>
            <a:custGeom>
              <a:rect b="b" l="l" r="r" t="t"/>
              <a:pathLst>
                <a:path extrusionOk="0" h="13706" w="14704">
                  <a:moveTo>
                    <a:pt x="1375" y="1"/>
                  </a:moveTo>
                  <a:cubicBezTo>
                    <a:pt x="616" y="3"/>
                    <a:pt x="0" y="619"/>
                    <a:pt x="0" y="1378"/>
                  </a:cubicBezTo>
                  <a:lnTo>
                    <a:pt x="0" y="5644"/>
                  </a:lnTo>
                  <a:cubicBezTo>
                    <a:pt x="0" y="9704"/>
                    <a:pt x="3827" y="13705"/>
                    <a:pt x="7887" y="13705"/>
                  </a:cubicBezTo>
                  <a:cubicBezTo>
                    <a:pt x="11947" y="13705"/>
                    <a:pt x="14704" y="9704"/>
                    <a:pt x="14704" y="5644"/>
                  </a:cubicBezTo>
                  <a:lnTo>
                    <a:pt x="14704" y="1378"/>
                  </a:lnTo>
                  <a:cubicBezTo>
                    <a:pt x="14704" y="619"/>
                    <a:pt x="14090" y="3"/>
                    <a:pt x="13329" y="1"/>
                  </a:cubicBezTo>
                  <a:close/>
                </a:path>
              </a:pathLst>
            </a:custGeom>
            <a:solidFill>
              <a:srgbClr val="AA5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1269400" y="3654650"/>
              <a:ext cx="518700" cy="428900"/>
            </a:xfrm>
            <a:custGeom>
              <a:rect b="b" l="l" r="r" t="t"/>
              <a:pathLst>
                <a:path extrusionOk="0" h="17156" w="20748">
                  <a:moveTo>
                    <a:pt x="10374" y="0"/>
                  </a:moveTo>
                  <a:cubicBezTo>
                    <a:pt x="5597" y="0"/>
                    <a:pt x="1726" y="3874"/>
                    <a:pt x="1726" y="8650"/>
                  </a:cubicBezTo>
                  <a:lnTo>
                    <a:pt x="1726" y="9760"/>
                  </a:lnTo>
                  <a:cubicBezTo>
                    <a:pt x="433" y="10948"/>
                    <a:pt x="1" y="12806"/>
                    <a:pt x="636" y="14443"/>
                  </a:cubicBezTo>
                  <a:cubicBezTo>
                    <a:pt x="1275" y="16078"/>
                    <a:pt x="2848" y="17156"/>
                    <a:pt x="4606" y="17156"/>
                  </a:cubicBezTo>
                  <a:lnTo>
                    <a:pt x="16142" y="17156"/>
                  </a:lnTo>
                  <a:cubicBezTo>
                    <a:pt x="17898" y="17156"/>
                    <a:pt x="19473" y="16078"/>
                    <a:pt x="20112" y="14443"/>
                  </a:cubicBezTo>
                  <a:cubicBezTo>
                    <a:pt x="20747" y="12806"/>
                    <a:pt x="20315" y="10948"/>
                    <a:pt x="19022" y="9760"/>
                  </a:cubicBezTo>
                  <a:lnTo>
                    <a:pt x="19024" y="9760"/>
                  </a:lnTo>
                  <a:lnTo>
                    <a:pt x="19024" y="8650"/>
                  </a:lnTo>
                  <a:cubicBezTo>
                    <a:pt x="19024" y="3874"/>
                    <a:pt x="15151" y="0"/>
                    <a:pt x="10374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1344950" y="3914600"/>
              <a:ext cx="367675" cy="347325"/>
            </a:xfrm>
            <a:custGeom>
              <a:rect b="b" l="l" r="r" t="t"/>
              <a:pathLst>
                <a:path extrusionOk="0" h="13893" w="14707">
                  <a:moveTo>
                    <a:pt x="1375" y="0"/>
                  </a:moveTo>
                  <a:cubicBezTo>
                    <a:pt x="616" y="0"/>
                    <a:pt x="0" y="619"/>
                    <a:pt x="0" y="1377"/>
                  </a:cubicBezTo>
                  <a:lnTo>
                    <a:pt x="0" y="5641"/>
                  </a:lnTo>
                  <a:cubicBezTo>
                    <a:pt x="0" y="9575"/>
                    <a:pt x="3923" y="13892"/>
                    <a:pt x="7054" y="13892"/>
                  </a:cubicBezTo>
                  <a:cubicBezTo>
                    <a:pt x="7155" y="13892"/>
                    <a:pt x="7254" y="13888"/>
                    <a:pt x="7352" y="13879"/>
                  </a:cubicBezTo>
                  <a:cubicBezTo>
                    <a:pt x="11397" y="13511"/>
                    <a:pt x="14704" y="9701"/>
                    <a:pt x="14704" y="5641"/>
                  </a:cubicBezTo>
                  <a:lnTo>
                    <a:pt x="14704" y="1377"/>
                  </a:lnTo>
                  <a:cubicBezTo>
                    <a:pt x="14706" y="619"/>
                    <a:pt x="14090" y="0"/>
                    <a:pt x="13329" y="0"/>
                  </a:cubicBezTo>
                  <a:close/>
                </a:path>
              </a:pathLst>
            </a:custGeom>
            <a:solidFill>
              <a:srgbClr val="CF7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1335075" y="3904700"/>
              <a:ext cx="387425" cy="109575"/>
            </a:xfrm>
            <a:custGeom>
              <a:rect b="b" l="l" r="r" t="t"/>
              <a:pathLst>
                <a:path extrusionOk="0" h="4383" w="15497">
                  <a:moveTo>
                    <a:pt x="1770" y="1"/>
                  </a:moveTo>
                  <a:cubicBezTo>
                    <a:pt x="793" y="1"/>
                    <a:pt x="0" y="796"/>
                    <a:pt x="0" y="1773"/>
                  </a:cubicBezTo>
                  <a:lnTo>
                    <a:pt x="0" y="3987"/>
                  </a:lnTo>
                  <a:cubicBezTo>
                    <a:pt x="0" y="4206"/>
                    <a:pt x="177" y="4382"/>
                    <a:pt x="395" y="4382"/>
                  </a:cubicBezTo>
                  <a:cubicBezTo>
                    <a:pt x="616" y="4382"/>
                    <a:pt x="793" y="4206"/>
                    <a:pt x="793" y="3987"/>
                  </a:cubicBezTo>
                  <a:lnTo>
                    <a:pt x="793" y="1773"/>
                  </a:lnTo>
                  <a:cubicBezTo>
                    <a:pt x="793" y="1233"/>
                    <a:pt x="1230" y="794"/>
                    <a:pt x="1770" y="791"/>
                  </a:cubicBezTo>
                  <a:lnTo>
                    <a:pt x="13724" y="791"/>
                  </a:lnTo>
                  <a:cubicBezTo>
                    <a:pt x="14267" y="794"/>
                    <a:pt x="14704" y="1233"/>
                    <a:pt x="14704" y="1773"/>
                  </a:cubicBezTo>
                  <a:lnTo>
                    <a:pt x="14704" y="3921"/>
                  </a:lnTo>
                  <a:cubicBezTo>
                    <a:pt x="14704" y="4139"/>
                    <a:pt x="14880" y="4319"/>
                    <a:pt x="15099" y="4319"/>
                  </a:cubicBezTo>
                  <a:cubicBezTo>
                    <a:pt x="15317" y="4319"/>
                    <a:pt x="15496" y="4139"/>
                    <a:pt x="15496" y="3921"/>
                  </a:cubicBezTo>
                  <a:lnTo>
                    <a:pt x="15496" y="1773"/>
                  </a:lnTo>
                  <a:cubicBezTo>
                    <a:pt x="15496" y="796"/>
                    <a:pt x="14704" y="1"/>
                    <a:pt x="13724" y="1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1320150" y="3984375"/>
              <a:ext cx="62325" cy="181975"/>
            </a:xfrm>
            <a:custGeom>
              <a:rect b="b" l="l" r="r" t="t"/>
              <a:pathLst>
                <a:path extrusionOk="0" h="7279" w="2493">
                  <a:moveTo>
                    <a:pt x="953" y="0"/>
                  </a:moveTo>
                  <a:cubicBezTo>
                    <a:pt x="428" y="0"/>
                    <a:pt x="1" y="427"/>
                    <a:pt x="1" y="955"/>
                  </a:cubicBezTo>
                  <a:lnTo>
                    <a:pt x="1" y="6687"/>
                  </a:lnTo>
                  <a:cubicBezTo>
                    <a:pt x="1" y="7214"/>
                    <a:pt x="428" y="7278"/>
                    <a:pt x="953" y="7278"/>
                  </a:cubicBezTo>
                  <a:lnTo>
                    <a:pt x="1537" y="7278"/>
                  </a:lnTo>
                  <a:cubicBezTo>
                    <a:pt x="2065" y="7278"/>
                    <a:pt x="2492" y="7214"/>
                    <a:pt x="2492" y="6687"/>
                  </a:cubicBezTo>
                  <a:lnTo>
                    <a:pt x="2492" y="955"/>
                  </a:lnTo>
                  <a:cubicBezTo>
                    <a:pt x="2492" y="427"/>
                    <a:pt x="2065" y="0"/>
                    <a:pt x="1537" y="0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1675100" y="3984375"/>
              <a:ext cx="62300" cy="181975"/>
            </a:xfrm>
            <a:custGeom>
              <a:rect b="b" l="l" r="r" t="t"/>
              <a:pathLst>
                <a:path extrusionOk="0" h="7279" w="2492">
                  <a:moveTo>
                    <a:pt x="955" y="0"/>
                  </a:moveTo>
                  <a:cubicBezTo>
                    <a:pt x="428" y="0"/>
                    <a:pt x="0" y="427"/>
                    <a:pt x="0" y="955"/>
                  </a:cubicBezTo>
                  <a:lnTo>
                    <a:pt x="0" y="6687"/>
                  </a:lnTo>
                  <a:cubicBezTo>
                    <a:pt x="0" y="7214"/>
                    <a:pt x="428" y="7278"/>
                    <a:pt x="955" y="7278"/>
                  </a:cubicBezTo>
                  <a:lnTo>
                    <a:pt x="1537" y="7278"/>
                  </a:lnTo>
                  <a:cubicBezTo>
                    <a:pt x="2065" y="7278"/>
                    <a:pt x="2492" y="7214"/>
                    <a:pt x="2492" y="6687"/>
                  </a:cubicBezTo>
                  <a:lnTo>
                    <a:pt x="2492" y="955"/>
                  </a:lnTo>
                  <a:cubicBezTo>
                    <a:pt x="2492" y="427"/>
                    <a:pt x="2065" y="0"/>
                    <a:pt x="1537" y="0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1497625" y="3643775"/>
              <a:ext cx="62300" cy="255425"/>
            </a:xfrm>
            <a:custGeom>
              <a:rect b="b" l="l" r="r" t="t"/>
              <a:pathLst>
                <a:path extrusionOk="0" h="10217" w="2492">
                  <a:moveTo>
                    <a:pt x="955" y="1"/>
                  </a:moveTo>
                  <a:cubicBezTo>
                    <a:pt x="428" y="1"/>
                    <a:pt x="1" y="430"/>
                    <a:pt x="1" y="956"/>
                  </a:cubicBezTo>
                  <a:lnTo>
                    <a:pt x="1" y="9625"/>
                  </a:lnTo>
                  <a:cubicBezTo>
                    <a:pt x="1" y="10153"/>
                    <a:pt x="428" y="10217"/>
                    <a:pt x="955" y="10217"/>
                  </a:cubicBezTo>
                  <a:lnTo>
                    <a:pt x="1537" y="10217"/>
                  </a:lnTo>
                  <a:cubicBezTo>
                    <a:pt x="2065" y="10217"/>
                    <a:pt x="2492" y="10153"/>
                    <a:pt x="2492" y="9625"/>
                  </a:cubicBezTo>
                  <a:lnTo>
                    <a:pt x="2492" y="956"/>
                  </a:lnTo>
                  <a:cubicBezTo>
                    <a:pt x="2492" y="430"/>
                    <a:pt x="2065" y="1"/>
                    <a:pt x="1537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1453075" y="3848325"/>
              <a:ext cx="151425" cy="86850"/>
            </a:xfrm>
            <a:custGeom>
              <a:rect b="b" l="l" r="r" t="t"/>
              <a:pathLst>
                <a:path extrusionOk="0" h="3474" w="6057">
                  <a:moveTo>
                    <a:pt x="361" y="0"/>
                  </a:moveTo>
                  <a:cubicBezTo>
                    <a:pt x="162" y="0"/>
                    <a:pt x="0" y="162"/>
                    <a:pt x="0" y="363"/>
                  </a:cubicBezTo>
                  <a:lnTo>
                    <a:pt x="0" y="3113"/>
                  </a:lnTo>
                  <a:cubicBezTo>
                    <a:pt x="0" y="3311"/>
                    <a:pt x="162" y="3473"/>
                    <a:pt x="361" y="3473"/>
                  </a:cubicBezTo>
                  <a:lnTo>
                    <a:pt x="5695" y="3473"/>
                  </a:lnTo>
                  <a:cubicBezTo>
                    <a:pt x="5894" y="3473"/>
                    <a:pt x="6056" y="3311"/>
                    <a:pt x="6056" y="3113"/>
                  </a:cubicBezTo>
                  <a:lnTo>
                    <a:pt x="6056" y="361"/>
                  </a:lnTo>
                  <a:cubicBezTo>
                    <a:pt x="6056" y="162"/>
                    <a:pt x="5894" y="0"/>
                    <a:pt x="5695" y="0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1301875" y="4014425"/>
              <a:ext cx="453825" cy="24550"/>
            </a:xfrm>
            <a:custGeom>
              <a:rect b="b" l="l" r="r" t="t"/>
              <a:pathLst>
                <a:path extrusionOk="0" h="982" w="18153">
                  <a:moveTo>
                    <a:pt x="361" y="1"/>
                  </a:moveTo>
                  <a:cubicBezTo>
                    <a:pt x="162" y="1"/>
                    <a:pt x="0" y="163"/>
                    <a:pt x="0" y="362"/>
                  </a:cubicBezTo>
                  <a:lnTo>
                    <a:pt x="0" y="529"/>
                  </a:lnTo>
                  <a:cubicBezTo>
                    <a:pt x="0" y="730"/>
                    <a:pt x="160" y="892"/>
                    <a:pt x="361" y="897"/>
                  </a:cubicBezTo>
                  <a:cubicBezTo>
                    <a:pt x="3267" y="953"/>
                    <a:pt x="6173" y="981"/>
                    <a:pt x="9078" y="981"/>
                  </a:cubicBezTo>
                  <a:cubicBezTo>
                    <a:pt x="11983" y="981"/>
                    <a:pt x="14888" y="953"/>
                    <a:pt x="17792" y="897"/>
                  </a:cubicBezTo>
                  <a:cubicBezTo>
                    <a:pt x="17990" y="892"/>
                    <a:pt x="18152" y="730"/>
                    <a:pt x="18152" y="529"/>
                  </a:cubicBezTo>
                  <a:lnTo>
                    <a:pt x="18152" y="362"/>
                  </a:lnTo>
                  <a:cubicBezTo>
                    <a:pt x="18152" y="163"/>
                    <a:pt x="17993" y="1"/>
                    <a:pt x="17794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1301750" y="4141175"/>
              <a:ext cx="454050" cy="37350"/>
            </a:xfrm>
            <a:custGeom>
              <a:rect b="b" l="l" r="r" t="t"/>
              <a:pathLst>
                <a:path extrusionOk="0" h="1494" w="18162">
                  <a:moveTo>
                    <a:pt x="316" y="1"/>
                  </a:moveTo>
                  <a:cubicBezTo>
                    <a:pt x="145" y="1"/>
                    <a:pt x="1" y="144"/>
                    <a:pt x="5" y="321"/>
                  </a:cubicBezTo>
                  <a:lnTo>
                    <a:pt x="5" y="491"/>
                  </a:lnTo>
                  <a:cubicBezTo>
                    <a:pt x="10" y="694"/>
                    <a:pt x="162" y="869"/>
                    <a:pt x="364" y="901"/>
                  </a:cubicBezTo>
                  <a:cubicBezTo>
                    <a:pt x="3256" y="1296"/>
                    <a:pt x="6169" y="1493"/>
                    <a:pt x="9081" y="1493"/>
                  </a:cubicBezTo>
                  <a:cubicBezTo>
                    <a:pt x="11994" y="1493"/>
                    <a:pt x="14906" y="1296"/>
                    <a:pt x="17799" y="901"/>
                  </a:cubicBezTo>
                  <a:cubicBezTo>
                    <a:pt x="18000" y="866"/>
                    <a:pt x="18150" y="694"/>
                    <a:pt x="18157" y="491"/>
                  </a:cubicBezTo>
                  <a:lnTo>
                    <a:pt x="18157" y="321"/>
                  </a:lnTo>
                  <a:cubicBezTo>
                    <a:pt x="18162" y="144"/>
                    <a:pt x="18018" y="1"/>
                    <a:pt x="17845" y="1"/>
                  </a:cubicBezTo>
                  <a:cubicBezTo>
                    <a:pt x="17829" y="1"/>
                    <a:pt x="17813" y="2"/>
                    <a:pt x="17797" y="5"/>
                  </a:cubicBezTo>
                  <a:cubicBezTo>
                    <a:pt x="14901" y="343"/>
                    <a:pt x="11991" y="513"/>
                    <a:pt x="9081" y="513"/>
                  </a:cubicBezTo>
                  <a:cubicBezTo>
                    <a:pt x="6171" y="513"/>
                    <a:pt x="3260" y="343"/>
                    <a:pt x="364" y="5"/>
                  </a:cubicBezTo>
                  <a:cubicBezTo>
                    <a:pt x="347" y="2"/>
                    <a:pt x="332" y="1"/>
                    <a:pt x="316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416450" y="4021625"/>
              <a:ext cx="22400" cy="146700"/>
            </a:xfrm>
            <a:custGeom>
              <a:rect b="b" l="l" r="r" t="t"/>
              <a:pathLst>
                <a:path extrusionOk="0" h="5868" w="896">
                  <a:moveTo>
                    <a:pt x="368" y="0"/>
                  </a:moveTo>
                  <a:cubicBezTo>
                    <a:pt x="169" y="0"/>
                    <a:pt x="7" y="172"/>
                    <a:pt x="7" y="388"/>
                  </a:cubicBezTo>
                  <a:cubicBezTo>
                    <a:pt x="5" y="2170"/>
                    <a:pt x="2" y="3662"/>
                    <a:pt x="0" y="5444"/>
                  </a:cubicBezTo>
                  <a:cubicBezTo>
                    <a:pt x="0" y="5658"/>
                    <a:pt x="162" y="5845"/>
                    <a:pt x="361" y="5857"/>
                  </a:cubicBezTo>
                  <a:cubicBezTo>
                    <a:pt x="415" y="5859"/>
                    <a:pt x="471" y="5864"/>
                    <a:pt x="528" y="5867"/>
                  </a:cubicBezTo>
                  <a:cubicBezTo>
                    <a:pt x="535" y="5867"/>
                    <a:pt x="542" y="5867"/>
                    <a:pt x="548" y="5867"/>
                  </a:cubicBezTo>
                  <a:cubicBezTo>
                    <a:pt x="738" y="5867"/>
                    <a:pt x="889" y="5705"/>
                    <a:pt x="889" y="5496"/>
                  </a:cubicBezTo>
                  <a:cubicBezTo>
                    <a:pt x="891" y="3697"/>
                    <a:pt x="893" y="2190"/>
                    <a:pt x="896" y="393"/>
                  </a:cubicBezTo>
                  <a:cubicBezTo>
                    <a:pt x="896" y="174"/>
                    <a:pt x="734" y="0"/>
                    <a:pt x="535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1618700" y="4021625"/>
              <a:ext cx="22425" cy="146700"/>
            </a:xfrm>
            <a:custGeom>
              <a:rect b="b" l="l" r="r" t="t"/>
              <a:pathLst>
                <a:path extrusionOk="0" h="5868" w="897">
                  <a:moveTo>
                    <a:pt x="361" y="0"/>
                  </a:moveTo>
                  <a:cubicBezTo>
                    <a:pt x="163" y="0"/>
                    <a:pt x="1" y="174"/>
                    <a:pt x="1" y="393"/>
                  </a:cubicBezTo>
                  <a:cubicBezTo>
                    <a:pt x="3" y="2190"/>
                    <a:pt x="5" y="3697"/>
                    <a:pt x="8" y="5496"/>
                  </a:cubicBezTo>
                  <a:cubicBezTo>
                    <a:pt x="8" y="5705"/>
                    <a:pt x="157" y="5867"/>
                    <a:pt x="348" y="5867"/>
                  </a:cubicBezTo>
                  <a:cubicBezTo>
                    <a:pt x="355" y="5867"/>
                    <a:pt x="362" y="5867"/>
                    <a:pt x="369" y="5867"/>
                  </a:cubicBezTo>
                  <a:lnTo>
                    <a:pt x="536" y="5857"/>
                  </a:lnTo>
                  <a:cubicBezTo>
                    <a:pt x="734" y="5845"/>
                    <a:pt x="897" y="5660"/>
                    <a:pt x="897" y="5444"/>
                  </a:cubicBezTo>
                  <a:cubicBezTo>
                    <a:pt x="894" y="3662"/>
                    <a:pt x="892" y="2170"/>
                    <a:pt x="889" y="388"/>
                  </a:cubicBezTo>
                  <a:cubicBezTo>
                    <a:pt x="889" y="172"/>
                    <a:pt x="727" y="0"/>
                    <a:pt x="528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1301875" y="4014425"/>
              <a:ext cx="22300" cy="147825"/>
            </a:xfrm>
            <a:custGeom>
              <a:rect b="b" l="l" r="r" t="t"/>
              <a:pathLst>
                <a:path extrusionOk="0" h="5913" w="892">
                  <a:moveTo>
                    <a:pt x="361" y="1"/>
                  </a:moveTo>
                  <a:cubicBezTo>
                    <a:pt x="162" y="1"/>
                    <a:pt x="0" y="163"/>
                    <a:pt x="0" y="362"/>
                  </a:cubicBezTo>
                  <a:lnTo>
                    <a:pt x="0" y="5475"/>
                  </a:lnTo>
                  <a:cubicBezTo>
                    <a:pt x="5" y="5681"/>
                    <a:pt x="157" y="5853"/>
                    <a:pt x="359" y="5885"/>
                  </a:cubicBezTo>
                  <a:lnTo>
                    <a:pt x="525" y="5909"/>
                  </a:lnTo>
                  <a:cubicBezTo>
                    <a:pt x="542" y="5911"/>
                    <a:pt x="557" y="5912"/>
                    <a:pt x="573" y="5912"/>
                  </a:cubicBezTo>
                  <a:cubicBezTo>
                    <a:pt x="749" y="5912"/>
                    <a:pt x="884" y="5775"/>
                    <a:pt x="884" y="5588"/>
                  </a:cubicBezTo>
                  <a:cubicBezTo>
                    <a:pt x="886" y="3752"/>
                    <a:pt x="889" y="2205"/>
                    <a:pt x="889" y="369"/>
                  </a:cubicBezTo>
                  <a:cubicBezTo>
                    <a:pt x="891" y="168"/>
                    <a:pt x="729" y="3"/>
                    <a:pt x="528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1733400" y="4014425"/>
              <a:ext cx="22300" cy="147800"/>
            </a:xfrm>
            <a:custGeom>
              <a:rect b="b" l="l" r="r" t="t"/>
              <a:pathLst>
                <a:path extrusionOk="0" h="5912" w="892">
                  <a:moveTo>
                    <a:pt x="364" y="1"/>
                  </a:moveTo>
                  <a:cubicBezTo>
                    <a:pt x="162" y="1"/>
                    <a:pt x="0" y="168"/>
                    <a:pt x="3" y="369"/>
                  </a:cubicBezTo>
                  <a:cubicBezTo>
                    <a:pt x="3" y="2205"/>
                    <a:pt x="5" y="3752"/>
                    <a:pt x="5" y="5588"/>
                  </a:cubicBezTo>
                  <a:cubicBezTo>
                    <a:pt x="5" y="5776"/>
                    <a:pt x="144" y="5912"/>
                    <a:pt x="322" y="5912"/>
                  </a:cubicBezTo>
                  <a:cubicBezTo>
                    <a:pt x="336" y="5912"/>
                    <a:pt x="351" y="5911"/>
                    <a:pt x="366" y="5909"/>
                  </a:cubicBezTo>
                  <a:lnTo>
                    <a:pt x="533" y="5887"/>
                  </a:lnTo>
                  <a:cubicBezTo>
                    <a:pt x="737" y="5855"/>
                    <a:pt x="886" y="5681"/>
                    <a:pt x="891" y="5477"/>
                  </a:cubicBezTo>
                  <a:lnTo>
                    <a:pt x="891" y="362"/>
                  </a:lnTo>
                  <a:cubicBezTo>
                    <a:pt x="891" y="163"/>
                    <a:pt x="732" y="1"/>
                    <a:pt x="533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1303025" y="4433700"/>
              <a:ext cx="458200" cy="382575"/>
            </a:xfrm>
            <a:custGeom>
              <a:rect b="b" l="l" r="r" t="t"/>
              <a:pathLst>
                <a:path extrusionOk="0" h="15303" w="18328">
                  <a:moveTo>
                    <a:pt x="8863" y="0"/>
                  </a:moveTo>
                  <a:cubicBezTo>
                    <a:pt x="5532" y="0"/>
                    <a:pt x="2457" y="927"/>
                    <a:pt x="1" y="2158"/>
                  </a:cubicBezTo>
                  <a:cubicBezTo>
                    <a:pt x="428" y="2931"/>
                    <a:pt x="2568" y="7288"/>
                    <a:pt x="180" y="13160"/>
                  </a:cubicBezTo>
                  <a:cubicBezTo>
                    <a:pt x="2608" y="14362"/>
                    <a:pt x="5624" y="15246"/>
                    <a:pt x="8904" y="15300"/>
                  </a:cubicBezTo>
                  <a:cubicBezTo>
                    <a:pt x="9001" y="15302"/>
                    <a:pt x="9099" y="15302"/>
                    <a:pt x="9196" y="15302"/>
                  </a:cubicBezTo>
                  <a:cubicBezTo>
                    <a:pt x="12403" y="15302"/>
                    <a:pt x="15374" y="14445"/>
                    <a:pt x="17782" y="13280"/>
                  </a:cubicBezTo>
                  <a:cubicBezTo>
                    <a:pt x="15671" y="7497"/>
                    <a:pt x="17790" y="3297"/>
                    <a:pt x="18327" y="2371"/>
                  </a:cubicBezTo>
                  <a:cubicBezTo>
                    <a:pt x="15828" y="1056"/>
                    <a:pt x="12642" y="61"/>
                    <a:pt x="9157" y="3"/>
                  </a:cubicBezTo>
                  <a:cubicBezTo>
                    <a:pt x="9059" y="1"/>
                    <a:pt x="8961" y="0"/>
                    <a:pt x="8863" y="0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1779725" y="4528675"/>
              <a:ext cx="117225" cy="195250"/>
            </a:xfrm>
            <a:custGeom>
              <a:rect b="b" l="l" r="r" t="t"/>
              <a:pathLst>
                <a:path extrusionOk="0" h="7810" w="4689">
                  <a:moveTo>
                    <a:pt x="1549" y="1"/>
                  </a:moveTo>
                  <a:cubicBezTo>
                    <a:pt x="1" y="3715"/>
                    <a:pt x="1221" y="7036"/>
                    <a:pt x="1549" y="7809"/>
                  </a:cubicBezTo>
                  <a:cubicBezTo>
                    <a:pt x="3491" y="6422"/>
                    <a:pt x="4657" y="4969"/>
                    <a:pt x="4672" y="4095"/>
                  </a:cubicBezTo>
                  <a:cubicBezTo>
                    <a:pt x="4689" y="3018"/>
                    <a:pt x="3523" y="1452"/>
                    <a:pt x="1549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1160600" y="4522175"/>
              <a:ext cx="120125" cy="197625"/>
            </a:xfrm>
            <a:custGeom>
              <a:rect b="b" l="l" r="r" t="t"/>
              <a:pathLst>
                <a:path extrusionOk="0" h="7905" w="4805">
                  <a:moveTo>
                    <a:pt x="3359" y="1"/>
                  </a:moveTo>
                  <a:lnTo>
                    <a:pt x="3359" y="1"/>
                  </a:lnTo>
                  <a:cubicBezTo>
                    <a:pt x="1287" y="1432"/>
                    <a:pt x="32" y="2961"/>
                    <a:pt x="18" y="3869"/>
                  </a:cubicBezTo>
                  <a:cubicBezTo>
                    <a:pt x="1" y="4932"/>
                    <a:pt x="1135" y="6469"/>
                    <a:pt x="3059" y="7905"/>
                  </a:cubicBezTo>
                  <a:cubicBezTo>
                    <a:pt x="3413" y="7159"/>
                    <a:pt x="4804" y="3830"/>
                    <a:pt x="3359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1694800" y="4492975"/>
              <a:ext cx="123675" cy="272725"/>
            </a:xfrm>
            <a:custGeom>
              <a:rect b="b" l="l" r="r" t="t"/>
              <a:pathLst>
                <a:path extrusionOk="0" h="10909" w="4947">
                  <a:moveTo>
                    <a:pt x="2656" y="0"/>
                  </a:moveTo>
                  <a:cubicBezTo>
                    <a:pt x="2119" y="926"/>
                    <a:pt x="0" y="5126"/>
                    <a:pt x="2111" y="10909"/>
                  </a:cubicBezTo>
                  <a:cubicBezTo>
                    <a:pt x="3103" y="10435"/>
                    <a:pt x="4051" y="9875"/>
                    <a:pt x="4946" y="9237"/>
                  </a:cubicBezTo>
                  <a:cubicBezTo>
                    <a:pt x="4618" y="8464"/>
                    <a:pt x="3398" y="5143"/>
                    <a:pt x="4946" y="1429"/>
                  </a:cubicBezTo>
                  <a:cubicBezTo>
                    <a:pt x="4220" y="896"/>
                    <a:pt x="3454" y="418"/>
                    <a:pt x="26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1237075" y="4487625"/>
              <a:ext cx="130175" cy="275075"/>
            </a:xfrm>
            <a:custGeom>
              <a:rect b="b" l="l" r="r" t="t"/>
              <a:pathLst>
                <a:path extrusionOk="0" h="11003" w="5207">
                  <a:moveTo>
                    <a:pt x="2639" y="1"/>
                  </a:moveTo>
                  <a:cubicBezTo>
                    <a:pt x="1829" y="406"/>
                    <a:pt x="1046" y="867"/>
                    <a:pt x="300" y="1380"/>
                  </a:cubicBezTo>
                  <a:cubicBezTo>
                    <a:pt x="1745" y="5212"/>
                    <a:pt x="354" y="8541"/>
                    <a:pt x="0" y="9284"/>
                  </a:cubicBezTo>
                  <a:cubicBezTo>
                    <a:pt x="886" y="9942"/>
                    <a:pt x="1829" y="10517"/>
                    <a:pt x="2818" y="11003"/>
                  </a:cubicBezTo>
                  <a:cubicBezTo>
                    <a:pt x="5206" y="5131"/>
                    <a:pt x="3066" y="774"/>
                    <a:pt x="26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1415400" y="4484325"/>
              <a:ext cx="242425" cy="41550"/>
            </a:xfrm>
            <a:custGeom>
              <a:rect b="b" l="l" r="r" t="t"/>
              <a:pathLst>
                <a:path extrusionOk="0" h="1662" w="9697">
                  <a:moveTo>
                    <a:pt x="5784" y="1"/>
                  </a:moveTo>
                  <a:cubicBezTo>
                    <a:pt x="4139" y="1"/>
                    <a:pt x="2151" y="204"/>
                    <a:pt x="319" y="935"/>
                  </a:cubicBezTo>
                  <a:cubicBezTo>
                    <a:pt x="0" y="1063"/>
                    <a:pt x="5" y="1517"/>
                    <a:pt x="327" y="1637"/>
                  </a:cubicBezTo>
                  <a:cubicBezTo>
                    <a:pt x="369" y="1653"/>
                    <a:pt x="414" y="1661"/>
                    <a:pt x="459" y="1661"/>
                  </a:cubicBezTo>
                  <a:cubicBezTo>
                    <a:pt x="506" y="1661"/>
                    <a:pt x="553" y="1653"/>
                    <a:pt x="597" y="1635"/>
                  </a:cubicBezTo>
                  <a:cubicBezTo>
                    <a:pt x="2309" y="951"/>
                    <a:pt x="4204" y="761"/>
                    <a:pt x="5780" y="761"/>
                  </a:cubicBezTo>
                  <a:cubicBezTo>
                    <a:pt x="7726" y="761"/>
                    <a:pt x="9184" y="1050"/>
                    <a:pt x="9210" y="1056"/>
                  </a:cubicBezTo>
                  <a:cubicBezTo>
                    <a:pt x="9235" y="1061"/>
                    <a:pt x="9261" y="1063"/>
                    <a:pt x="9286" y="1063"/>
                  </a:cubicBezTo>
                  <a:cubicBezTo>
                    <a:pt x="9461" y="1063"/>
                    <a:pt x="9618" y="940"/>
                    <a:pt x="9654" y="764"/>
                  </a:cubicBezTo>
                  <a:cubicBezTo>
                    <a:pt x="9696" y="560"/>
                    <a:pt x="9566" y="361"/>
                    <a:pt x="9362" y="319"/>
                  </a:cubicBezTo>
                  <a:cubicBezTo>
                    <a:pt x="9251" y="297"/>
                    <a:pt x="7767" y="1"/>
                    <a:pt x="5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1432275" y="4475625"/>
              <a:ext cx="31750" cy="66725"/>
            </a:xfrm>
            <a:custGeom>
              <a:rect b="b" l="l" r="r" t="t"/>
              <a:pathLst>
                <a:path extrusionOk="0" h="2669" w="1270">
                  <a:moveTo>
                    <a:pt x="320" y="0"/>
                  </a:moveTo>
                  <a:cubicBezTo>
                    <a:pt x="264" y="0"/>
                    <a:pt x="207" y="17"/>
                    <a:pt x="157" y="51"/>
                  </a:cubicBezTo>
                  <a:cubicBezTo>
                    <a:pt x="32" y="142"/>
                    <a:pt x="0" y="316"/>
                    <a:pt x="91" y="444"/>
                  </a:cubicBezTo>
                  <a:cubicBezTo>
                    <a:pt x="693" y="1296"/>
                    <a:pt x="643" y="2356"/>
                    <a:pt x="643" y="2371"/>
                  </a:cubicBezTo>
                  <a:cubicBezTo>
                    <a:pt x="636" y="2494"/>
                    <a:pt x="710" y="2607"/>
                    <a:pt x="825" y="2651"/>
                  </a:cubicBezTo>
                  <a:cubicBezTo>
                    <a:pt x="852" y="2661"/>
                    <a:pt x="879" y="2665"/>
                    <a:pt x="909" y="2668"/>
                  </a:cubicBezTo>
                  <a:cubicBezTo>
                    <a:pt x="913" y="2668"/>
                    <a:pt x="918" y="2668"/>
                    <a:pt x="922" y="2668"/>
                  </a:cubicBezTo>
                  <a:cubicBezTo>
                    <a:pt x="1071" y="2668"/>
                    <a:pt x="1198" y="2553"/>
                    <a:pt x="1206" y="2403"/>
                  </a:cubicBezTo>
                  <a:cubicBezTo>
                    <a:pt x="1208" y="2351"/>
                    <a:pt x="1269" y="1136"/>
                    <a:pt x="550" y="120"/>
                  </a:cubicBezTo>
                  <a:cubicBezTo>
                    <a:pt x="496" y="42"/>
                    <a:pt x="409" y="0"/>
                    <a:pt x="3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1474550" y="4468100"/>
              <a:ext cx="31625" cy="66575"/>
            </a:xfrm>
            <a:custGeom>
              <a:rect b="b" l="l" r="r" t="t"/>
              <a:pathLst>
                <a:path extrusionOk="0" h="2663" w="1265">
                  <a:moveTo>
                    <a:pt x="321" y="1"/>
                  </a:moveTo>
                  <a:cubicBezTo>
                    <a:pt x="264" y="1"/>
                    <a:pt x="207" y="18"/>
                    <a:pt x="158" y="53"/>
                  </a:cubicBezTo>
                  <a:cubicBezTo>
                    <a:pt x="32" y="141"/>
                    <a:pt x="1" y="313"/>
                    <a:pt x="86" y="441"/>
                  </a:cubicBezTo>
                  <a:cubicBezTo>
                    <a:pt x="685" y="1290"/>
                    <a:pt x="639" y="2350"/>
                    <a:pt x="639" y="2365"/>
                  </a:cubicBezTo>
                  <a:cubicBezTo>
                    <a:pt x="631" y="2488"/>
                    <a:pt x="705" y="2603"/>
                    <a:pt x="823" y="2645"/>
                  </a:cubicBezTo>
                  <a:lnTo>
                    <a:pt x="820" y="2645"/>
                  </a:lnTo>
                  <a:cubicBezTo>
                    <a:pt x="853" y="2657"/>
                    <a:pt x="886" y="2663"/>
                    <a:pt x="918" y="2663"/>
                  </a:cubicBezTo>
                  <a:cubicBezTo>
                    <a:pt x="1062" y="2663"/>
                    <a:pt x="1191" y="2551"/>
                    <a:pt x="1201" y="2397"/>
                  </a:cubicBezTo>
                  <a:cubicBezTo>
                    <a:pt x="1203" y="2345"/>
                    <a:pt x="1265" y="1130"/>
                    <a:pt x="545" y="114"/>
                  </a:cubicBezTo>
                  <a:cubicBezTo>
                    <a:pt x="491" y="40"/>
                    <a:pt x="406" y="1"/>
                    <a:pt x="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1518500" y="4463700"/>
              <a:ext cx="31200" cy="67250"/>
            </a:xfrm>
            <a:custGeom>
              <a:rect b="b" l="l" r="r" t="t"/>
              <a:pathLst>
                <a:path extrusionOk="0" h="2690" w="1248">
                  <a:moveTo>
                    <a:pt x="321" y="1"/>
                  </a:moveTo>
                  <a:cubicBezTo>
                    <a:pt x="268" y="1"/>
                    <a:pt x="214" y="16"/>
                    <a:pt x="167" y="47"/>
                  </a:cubicBezTo>
                  <a:cubicBezTo>
                    <a:pt x="34" y="135"/>
                    <a:pt x="0" y="312"/>
                    <a:pt x="91" y="442"/>
                  </a:cubicBezTo>
                  <a:cubicBezTo>
                    <a:pt x="663" y="1309"/>
                    <a:pt x="584" y="2364"/>
                    <a:pt x="584" y="2384"/>
                  </a:cubicBezTo>
                  <a:cubicBezTo>
                    <a:pt x="572" y="2509"/>
                    <a:pt x="646" y="2627"/>
                    <a:pt x="766" y="2671"/>
                  </a:cubicBezTo>
                  <a:cubicBezTo>
                    <a:pt x="788" y="2681"/>
                    <a:pt x="815" y="2686"/>
                    <a:pt x="840" y="2688"/>
                  </a:cubicBezTo>
                  <a:cubicBezTo>
                    <a:pt x="849" y="2689"/>
                    <a:pt x="857" y="2690"/>
                    <a:pt x="866" y="2690"/>
                  </a:cubicBezTo>
                  <a:cubicBezTo>
                    <a:pt x="1010" y="2690"/>
                    <a:pt x="1132" y="2579"/>
                    <a:pt x="1144" y="2433"/>
                  </a:cubicBezTo>
                  <a:cubicBezTo>
                    <a:pt x="1149" y="2381"/>
                    <a:pt x="1247" y="1169"/>
                    <a:pt x="560" y="131"/>
                  </a:cubicBezTo>
                  <a:cubicBezTo>
                    <a:pt x="505" y="46"/>
                    <a:pt x="414" y="1"/>
                    <a:pt x="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1561375" y="4460975"/>
              <a:ext cx="29375" cy="67900"/>
            </a:xfrm>
            <a:custGeom>
              <a:rect b="b" l="l" r="r" t="t"/>
              <a:pathLst>
                <a:path extrusionOk="0" h="2716" w="1175">
                  <a:moveTo>
                    <a:pt x="322" y="0"/>
                  </a:moveTo>
                  <a:cubicBezTo>
                    <a:pt x="276" y="0"/>
                    <a:pt x="228" y="12"/>
                    <a:pt x="185" y="36"/>
                  </a:cubicBezTo>
                  <a:cubicBezTo>
                    <a:pt x="50" y="112"/>
                    <a:pt x="1" y="281"/>
                    <a:pt x="75" y="416"/>
                  </a:cubicBezTo>
                  <a:cubicBezTo>
                    <a:pt x="583" y="1325"/>
                    <a:pt x="426" y="2370"/>
                    <a:pt x="423" y="2390"/>
                  </a:cubicBezTo>
                  <a:cubicBezTo>
                    <a:pt x="401" y="2522"/>
                    <a:pt x="475" y="2650"/>
                    <a:pt x="602" y="2699"/>
                  </a:cubicBezTo>
                  <a:cubicBezTo>
                    <a:pt x="619" y="2704"/>
                    <a:pt x="637" y="2709"/>
                    <a:pt x="654" y="2711"/>
                  </a:cubicBezTo>
                  <a:cubicBezTo>
                    <a:pt x="669" y="2714"/>
                    <a:pt x="684" y="2715"/>
                    <a:pt x="699" y="2715"/>
                  </a:cubicBezTo>
                  <a:cubicBezTo>
                    <a:pt x="836" y="2715"/>
                    <a:pt x="956" y="2618"/>
                    <a:pt x="978" y="2478"/>
                  </a:cubicBezTo>
                  <a:cubicBezTo>
                    <a:pt x="988" y="2429"/>
                    <a:pt x="1174" y="1226"/>
                    <a:pt x="565" y="139"/>
                  </a:cubicBezTo>
                  <a:cubicBezTo>
                    <a:pt x="514" y="50"/>
                    <a:pt x="419" y="0"/>
                    <a:pt x="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1604775" y="4461775"/>
              <a:ext cx="27325" cy="68625"/>
            </a:xfrm>
            <a:custGeom>
              <a:rect b="b" l="l" r="r" t="t"/>
              <a:pathLst>
                <a:path extrusionOk="0" h="2745" w="1093">
                  <a:moveTo>
                    <a:pt x="322" y="1"/>
                  </a:moveTo>
                  <a:cubicBezTo>
                    <a:pt x="283" y="1"/>
                    <a:pt x="244" y="9"/>
                    <a:pt x="207" y="26"/>
                  </a:cubicBezTo>
                  <a:cubicBezTo>
                    <a:pt x="64" y="90"/>
                    <a:pt x="0" y="257"/>
                    <a:pt x="67" y="399"/>
                  </a:cubicBezTo>
                  <a:cubicBezTo>
                    <a:pt x="496" y="1349"/>
                    <a:pt x="248" y="2382"/>
                    <a:pt x="246" y="2392"/>
                  </a:cubicBezTo>
                  <a:cubicBezTo>
                    <a:pt x="209" y="2532"/>
                    <a:pt x="285" y="2674"/>
                    <a:pt x="418" y="2726"/>
                  </a:cubicBezTo>
                  <a:cubicBezTo>
                    <a:pt x="427" y="2728"/>
                    <a:pt x="440" y="2733"/>
                    <a:pt x="450" y="2736"/>
                  </a:cubicBezTo>
                  <a:cubicBezTo>
                    <a:pt x="472" y="2741"/>
                    <a:pt x="495" y="2744"/>
                    <a:pt x="517" y="2744"/>
                  </a:cubicBezTo>
                  <a:cubicBezTo>
                    <a:pt x="643" y="2744"/>
                    <a:pt x="759" y="2659"/>
                    <a:pt x="791" y="2532"/>
                  </a:cubicBezTo>
                  <a:cubicBezTo>
                    <a:pt x="803" y="2481"/>
                    <a:pt x="1093" y="1300"/>
                    <a:pt x="580" y="166"/>
                  </a:cubicBezTo>
                  <a:cubicBezTo>
                    <a:pt x="531" y="62"/>
                    <a:pt x="429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1160600" y="4605025"/>
              <a:ext cx="735750" cy="211250"/>
            </a:xfrm>
            <a:custGeom>
              <a:rect b="b" l="l" r="r" t="t"/>
              <a:pathLst>
                <a:path extrusionOk="0" h="8450" w="29430">
                  <a:moveTo>
                    <a:pt x="148" y="1"/>
                  </a:moveTo>
                  <a:cubicBezTo>
                    <a:pt x="72" y="175"/>
                    <a:pt x="28" y="364"/>
                    <a:pt x="18" y="555"/>
                  </a:cubicBezTo>
                  <a:cubicBezTo>
                    <a:pt x="1" y="1618"/>
                    <a:pt x="1135" y="3155"/>
                    <a:pt x="3057" y="4591"/>
                  </a:cubicBezTo>
                  <a:cubicBezTo>
                    <a:pt x="3945" y="5246"/>
                    <a:pt x="4888" y="5821"/>
                    <a:pt x="5877" y="6307"/>
                  </a:cubicBezTo>
                  <a:cubicBezTo>
                    <a:pt x="8305" y="7509"/>
                    <a:pt x="11321" y="8393"/>
                    <a:pt x="14601" y="8447"/>
                  </a:cubicBezTo>
                  <a:cubicBezTo>
                    <a:pt x="14698" y="8449"/>
                    <a:pt x="14796" y="8449"/>
                    <a:pt x="14893" y="8449"/>
                  </a:cubicBezTo>
                  <a:cubicBezTo>
                    <a:pt x="18100" y="8449"/>
                    <a:pt x="21071" y="7592"/>
                    <a:pt x="23479" y="6427"/>
                  </a:cubicBezTo>
                  <a:cubicBezTo>
                    <a:pt x="24471" y="5953"/>
                    <a:pt x="25419" y="5393"/>
                    <a:pt x="26314" y="4755"/>
                  </a:cubicBezTo>
                  <a:cubicBezTo>
                    <a:pt x="28185" y="3420"/>
                    <a:pt x="29334" y="2023"/>
                    <a:pt x="29429" y="1140"/>
                  </a:cubicBezTo>
                  <a:lnTo>
                    <a:pt x="29429" y="1140"/>
                  </a:lnTo>
                  <a:cubicBezTo>
                    <a:pt x="27596" y="2924"/>
                    <a:pt x="24861" y="3356"/>
                    <a:pt x="22372" y="4041"/>
                  </a:cubicBezTo>
                  <a:cubicBezTo>
                    <a:pt x="21064" y="4355"/>
                    <a:pt x="19861" y="4527"/>
                    <a:pt x="18560" y="4704"/>
                  </a:cubicBezTo>
                  <a:cubicBezTo>
                    <a:pt x="17512" y="4828"/>
                    <a:pt x="16496" y="4880"/>
                    <a:pt x="15455" y="4880"/>
                  </a:cubicBezTo>
                  <a:cubicBezTo>
                    <a:pt x="15165" y="4880"/>
                    <a:pt x="14872" y="4876"/>
                    <a:pt x="14576" y="4868"/>
                  </a:cubicBezTo>
                  <a:cubicBezTo>
                    <a:pt x="13830" y="4849"/>
                    <a:pt x="13155" y="4763"/>
                    <a:pt x="12384" y="4684"/>
                  </a:cubicBezTo>
                  <a:cubicBezTo>
                    <a:pt x="7824" y="4154"/>
                    <a:pt x="3825" y="2377"/>
                    <a:pt x="148" y="1"/>
                  </a:cubicBezTo>
                  <a:close/>
                </a:path>
              </a:pathLst>
            </a:custGeom>
            <a:solidFill>
              <a:srgbClr val="000000">
                <a:alpha val="26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1715850" y="4447150"/>
              <a:ext cx="282600" cy="297350"/>
            </a:xfrm>
            <a:custGeom>
              <a:rect b="b" l="l" r="r" t="t"/>
              <a:pathLst>
                <a:path extrusionOk="0" h="11894" w="11304">
                  <a:moveTo>
                    <a:pt x="2843" y="1"/>
                  </a:moveTo>
                  <a:cubicBezTo>
                    <a:pt x="2222" y="1"/>
                    <a:pt x="1540" y="340"/>
                    <a:pt x="1493" y="947"/>
                  </a:cubicBezTo>
                  <a:cubicBezTo>
                    <a:pt x="1461" y="1315"/>
                    <a:pt x="1679" y="1657"/>
                    <a:pt x="1915" y="1939"/>
                  </a:cubicBezTo>
                  <a:cubicBezTo>
                    <a:pt x="2416" y="2538"/>
                    <a:pt x="3047" y="3016"/>
                    <a:pt x="3756" y="3343"/>
                  </a:cubicBezTo>
                  <a:cubicBezTo>
                    <a:pt x="3243" y="3135"/>
                    <a:pt x="2698" y="3028"/>
                    <a:pt x="2147" y="3028"/>
                  </a:cubicBezTo>
                  <a:cubicBezTo>
                    <a:pt x="2028" y="3028"/>
                    <a:pt x="1909" y="3033"/>
                    <a:pt x="1790" y="3043"/>
                  </a:cubicBezTo>
                  <a:cubicBezTo>
                    <a:pt x="1493" y="3068"/>
                    <a:pt x="1186" y="3129"/>
                    <a:pt x="948" y="3306"/>
                  </a:cubicBezTo>
                  <a:cubicBezTo>
                    <a:pt x="707" y="3483"/>
                    <a:pt x="553" y="3802"/>
                    <a:pt x="641" y="4087"/>
                  </a:cubicBezTo>
                  <a:cubicBezTo>
                    <a:pt x="712" y="4317"/>
                    <a:pt x="923" y="4475"/>
                    <a:pt x="1127" y="4607"/>
                  </a:cubicBezTo>
                  <a:cubicBezTo>
                    <a:pt x="1871" y="5091"/>
                    <a:pt x="2688" y="5447"/>
                    <a:pt x="3550" y="5660"/>
                  </a:cubicBezTo>
                  <a:cubicBezTo>
                    <a:pt x="3274" y="5632"/>
                    <a:pt x="2997" y="5619"/>
                    <a:pt x="2721" y="5619"/>
                  </a:cubicBezTo>
                  <a:cubicBezTo>
                    <a:pt x="2236" y="5619"/>
                    <a:pt x="1752" y="5661"/>
                    <a:pt x="1274" y="5744"/>
                  </a:cubicBezTo>
                  <a:cubicBezTo>
                    <a:pt x="931" y="5805"/>
                    <a:pt x="538" y="5933"/>
                    <a:pt x="422" y="6262"/>
                  </a:cubicBezTo>
                  <a:cubicBezTo>
                    <a:pt x="327" y="6532"/>
                    <a:pt x="472" y="6838"/>
                    <a:pt x="692" y="7018"/>
                  </a:cubicBezTo>
                  <a:cubicBezTo>
                    <a:pt x="916" y="7199"/>
                    <a:pt x="1198" y="7283"/>
                    <a:pt x="1473" y="7359"/>
                  </a:cubicBezTo>
                  <a:lnTo>
                    <a:pt x="2956" y="7781"/>
                  </a:lnTo>
                  <a:cubicBezTo>
                    <a:pt x="2462" y="8066"/>
                    <a:pt x="1861" y="8053"/>
                    <a:pt x="1301" y="8157"/>
                  </a:cubicBezTo>
                  <a:cubicBezTo>
                    <a:pt x="739" y="8260"/>
                    <a:pt x="130" y="8569"/>
                    <a:pt x="20" y="9126"/>
                  </a:cubicBezTo>
                  <a:cubicBezTo>
                    <a:pt x="0" y="9232"/>
                    <a:pt x="0" y="9345"/>
                    <a:pt x="49" y="9440"/>
                  </a:cubicBezTo>
                  <a:cubicBezTo>
                    <a:pt x="94" y="9529"/>
                    <a:pt x="177" y="9590"/>
                    <a:pt x="258" y="9649"/>
                  </a:cubicBezTo>
                  <a:cubicBezTo>
                    <a:pt x="690" y="9951"/>
                    <a:pt x="1171" y="10182"/>
                    <a:pt x="1679" y="10331"/>
                  </a:cubicBezTo>
                  <a:cubicBezTo>
                    <a:pt x="2403" y="10542"/>
                    <a:pt x="3174" y="10584"/>
                    <a:pt x="3891" y="10825"/>
                  </a:cubicBezTo>
                  <a:cubicBezTo>
                    <a:pt x="4588" y="11060"/>
                    <a:pt x="5214" y="11478"/>
                    <a:pt x="5916" y="11696"/>
                  </a:cubicBezTo>
                  <a:cubicBezTo>
                    <a:pt x="6389" y="11842"/>
                    <a:pt x="6878" y="11893"/>
                    <a:pt x="7373" y="11893"/>
                  </a:cubicBezTo>
                  <a:cubicBezTo>
                    <a:pt x="7943" y="11893"/>
                    <a:pt x="8519" y="11826"/>
                    <a:pt x="9085" y="11758"/>
                  </a:cubicBezTo>
                  <a:cubicBezTo>
                    <a:pt x="9311" y="11728"/>
                    <a:pt x="9544" y="11699"/>
                    <a:pt x="9745" y="11591"/>
                  </a:cubicBezTo>
                  <a:cubicBezTo>
                    <a:pt x="10251" y="11318"/>
                    <a:pt x="10386" y="10653"/>
                    <a:pt x="10366" y="10079"/>
                  </a:cubicBezTo>
                  <a:cubicBezTo>
                    <a:pt x="10342" y="9391"/>
                    <a:pt x="10612" y="6296"/>
                    <a:pt x="10612" y="6296"/>
                  </a:cubicBezTo>
                  <a:cubicBezTo>
                    <a:pt x="10612" y="6296"/>
                    <a:pt x="11304" y="3441"/>
                    <a:pt x="8702" y="2749"/>
                  </a:cubicBezTo>
                  <a:cubicBezTo>
                    <a:pt x="7732" y="2489"/>
                    <a:pt x="6746" y="1998"/>
                    <a:pt x="5872" y="1441"/>
                  </a:cubicBezTo>
                  <a:cubicBezTo>
                    <a:pt x="4956" y="856"/>
                    <a:pt x="4070" y="103"/>
                    <a:pt x="2990" y="7"/>
                  </a:cubicBezTo>
                  <a:cubicBezTo>
                    <a:pt x="2942" y="3"/>
                    <a:pt x="2893" y="1"/>
                    <a:pt x="2843" y="1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1967150" y="4555775"/>
              <a:ext cx="231975" cy="190575"/>
            </a:xfrm>
            <a:custGeom>
              <a:rect b="b" l="l" r="r" t="t"/>
              <a:pathLst>
                <a:path extrusionOk="0" h="7623" w="9279">
                  <a:moveTo>
                    <a:pt x="509" y="1"/>
                  </a:moveTo>
                  <a:cubicBezTo>
                    <a:pt x="473" y="1"/>
                    <a:pt x="438" y="9"/>
                    <a:pt x="403" y="26"/>
                  </a:cubicBezTo>
                  <a:cubicBezTo>
                    <a:pt x="0" y="228"/>
                    <a:pt x="508" y="1367"/>
                    <a:pt x="633" y="1656"/>
                  </a:cubicBezTo>
                  <a:cubicBezTo>
                    <a:pt x="695" y="1799"/>
                    <a:pt x="766" y="1944"/>
                    <a:pt x="788" y="2096"/>
                  </a:cubicBezTo>
                  <a:cubicBezTo>
                    <a:pt x="810" y="2238"/>
                    <a:pt x="788" y="2383"/>
                    <a:pt x="771" y="2525"/>
                  </a:cubicBezTo>
                  <a:cubicBezTo>
                    <a:pt x="663" y="3377"/>
                    <a:pt x="609" y="4251"/>
                    <a:pt x="803" y="5086"/>
                  </a:cubicBezTo>
                  <a:cubicBezTo>
                    <a:pt x="999" y="5923"/>
                    <a:pt x="1468" y="6725"/>
                    <a:pt x="2204" y="7165"/>
                  </a:cubicBezTo>
                  <a:cubicBezTo>
                    <a:pt x="2825" y="7533"/>
                    <a:pt x="3552" y="7623"/>
                    <a:pt x="4275" y="7623"/>
                  </a:cubicBezTo>
                  <a:cubicBezTo>
                    <a:pt x="4664" y="7623"/>
                    <a:pt x="5052" y="7597"/>
                    <a:pt x="5422" y="7575"/>
                  </a:cubicBezTo>
                  <a:cubicBezTo>
                    <a:pt x="6458" y="7513"/>
                    <a:pt x="7496" y="7481"/>
                    <a:pt x="8533" y="7481"/>
                  </a:cubicBezTo>
                  <a:cubicBezTo>
                    <a:pt x="8782" y="7481"/>
                    <a:pt x="9030" y="7482"/>
                    <a:pt x="9279" y="7486"/>
                  </a:cubicBezTo>
                  <a:lnTo>
                    <a:pt x="9011" y="5390"/>
                  </a:lnTo>
                  <a:cubicBezTo>
                    <a:pt x="8952" y="4931"/>
                    <a:pt x="8893" y="4472"/>
                    <a:pt x="8788" y="4023"/>
                  </a:cubicBezTo>
                  <a:cubicBezTo>
                    <a:pt x="8596" y="3222"/>
                    <a:pt x="8253" y="2415"/>
                    <a:pt x="7590" y="1904"/>
                  </a:cubicBezTo>
                  <a:cubicBezTo>
                    <a:pt x="6942" y="1408"/>
                    <a:pt x="6139" y="1134"/>
                    <a:pt x="5344" y="984"/>
                  </a:cubicBezTo>
                  <a:cubicBezTo>
                    <a:pt x="4210" y="770"/>
                    <a:pt x="3041" y="778"/>
                    <a:pt x="1910" y="554"/>
                  </a:cubicBezTo>
                  <a:cubicBezTo>
                    <a:pt x="1615" y="498"/>
                    <a:pt x="1316" y="417"/>
                    <a:pt x="1043" y="284"/>
                  </a:cubicBezTo>
                  <a:cubicBezTo>
                    <a:pt x="891" y="208"/>
                    <a:pt x="696" y="1"/>
                    <a:pt x="509" y="1"/>
                  </a:cubicBezTo>
                  <a:close/>
                </a:path>
              </a:pathLst>
            </a:custGeom>
            <a:solidFill>
              <a:srgbClr val="CF7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1903725" y="4529300"/>
              <a:ext cx="160775" cy="215450"/>
            </a:xfrm>
            <a:custGeom>
              <a:rect b="b" l="l" r="r" t="t"/>
              <a:pathLst>
                <a:path extrusionOk="0" h="8618" w="6431">
                  <a:moveTo>
                    <a:pt x="1245" y="0"/>
                  </a:moveTo>
                  <a:cubicBezTo>
                    <a:pt x="481" y="0"/>
                    <a:pt x="0" y="1491"/>
                    <a:pt x="151" y="2070"/>
                  </a:cubicBezTo>
                  <a:cubicBezTo>
                    <a:pt x="262" y="2487"/>
                    <a:pt x="561" y="2828"/>
                    <a:pt x="735" y="3221"/>
                  </a:cubicBezTo>
                  <a:cubicBezTo>
                    <a:pt x="1079" y="3999"/>
                    <a:pt x="910" y="4895"/>
                    <a:pt x="910" y="5747"/>
                  </a:cubicBezTo>
                  <a:cubicBezTo>
                    <a:pt x="910" y="6437"/>
                    <a:pt x="1027" y="7124"/>
                    <a:pt x="1258" y="7774"/>
                  </a:cubicBezTo>
                  <a:cubicBezTo>
                    <a:pt x="1320" y="7941"/>
                    <a:pt x="1391" y="8116"/>
                    <a:pt x="1526" y="8231"/>
                  </a:cubicBezTo>
                  <a:cubicBezTo>
                    <a:pt x="1763" y="8434"/>
                    <a:pt x="1900" y="8618"/>
                    <a:pt x="2166" y="8618"/>
                  </a:cubicBezTo>
                  <a:cubicBezTo>
                    <a:pt x="2203" y="8618"/>
                    <a:pt x="2242" y="8614"/>
                    <a:pt x="2284" y="8607"/>
                  </a:cubicBezTo>
                  <a:cubicBezTo>
                    <a:pt x="2691" y="8536"/>
                    <a:pt x="3262" y="8513"/>
                    <a:pt x="3843" y="8513"/>
                  </a:cubicBezTo>
                  <a:cubicBezTo>
                    <a:pt x="5004" y="8513"/>
                    <a:pt x="6204" y="8607"/>
                    <a:pt x="6204" y="8607"/>
                  </a:cubicBezTo>
                  <a:lnTo>
                    <a:pt x="6430" y="1805"/>
                  </a:lnTo>
                  <a:lnTo>
                    <a:pt x="6430" y="1805"/>
                  </a:lnTo>
                  <a:cubicBezTo>
                    <a:pt x="6335" y="1808"/>
                    <a:pt x="6235" y="1809"/>
                    <a:pt x="6132" y="1809"/>
                  </a:cubicBezTo>
                  <a:cubicBezTo>
                    <a:pt x="5085" y="1809"/>
                    <a:pt x="3701" y="1645"/>
                    <a:pt x="2979" y="995"/>
                  </a:cubicBezTo>
                  <a:cubicBezTo>
                    <a:pt x="2517" y="577"/>
                    <a:pt x="1889" y="23"/>
                    <a:pt x="1266" y="0"/>
                  </a:cubicBezTo>
                  <a:cubicBezTo>
                    <a:pt x="1259" y="0"/>
                    <a:pt x="1252" y="0"/>
                    <a:pt x="1245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1122573" y="4423759"/>
              <a:ext cx="282675" cy="297375"/>
            </a:xfrm>
            <a:custGeom>
              <a:rect b="b" l="l" r="r" t="t"/>
              <a:pathLst>
                <a:path extrusionOk="0" h="11895" w="11307">
                  <a:moveTo>
                    <a:pt x="8461" y="0"/>
                  </a:moveTo>
                  <a:cubicBezTo>
                    <a:pt x="8412" y="0"/>
                    <a:pt x="8363" y="2"/>
                    <a:pt x="8315" y="7"/>
                  </a:cubicBezTo>
                  <a:cubicBezTo>
                    <a:pt x="7235" y="102"/>
                    <a:pt x="6349" y="856"/>
                    <a:pt x="5435" y="1440"/>
                  </a:cubicBezTo>
                  <a:cubicBezTo>
                    <a:pt x="4559" y="1997"/>
                    <a:pt x="3575" y="2491"/>
                    <a:pt x="2603" y="2748"/>
                  </a:cubicBezTo>
                  <a:cubicBezTo>
                    <a:pt x="1" y="3441"/>
                    <a:pt x="695" y="6298"/>
                    <a:pt x="695" y="6298"/>
                  </a:cubicBezTo>
                  <a:cubicBezTo>
                    <a:pt x="695" y="6298"/>
                    <a:pt x="963" y="9393"/>
                    <a:pt x="941" y="10080"/>
                  </a:cubicBezTo>
                  <a:cubicBezTo>
                    <a:pt x="921" y="10655"/>
                    <a:pt x="1054" y="11318"/>
                    <a:pt x="1559" y="11590"/>
                  </a:cubicBezTo>
                  <a:cubicBezTo>
                    <a:pt x="1761" y="11701"/>
                    <a:pt x="1994" y="11730"/>
                    <a:pt x="2222" y="11757"/>
                  </a:cubicBezTo>
                  <a:cubicBezTo>
                    <a:pt x="2786" y="11827"/>
                    <a:pt x="3362" y="11895"/>
                    <a:pt x="3931" y="11895"/>
                  </a:cubicBezTo>
                  <a:cubicBezTo>
                    <a:pt x="4426" y="11895"/>
                    <a:pt x="4917" y="11843"/>
                    <a:pt x="5391" y="11696"/>
                  </a:cubicBezTo>
                  <a:cubicBezTo>
                    <a:pt x="6093" y="11477"/>
                    <a:pt x="6719" y="11060"/>
                    <a:pt x="7416" y="10824"/>
                  </a:cubicBezTo>
                  <a:cubicBezTo>
                    <a:pt x="8133" y="10584"/>
                    <a:pt x="8901" y="10544"/>
                    <a:pt x="9628" y="10331"/>
                  </a:cubicBezTo>
                  <a:cubicBezTo>
                    <a:pt x="10134" y="10184"/>
                    <a:pt x="10615" y="9953"/>
                    <a:pt x="11049" y="9648"/>
                  </a:cubicBezTo>
                  <a:cubicBezTo>
                    <a:pt x="11130" y="9592"/>
                    <a:pt x="11211" y="9528"/>
                    <a:pt x="11258" y="9440"/>
                  </a:cubicBezTo>
                  <a:cubicBezTo>
                    <a:pt x="11307" y="9347"/>
                    <a:pt x="11307" y="9231"/>
                    <a:pt x="11285" y="9128"/>
                  </a:cubicBezTo>
                  <a:cubicBezTo>
                    <a:pt x="11174" y="8568"/>
                    <a:pt x="10566" y="8262"/>
                    <a:pt x="10006" y="8158"/>
                  </a:cubicBezTo>
                  <a:cubicBezTo>
                    <a:pt x="9444" y="8055"/>
                    <a:pt x="8842" y="8065"/>
                    <a:pt x="8349" y="7780"/>
                  </a:cubicBezTo>
                  <a:lnTo>
                    <a:pt x="9832" y="7361"/>
                  </a:lnTo>
                  <a:cubicBezTo>
                    <a:pt x="10107" y="7282"/>
                    <a:pt x="10391" y="7199"/>
                    <a:pt x="10612" y="7019"/>
                  </a:cubicBezTo>
                  <a:cubicBezTo>
                    <a:pt x="10833" y="6838"/>
                    <a:pt x="10978" y="6531"/>
                    <a:pt x="10885" y="6261"/>
                  </a:cubicBezTo>
                  <a:cubicBezTo>
                    <a:pt x="10767" y="5932"/>
                    <a:pt x="10374" y="5807"/>
                    <a:pt x="10031" y="5746"/>
                  </a:cubicBezTo>
                  <a:cubicBezTo>
                    <a:pt x="9551" y="5661"/>
                    <a:pt x="9066" y="5618"/>
                    <a:pt x="8581" y="5618"/>
                  </a:cubicBezTo>
                  <a:cubicBezTo>
                    <a:pt x="8305" y="5618"/>
                    <a:pt x="8030" y="5632"/>
                    <a:pt x="7755" y="5660"/>
                  </a:cubicBezTo>
                  <a:cubicBezTo>
                    <a:pt x="8617" y="5446"/>
                    <a:pt x="9436" y="5090"/>
                    <a:pt x="10180" y="4607"/>
                  </a:cubicBezTo>
                  <a:cubicBezTo>
                    <a:pt x="10384" y="4474"/>
                    <a:pt x="10593" y="4317"/>
                    <a:pt x="10666" y="4086"/>
                  </a:cubicBezTo>
                  <a:cubicBezTo>
                    <a:pt x="10752" y="3801"/>
                    <a:pt x="10598" y="3482"/>
                    <a:pt x="10359" y="3306"/>
                  </a:cubicBezTo>
                  <a:cubicBezTo>
                    <a:pt x="10119" y="3129"/>
                    <a:pt x="9814" y="3067"/>
                    <a:pt x="9517" y="3043"/>
                  </a:cubicBezTo>
                  <a:cubicBezTo>
                    <a:pt x="9400" y="3033"/>
                    <a:pt x="9283" y="3029"/>
                    <a:pt x="9166" y="3029"/>
                  </a:cubicBezTo>
                  <a:cubicBezTo>
                    <a:pt x="8613" y="3029"/>
                    <a:pt x="8063" y="3134"/>
                    <a:pt x="7549" y="3342"/>
                  </a:cubicBezTo>
                  <a:cubicBezTo>
                    <a:pt x="8261" y="3018"/>
                    <a:pt x="8889" y="2540"/>
                    <a:pt x="9390" y="1941"/>
                  </a:cubicBezTo>
                  <a:cubicBezTo>
                    <a:pt x="9628" y="1656"/>
                    <a:pt x="9844" y="1317"/>
                    <a:pt x="9814" y="949"/>
                  </a:cubicBezTo>
                  <a:cubicBezTo>
                    <a:pt x="9764" y="342"/>
                    <a:pt x="9082" y="0"/>
                    <a:pt x="8461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890600" y="4554500"/>
              <a:ext cx="231975" cy="190575"/>
            </a:xfrm>
            <a:custGeom>
              <a:rect b="b" l="l" r="r" t="t"/>
              <a:pathLst>
                <a:path extrusionOk="0" h="7623" w="9279">
                  <a:moveTo>
                    <a:pt x="8770" y="0"/>
                  </a:moveTo>
                  <a:cubicBezTo>
                    <a:pt x="8584" y="0"/>
                    <a:pt x="8390" y="208"/>
                    <a:pt x="8235" y="284"/>
                  </a:cubicBezTo>
                  <a:cubicBezTo>
                    <a:pt x="7963" y="416"/>
                    <a:pt x="7666" y="497"/>
                    <a:pt x="7369" y="556"/>
                  </a:cubicBezTo>
                  <a:cubicBezTo>
                    <a:pt x="6237" y="779"/>
                    <a:pt x="5069" y="770"/>
                    <a:pt x="3935" y="983"/>
                  </a:cubicBezTo>
                  <a:cubicBezTo>
                    <a:pt x="3140" y="1133"/>
                    <a:pt x="2337" y="1408"/>
                    <a:pt x="1689" y="1904"/>
                  </a:cubicBezTo>
                  <a:cubicBezTo>
                    <a:pt x="1026" y="2412"/>
                    <a:pt x="682" y="3222"/>
                    <a:pt x="493" y="4022"/>
                  </a:cubicBezTo>
                  <a:cubicBezTo>
                    <a:pt x="385" y="4471"/>
                    <a:pt x="327" y="4930"/>
                    <a:pt x="270" y="5389"/>
                  </a:cubicBezTo>
                  <a:lnTo>
                    <a:pt x="0" y="7486"/>
                  </a:lnTo>
                  <a:cubicBezTo>
                    <a:pt x="257" y="7482"/>
                    <a:pt x="515" y="7480"/>
                    <a:pt x="772" y="7480"/>
                  </a:cubicBezTo>
                  <a:cubicBezTo>
                    <a:pt x="1801" y="7480"/>
                    <a:pt x="2829" y="7511"/>
                    <a:pt x="3856" y="7574"/>
                  </a:cubicBezTo>
                  <a:cubicBezTo>
                    <a:pt x="4227" y="7596"/>
                    <a:pt x="4616" y="7622"/>
                    <a:pt x="5005" y="7622"/>
                  </a:cubicBezTo>
                  <a:cubicBezTo>
                    <a:pt x="5728" y="7622"/>
                    <a:pt x="6454" y="7533"/>
                    <a:pt x="7074" y="7164"/>
                  </a:cubicBezTo>
                  <a:cubicBezTo>
                    <a:pt x="7811" y="6725"/>
                    <a:pt x="8282" y="5922"/>
                    <a:pt x="8476" y="5085"/>
                  </a:cubicBezTo>
                  <a:cubicBezTo>
                    <a:pt x="8670" y="4250"/>
                    <a:pt x="8618" y="3377"/>
                    <a:pt x="8508" y="2525"/>
                  </a:cubicBezTo>
                  <a:cubicBezTo>
                    <a:pt x="8491" y="2382"/>
                    <a:pt x="8471" y="2238"/>
                    <a:pt x="8491" y="2095"/>
                  </a:cubicBezTo>
                  <a:cubicBezTo>
                    <a:pt x="8513" y="1941"/>
                    <a:pt x="8584" y="1798"/>
                    <a:pt x="8645" y="1653"/>
                  </a:cubicBezTo>
                  <a:cubicBezTo>
                    <a:pt x="8771" y="1366"/>
                    <a:pt x="9279" y="227"/>
                    <a:pt x="8876" y="26"/>
                  </a:cubicBezTo>
                  <a:cubicBezTo>
                    <a:pt x="8841" y="8"/>
                    <a:pt x="8806" y="0"/>
                    <a:pt x="8770" y="0"/>
                  </a:cubicBezTo>
                  <a:close/>
                </a:path>
              </a:pathLst>
            </a:custGeom>
            <a:solidFill>
              <a:srgbClr val="CF7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1025300" y="4528000"/>
              <a:ext cx="160750" cy="215475"/>
            </a:xfrm>
            <a:custGeom>
              <a:rect b="b" l="l" r="r" t="t"/>
              <a:pathLst>
                <a:path extrusionOk="0" h="8619" w="6430">
                  <a:moveTo>
                    <a:pt x="5183" y="1"/>
                  </a:moveTo>
                  <a:cubicBezTo>
                    <a:pt x="5176" y="1"/>
                    <a:pt x="5169" y="1"/>
                    <a:pt x="5162" y="1"/>
                  </a:cubicBezTo>
                  <a:cubicBezTo>
                    <a:pt x="4541" y="25"/>
                    <a:pt x="3910" y="578"/>
                    <a:pt x="3451" y="995"/>
                  </a:cubicBezTo>
                  <a:cubicBezTo>
                    <a:pt x="2730" y="1647"/>
                    <a:pt x="1349" y="1810"/>
                    <a:pt x="301" y="1810"/>
                  </a:cubicBezTo>
                  <a:cubicBezTo>
                    <a:pt x="197" y="1810"/>
                    <a:pt x="96" y="1808"/>
                    <a:pt x="0" y="1805"/>
                  </a:cubicBezTo>
                  <a:lnTo>
                    <a:pt x="0" y="1805"/>
                  </a:lnTo>
                  <a:lnTo>
                    <a:pt x="226" y="8607"/>
                  </a:lnTo>
                  <a:cubicBezTo>
                    <a:pt x="226" y="8607"/>
                    <a:pt x="1426" y="8513"/>
                    <a:pt x="2587" y="8513"/>
                  </a:cubicBezTo>
                  <a:cubicBezTo>
                    <a:pt x="3167" y="8513"/>
                    <a:pt x="3738" y="8537"/>
                    <a:pt x="4143" y="8607"/>
                  </a:cubicBezTo>
                  <a:cubicBezTo>
                    <a:pt x="4186" y="8615"/>
                    <a:pt x="4226" y="8618"/>
                    <a:pt x="4263" y="8618"/>
                  </a:cubicBezTo>
                  <a:cubicBezTo>
                    <a:pt x="4529" y="8618"/>
                    <a:pt x="4667" y="8436"/>
                    <a:pt x="4902" y="8234"/>
                  </a:cubicBezTo>
                  <a:cubicBezTo>
                    <a:pt x="5037" y="8116"/>
                    <a:pt x="5111" y="7944"/>
                    <a:pt x="5170" y="7775"/>
                  </a:cubicBezTo>
                  <a:cubicBezTo>
                    <a:pt x="5400" y="7124"/>
                    <a:pt x="5518" y="6440"/>
                    <a:pt x="5521" y="5747"/>
                  </a:cubicBezTo>
                  <a:cubicBezTo>
                    <a:pt x="5521" y="4896"/>
                    <a:pt x="5349" y="4002"/>
                    <a:pt x="5695" y="3221"/>
                  </a:cubicBezTo>
                  <a:cubicBezTo>
                    <a:pt x="5869" y="2829"/>
                    <a:pt x="6169" y="2490"/>
                    <a:pt x="6277" y="2073"/>
                  </a:cubicBezTo>
                  <a:cubicBezTo>
                    <a:pt x="6430" y="1491"/>
                    <a:pt x="5949" y="1"/>
                    <a:pt x="5183" y="1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1084375" y="3968200"/>
              <a:ext cx="162525" cy="216300"/>
            </a:xfrm>
            <a:custGeom>
              <a:rect b="b" l="l" r="r" t="t"/>
              <a:pathLst>
                <a:path extrusionOk="0" h="8652" w="6501">
                  <a:moveTo>
                    <a:pt x="5647" y="0"/>
                  </a:moveTo>
                  <a:cubicBezTo>
                    <a:pt x="4913" y="0"/>
                    <a:pt x="3912" y="416"/>
                    <a:pt x="3280" y="583"/>
                  </a:cubicBezTo>
                  <a:cubicBezTo>
                    <a:pt x="2637" y="753"/>
                    <a:pt x="1297" y="917"/>
                    <a:pt x="850" y="1482"/>
                  </a:cubicBezTo>
                  <a:cubicBezTo>
                    <a:pt x="87" y="2454"/>
                    <a:pt x="1" y="4140"/>
                    <a:pt x="236" y="5306"/>
                  </a:cubicBezTo>
                  <a:cubicBezTo>
                    <a:pt x="288" y="5559"/>
                    <a:pt x="369" y="5807"/>
                    <a:pt x="475" y="6045"/>
                  </a:cubicBezTo>
                  <a:cubicBezTo>
                    <a:pt x="956" y="7113"/>
                    <a:pt x="1945" y="7984"/>
                    <a:pt x="3000" y="8416"/>
                  </a:cubicBezTo>
                  <a:cubicBezTo>
                    <a:pt x="3386" y="8574"/>
                    <a:pt x="3767" y="8651"/>
                    <a:pt x="4125" y="8651"/>
                  </a:cubicBezTo>
                  <a:cubicBezTo>
                    <a:pt x="5204" y="8651"/>
                    <a:pt x="6084" y="7952"/>
                    <a:pt x="6314" y="6671"/>
                  </a:cubicBezTo>
                  <a:cubicBezTo>
                    <a:pt x="6501" y="5620"/>
                    <a:pt x="6167" y="4562"/>
                    <a:pt x="6039" y="3517"/>
                  </a:cubicBezTo>
                  <a:cubicBezTo>
                    <a:pt x="5897" y="2341"/>
                    <a:pt x="5995" y="1194"/>
                    <a:pt x="5948" y="28"/>
                  </a:cubicBezTo>
                  <a:cubicBezTo>
                    <a:pt x="5855" y="9"/>
                    <a:pt x="5754" y="0"/>
                    <a:pt x="5647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799250" y="3965350"/>
              <a:ext cx="140675" cy="186125"/>
            </a:xfrm>
            <a:custGeom>
              <a:rect b="b" l="l" r="r" t="t"/>
              <a:pathLst>
                <a:path extrusionOk="0" h="7445" w="5627">
                  <a:moveTo>
                    <a:pt x="1556" y="0"/>
                  </a:moveTo>
                  <a:cubicBezTo>
                    <a:pt x="643" y="0"/>
                    <a:pt x="710" y="1081"/>
                    <a:pt x="744" y="1812"/>
                  </a:cubicBezTo>
                  <a:cubicBezTo>
                    <a:pt x="795" y="2848"/>
                    <a:pt x="388" y="3736"/>
                    <a:pt x="160" y="4693"/>
                  </a:cubicBezTo>
                  <a:cubicBezTo>
                    <a:pt x="96" y="4959"/>
                    <a:pt x="49" y="5229"/>
                    <a:pt x="27" y="5501"/>
                  </a:cubicBezTo>
                  <a:cubicBezTo>
                    <a:pt x="0" y="5835"/>
                    <a:pt x="30" y="6181"/>
                    <a:pt x="174" y="6480"/>
                  </a:cubicBezTo>
                  <a:cubicBezTo>
                    <a:pt x="400" y="6944"/>
                    <a:pt x="881" y="7246"/>
                    <a:pt x="1385" y="7362"/>
                  </a:cubicBezTo>
                  <a:cubicBezTo>
                    <a:pt x="1628" y="7417"/>
                    <a:pt x="1877" y="7444"/>
                    <a:pt x="2127" y="7444"/>
                  </a:cubicBezTo>
                  <a:cubicBezTo>
                    <a:pt x="3434" y="7444"/>
                    <a:pt x="4756" y="6710"/>
                    <a:pt x="5287" y="5496"/>
                  </a:cubicBezTo>
                  <a:cubicBezTo>
                    <a:pt x="5570" y="4855"/>
                    <a:pt x="5626" y="4139"/>
                    <a:pt x="5612" y="3437"/>
                  </a:cubicBezTo>
                  <a:cubicBezTo>
                    <a:pt x="5585" y="2180"/>
                    <a:pt x="5084" y="1522"/>
                    <a:pt x="3962" y="1014"/>
                  </a:cubicBezTo>
                  <a:cubicBezTo>
                    <a:pt x="3243" y="687"/>
                    <a:pt x="2565" y="138"/>
                    <a:pt x="1768" y="17"/>
                  </a:cubicBezTo>
                  <a:cubicBezTo>
                    <a:pt x="1692" y="6"/>
                    <a:pt x="1621" y="0"/>
                    <a:pt x="1556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0" name="Google Shape;180;p27"/>
          <p:cNvCxnSpPr>
            <a:stCxn id="137" idx="3"/>
          </p:cNvCxnSpPr>
          <p:nvPr/>
        </p:nvCxnSpPr>
        <p:spPr>
          <a:xfrm>
            <a:off x="1871850" y="1409775"/>
            <a:ext cx="605700" cy="1814700"/>
          </a:xfrm>
          <a:prstGeom prst="curvedConnector4">
            <a:avLst>
              <a:gd fmla="val -39314" name="adj1"/>
              <a:gd fmla="val 67424" name="adj2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oval"/>
            <a:tailEnd len="med" w="med" type="triangle"/>
          </a:ln>
        </p:spPr>
      </p:cxnSp>
      <p:cxnSp>
        <p:nvCxnSpPr>
          <p:cNvPr id="181" name="Google Shape;181;p27"/>
          <p:cNvCxnSpPr>
            <a:endCxn id="137" idx="1"/>
          </p:cNvCxnSpPr>
          <p:nvPr/>
        </p:nvCxnSpPr>
        <p:spPr>
          <a:xfrm rot="-5400000">
            <a:off x="5929200" y="2084925"/>
            <a:ext cx="2018100" cy="667800"/>
          </a:xfrm>
          <a:prstGeom prst="curvedConnector4">
            <a:avLst>
              <a:gd fmla="val 34332" name="adj1"/>
              <a:gd fmla="val 135658" name="adj2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6"/>
          <p:cNvSpPr txBox="1"/>
          <p:nvPr>
            <p:ph type="ctrTitle"/>
          </p:nvPr>
        </p:nvSpPr>
        <p:spPr>
          <a:xfrm>
            <a:off x="3020700" y="538725"/>
            <a:ext cx="3102600" cy="7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STATS 2023</a:t>
            </a:r>
            <a:endParaRPr/>
          </a:p>
        </p:txBody>
      </p:sp>
      <p:pic>
        <p:nvPicPr>
          <p:cNvPr id="472" name="Google Shape;4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8925"/>
            <a:ext cx="8839204" cy="3016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7"/>
          <p:cNvSpPr txBox="1"/>
          <p:nvPr>
            <p:ph type="ctrTitle"/>
          </p:nvPr>
        </p:nvSpPr>
        <p:spPr>
          <a:xfrm>
            <a:off x="1056750" y="779750"/>
            <a:ext cx="2386200" cy="11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 PLAYERS POINT PREDICTED</a:t>
            </a:r>
            <a:endParaRPr/>
          </a:p>
        </p:txBody>
      </p:sp>
      <p:pic>
        <p:nvPicPr>
          <p:cNvPr id="478" name="Google Shape;47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8100" y="225400"/>
            <a:ext cx="3531000" cy="4504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9" name="Google Shape;479;p37"/>
          <p:cNvGrpSpPr/>
          <p:nvPr/>
        </p:nvGrpSpPr>
        <p:grpSpPr>
          <a:xfrm>
            <a:off x="606033" y="1997548"/>
            <a:ext cx="2484590" cy="3145940"/>
            <a:chOff x="3672325" y="1769075"/>
            <a:chExt cx="897450" cy="1202025"/>
          </a:xfrm>
        </p:grpSpPr>
        <p:sp>
          <p:nvSpPr>
            <p:cNvPr id="480" name="Google Shape;480;p37"/>
            <p:cNvSpPr/>
            <p:nvPr/>
          </p:nvSpPr>
          <p:spPr>
            <a:xfrm>
              <a:off x="3760075" y="2590225"/>
              <a:ext cx="231700" cy="208875"/>
            </a:xfrm>
            <a:custGeom>
              <a:rect b="b" l="l" r="r" t="t"/>
              <a:pathLst>
                <a:path extrusionOk="0" h="8355" w="9268">
                  <a:moveTo>
                    <a:pt x="1213" y="1"/>
                  </a:moveTo>
                  <a:lnTo>
                    <a:pt x="1" y="713"/>
                  </a:lnTo>
                  <a:lnTo>
                    <a:pt x="30" y="1481"/>
                  </a:lnTo>
                  <a:cubicBezTo>
                    <a:pt x="30" y="1481"/>
                    <a:pt x="1452" y="4029"/>
                    <a:pt x="2546" y="5301"/>
                  </a:cubicBezTo>
                  <a:cubicBezTo>
                    <a:pt x="3641" y="6572"/>
                    <a:pt x="4945" y="8231"/>
                    <a:pt x="6187" y="8349"/>
                  </a:cubicBezTo>
                  <a:cubicBezTo>
                    <a:pt x="6224" y="8353"/>
                    <a:pt x="6261" y="8354"/>
                    <a:pt x="6299" y="8354"/>
                  </a:cubicBezTo>
                  <a:cubicBezTo>
                    <a:pt x="7539" y="8354"/>
                    <a:pt x="9267" y="6545"/>
                    <a:pt x="9267" y="6545"/>
                  </a:cubicBezTo>
                  <a:lnTo>
                    <a:pt x="6631" y="4324"/>
                  </a:lnTo>
                  <a:lnTo>
                    <a:pt x="6010" y="3406"/>
                  </a:lnTo>
                  <a:cubicBezTo>
                    <a:pt x="6010" y="3406"/>
                    <a:pt x="5389" y="2311"/>
                    <a:pt x="4144" y="1393"/>
                  </a:cubicBezTo>
                  <a:cubicBezTo>
                    <a:pt x="2902" y="475"/>
                    <a:pt x="1213" y="1"/>
                    <a:pt x="1213" y="1"/>
                  </a:cubicBez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4283000" y="2565450"/>
              <a:ext cx="37750" cy="28925"/>
            </a:xfrm>
            <a:custGeom>
              <a:rect b="b" l="l" r="r" t="t"/>
              <a:pathLst>
                <a:path extrusionOk="0" h="1157" w="1510">
                  <a:moveTo>
                    <a:pt x="1227" y="0"/>
                  </a:moveTo>
                  <a:cubicBezTo>
                    <a:pt x="1227" y="0"/>
                    <a:pt x="813" y="133"/>
                    <a:pt x="503" y="133"/>
                  </a:cubicBezTo>
                  <a:cubicBezTo>
                    <a:pt x="191" y="133"/>
                    <a:pt x="0" y="636"/>
                    <a:pt x="265" y="962"/>
                  </a:cubicBezTo>
                  <a:cubicBezTo>
                    <a:pt x="387" y="1110"/>
                    <a:pt x="614" y="1157"/>
                    <a:pt x="834" y="1157"/>
                  </a:cubicBezTo>
                  <a:cubicBezTo>
                    <a:pt x="1096" y="1157"/>
                    <a:pt x="1349" y="1091"/>
                    <a:pt x="1407" y="1051"/>
                  </a:cubicBezTo>
                  <a:cubicBezTo>
                    <a:pt x="1510" y="977"/>
                    <a:pt x="1227" y="0"/>
                    <a:pt x="1227" y="0"/>
                  </a:cubicBezTo>
                  <a:close/>
                </a:path>
              </a:pathLst>
            </a:custGeom>
            <a:solidFill>
              <a:srgbClr val="DDCE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4288500" y="2548450"/>
              <a:ext cx="69250" cy="75400"/>
            </a:xfrm>
            <a:custGeom>
              <a:rect b="b" l="l" r="r" t="t"/>
              <a:pathLst>
                <a:path extrusionOk="0" h="3016" w="2770">
                  <a:moveTo>
                    <a:pt x="2561" y="0"/>
                  </a:moveTo>
                  <a:lnTo>
                    <a:pt x="1881" y="148"/>
                  </a:lnTo>
                  <a:lnTo>
                    <a:pt x="1407" y="1598"/>
                  </a:lnTo>
                  <a:cubicBezTo>
                    <a:pt x="1407" y="1598"/>
                    <a:pt x="786" y="1849"/>
                    <a:pt x="519" y="1878"/>
                  </a:cubicBezTo>
                  <a:cubicBezTo>
                    <a:pt x="254" y="1908"/>
                    <a:pt x="1" y="2664"/>
                    <a:pt x="728" y="2931"/>
                  </a:cubicBezTo>
                  <a:cubicBezTo>
                    <a:pt x="894" y="2992"/>
                    <a:pt x="1060" y="3016"/>
                    <a:pt x="1216" y="3016"/>
                  </a:cubicBezTo>
                  <a:cubicBezTo>
                    <a:pt x="1741" y="3016"/>
                    <a:pt x="2163" y="2752"/>
                    <a:pt x="2163" y="2752"/>
                  </a:cubicBezTo>
                  <a:cubicBezTo>
                    <a:pt x="2163" y="2752"/>
                    <a:pt x="2770" y="1836"/>
                    <a:pt x="2770" y="1790"/>
                  </a:cubicBezTo>
                  <a:cubicBezTo>
                    <a:pt x="2770" y="1746"/>
                    <a:pt x="2561" y="0"/>
                    <a:pt x="2561" y="0"/>
                  </a:cubicBezTo>
                  <a:close/>
                </a:path>
              </a:pathLst>
            </a:custGeom>
            <a:solidFill>
              <a:srgbClr val="FEE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4335875" y="2069175"/>
              <a:ext cx="233900" cy="396025"/>
            </a:xfrm>
            <a:custGeom>
              <a:rect b="b" l="l" r="r" t="t"/>
              <a:pathLst>
                <a:path extrusionOk="0" h="15841" w="9356">
                  <a:moveTo>
                    <a:pt x="5627" y="0"/>
                  </a:moveTo>
                  <a:lnTo>
                    <a:pt x="2252" y="180"/>
                  </a:lnTo>
                  <a:lnTo>
                    <a:pt x="1" y="2310"/>
                  </a:lnTo>
                  <a:lnTo>
                    <a:pt x="104" y="3184"/>
                  </a:lnTo>
                  <a:cubicBezTo>
                    <a:pt x="104" y="3184"/>
                    <a:pt x="2502" y="9178"/>
                    <a:pt x="593" y="14687"/>
                  </a:cubicBezTo>
                  <a:lnTo>
                    <a:pt x="1169" y="15664"/>
                  </a:lnTo>
                  <a:lnTo>
                    <a:pt x="3391" y="15840"/>
                  </a:lnTo>
                  <a:cubicBezTo>
                    <a:pt x="3391" y="15840"/>
                    <a:pt x="9356" y="9770"/>
                    <a:pt x="5627" y="0"/>
                  </a:cubicBez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4342875" y="1950050"/>
              <a:ext cx="161050" cy="168425"/>
            </a:xfrm>
            <a:custGeom>
              <a:rect b="b" l="l" r="r" t="t"/>
              <a:pathLst>
                <a:path extrusionOk="0" h="6737" w="6442">
                  <a:moveTo>
                    <a:pt x="3508" y="1"/>
                  </a:moveTo>
                  <a:cubicBezTo>
                    <a:pt x="3508" y="1"/>
                    <a:pt x="1" y="5197"/>
                    <a:pt x="1" y="5330"/>
                  </a:cubicBezTo>
                  <a:cubicBezTo>
                    <a:pt x="1" y="5462"/>
                    <a:pt x="47" y="6705"/>
                    <a:pt x="47" y="6705"/>
                  </a:cubicBezTo>
                  <a:cubicBezTo>
                    <a:pt x="47" y="6705"/>
                    <a:pt x="284" y="6736"/>
                    <a:pt x="669" y="6736"/>
                  </a:cubicBezTo>
                  <a:cubicBezTo>
                    <a:pt x="1406" y="6736"/>
                    <a:pt x="2687" y="6621"/>
                    <a:pt x="3911" y="5951"/>
                  </a:cubicBezTo>
                  <a:cubicBezTo>
                    <a:pt x="5774" y="4930"/>
                    <a:pt x="6442" y="3820"/>
                    <a:pt x="6395" y="3464"/>
                  </a:cubicBezTo>
                  <a:cubicBezTo>
                    <a:pt x="6349" y="3111"/>
                    <a:pt x="4974" y="357"/>
                    <a:pt x="3508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4336250" y="1973375"/>
              <a:ext cx="166575" cy="143200"/>
            </a:xfrm>
            <a:custGeom>
              <a:rect b="b" l="l" r="r" t="t"/>
              <a:pathLst>
                <a:path extrusionOk="0" h="5728" w="6663">
                  <a:moveTo>
                    <a:pt x="5641" y="1"/>
                  </a:moveTo>
                  <a:cubicBezTo>
                    <a:pt x="5641" y="1"/>
                    <a:pt x="3243" y="2352"/>
                    <a:pt x="2087" y="2931"/>
                  </a:cubicBezTo>
                  <a:cubicBezTo>
                    <a:pt x="933" y="3508"/>
                    <a:pt x="133" y="4974"/>
                    <a:pt x="133" y="4974"/>
                  </a:cubicBezTo>
                  <a:lnTo>
                    <a:pt x="1" y="5727"/>
                  </a:lnTo>
                  <a:cubicBezTo>
                    <a:pt x="1" y="5727"/>
                    <a:pt x="4620" y="4974"/>
                    <a:pt x="6663" y="1955"/>
                  </a:cubicBezTo>
                  <a:lnTo>
                    <a:pt x="6262" y="71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4328450" y="1983325"/>
              <a:ext cx="173275" cy="127725"/>
            </a:xfrm>
            <a:custGeom>
              <a:rect b="b" l="l" r="r" t="t"/>
              <a:pathLst>
                <a:path extrusionOk="0" h="5109" w="6931">
                  <a:moveTo>
                    <a:pt x="6530" y="0"/>
                  </a:moveTo>
                  <a:cubicBezTo>
                    <a:pt x="4265" y="2710"/>
                    <a:pt x="48" y="4576"/>
                    <a:pt x="48" y="4576"/>
                  </a:cubicBezTo>
                  <a:lnTo>
                    <a:pt x="1" y="5108"/>
                  </a:lnTo>
                  <a:cubicBezTo>
                    <a:pt x="4532" y="3908"/>
                    <a:pt x="6930" y="665"/>
                    <a:pt x="6930" y="665"/>
                  </a:cubicBezTo>
                  <a:lnTo>
                    <a:pt x="6886" y="400"/>
                  </a:lnTo>
                  <a:lnTo>
                    <a:pt x="6530" y="0"/>
                  </a:ln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3694175" y="2525650"/>
              <a:ext cx="104400" cy="109050"/>
            </a:xfrm>
            <a:custGeom>
              <a:rect b="b" l="l" r="r" t="t"/>
              <a:pathLst>
                <a:path extrusionOk="0" h="4362" w="4176">
                  <a:moveTo>
                    <a:pt x="1127" y="0"/>
                  </a:moveTo>
                  <a:cubicBezTo>
                    <a:pt x="909" y="0"/>
                    <a:pt x="712" y="7"/>
                    <a:pt x="712" y="7"/>
                  </a:cubicBezTo>
                  <a:lnTo>
                    <a:pt x="91" y="718"/>
                  </a:lnTo>
                  <a:lnTo>
                    <a:pt x="1" y="2437"/>
                  </a:lnTo>
                  <a:lnTo>
                    <a:pt x="1304" y="2761"/>
                  </a:lnTo>
                  <a:lnTo>
                    <a:pt x="1601" y="2554"/>
                  </a:lnTo>
                  <a:lnTo>
                    <a:pt x="2755" y="4361"/>
                  </a:lnTo>
                  <a:cubicBezTo>
                    <a:pt x="2755" y="4361"/>
                    <a:pt x="3022" y="3473"/>
                    <a:pt x="4176" y="2613"/>
                  </a:cubicBezTo>
                  <a:cubicBezTo>
                    <a:pt x="4176" y="2613"/>
                    <a:pt x="3287" y="2260"/>
                    <a:pt x="2637" y="1371"/>
                  </a:cubicBezTo>
                  <a:cubicBezTo>
                    <a:pt x="1984" y="483"/>
                    <a:pt x="1807" y="97"/>
                    <a:pt x="1689" y="38"/>
                  </a:cubicBezTo>
                  <a:cubicBezTo>
                    <a:pt x="1628" y="8"/>
                    <a:pt x="1365" y="0"/>
                    <a:pt x="1127" y="0"/>
                  </a:cubicBez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3672325" y="2506250"/>
              <a:ext cx="81650" cy="166000"/>
            </a:xfrm>
            <a:custGeom>
              <a:rect b="b" l="l" r="r" t="t"/>
              <a:pathLst>
                <a:path extrusionOk="0" h="6640" w="3266">
                  <a:moveTo>
                    <a:pt x="3194" y="1656"/>
                  </a:moveTo>
                  <a:lnTo>
                    <a:pt x="3194" y="1656"/>
                  </a:lnTo>
                  <a:cubicBezTo>
                    <a:pt x="3192" y="1681"/>
                    <a:pt x="3192" y="1689"/>
                    <a:pt x="3193" y="1689"/>
                  </a:cubicBezTo>
                  <a:cubicBezTo>
                    <a:pt x="3195" y="1689"/>
                    <a:pt x="3199" y="1664"/>
                    <a:pt x="3199" y="1664"/>
                  </a:cubicBezTo>
                  <a:lnTo>
                    <a:pt x="3194" y="1656"/>
                  </a:lnTo>
                  <a:close/>
                  <a:moveTo>
                    <a:pt x="1747" y="0"/>
                  </a:moveTo>
                  <a:cubicBezTo>
                    <a:pt x="1023" y="0"/>
                    <a:pt x="509" y="650"/>
                    <a:pt x="268" y="1153"/>
                  </a:cubicBezTo>
                  <a:cubicBezTo>
                    <a:pt x="1" y="1710"/>
                    <a:pt x="133" y="2795"/>
                    <a:pt x="89" y="3485"/>
                  </a:cubicBezTo>
                  <a:cubicBezTo>
                    <a:pt x="45" y="4175"/>
                    <a:pt x="67" y="5174"/>
                    <a:pt x="133" y="5616"/>
                  </a:cubicBezTo>
                  <a:cubicBezTo>
                    <a:pt x="198" y="6052"/>
                    <a:pt x="607" y="6640"/>
                    <a:pt x="1317" y="6640"/>
                  </a:cubicBezTo>
                  <a:cubicBezTo>
                    <a:pt x="1329" y="6640"/>
                    <a:pt x="1343" y="6640"/>
                    <a:pt x="1356" y="6639"/>
                  </a:cubicBezTo>
                  <a:cubicBezTo>
                    <a:pt x="2087" y="6615"/>
                    <a:pt x="1731" y="5572"/>
                    <a:pt x="1866" y="5017"/>
                  </a:cubicBezTo>
                  <a:cubicBezTo>
                    <a:pt x="1999" y="4462"/>
                    <a:pt x="2509" y="3441"/>
                    <a:pt x="2509" y="3441"/>
                  </a:cubicBezTo>
                  <a:lnTo>
                    <a:pt x="2465" y="3286"/>
                  </a:lnTo>
                  <a:lnTo>
                    <a:pt x="2377" y="3195"/>
                  </a:lnTo>
                  <a:cubicBezTo>
                    <a:pt x="2286" y="3107"/>
                    <a:pt x="2065" y="3220"/>
                    <a:pt x="1488" y="3041"/>
                  </a:cubicBezTo>
                  <a:cubicBezTo>
                    <a:pt x="911" y="2864"/>
                    <a:pt x="1132" y="2354"/>
                    <a:pt x="1201" y="1998"/>
                  </a:cubicBezTo>
                  <a:cubicBezTo>
                    <a:pt x="1267" y="1644"/>
                    <a:pt x="1599" y="954"/>
                    <a:pt x="2156" y="954"/>
                  </a:cubicBezTo>
                  <a:cubicBezTo>
                    <a:pt x="2711" y="954"/>
                    <a:pt x="2843" y="1178"/>
                    <a:pt x="2843" y="1178"/>
                  </a:cubicBezTo>
                  <a:lnTo>
                    <a:pt x="3194" y="1656"/>
                  </a:lnTo>
                  <a:lnTo>
                    <a:pt x="3194" y="1656"/>
                  </a:lnTo>
                  <a:cubicBezTo>
                    <a:pt x="3196" y="1615"/>
                    <a:pt x="3204" y="1528"/>
                    <a:pt x="3221" y="1354"/>
                  </a:cubicBezTo>
                  <a:cubicBezTo>
                    <a:pt x="3265" y="888"/>
                    <a:pt x="2821" y="176"/>
                    <a:pt x="1977" y="22"/>
                  </a:cubicBezTo>
                  <a:cubicBezTo>
                    <a:pt x="1898" y="7"/>
                    <a:pt x="1821" y="0"/>
                    <a:pt x="1747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3905150" y="2668725"/>
              <a:ext cx="101475" cy="100850"/>
            </a:xfrm>
            <a:custGeom>
              <a:rect b="b" l="l" r="r" t="t"/>
              <a:pathLst>
                <a:path extrusionOk="0" h="4034" w="4059">
                  <a:moveTo>
                    <a:pt x="386" y="0"/>
                  </a:moveTo>
                  <a:cubicBezTo>
                    <a:pt x="386" y="0"/>
                    <a:pt x="236" y="295"/>
                    <a:pt x="119" y="354"/>
                  </a:cubicBezTo>
                  <a:cubicBezTo>
                    <a:pt x="1" y="413"/>
                    <a:pt x="295" y="2249"/>
                    <a:pt x="1422" y="3255"/>
                  </a:cubicBezTo>
                  <a:cubicBezTo>
                    <a:pt x="2138" y="3896"/>
                    <a:pt x="2602" y="4033"/>
                    <a:pt x="2868" y="4033"/>
                  </a:cubicBezTo>
                  <a:cubicBezTo>
                    <a:pt x="3020" y="4033"/>
                    <a:pt x="3107" y="3989"/>
                    <a:pt x="3140" y="3967"/>
                  </a:cubicBezTo>
                  <a:cubicBezTo>
                    <a:pt x="3229" y="3906"/>
                    <a:pt x="3761" y="3344"/>
                    <a:pt x="3879" y="3285"/>
                  </a:cubicBezTo>
                  <a:cubicBezTo>
                    <a:pt x="3997" y="3226"/>
                    <a:pt x="4058" y="2872"/>
                    <a:pt x="4058" y="2872"/>
                  </a:cubicBezTo>
                  <a:lnTo>
                    <a:pt x="386" y="0"/>
                  </a:ln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3915525" y="2588025"/>
              <a:ext cx="124350" cy="151975"/>
            </a:xfrm>
            <a:custGeom>
              <a:rect b="b" l="l" r="r" t="t"/>
              <a:pathLst>
                <a:path extrusionOk="0" h="6079" w="4974">
                  <a:moveTo>
                    <a:pt x="739" y="1"/>
                  </a:moveTo>
                  <a:cubicBezTo>
                    <a:pt x="739" y="1"/>
                    <a:pt x="563" y="1066"/>
                    <a:pt x="325" y="1569"/>
                  </a:cubicBezTo>
                  <a:cubicBezTo>
                    <a:pt x="89" y="2072"/>
                    <a:pt x="1" y="2755"/>
                    <a:pt x="1" y="2755"/>
                  </a:cubicBezTo>
                  <a:lnTo>
                    <a:pt x="383" y="3226"/>
                  </a:lnTo>
                  <a:lnTo>
                    <a:pt x="2961" y="6078"/>
                  </a:lnTo>
                  <a:lnTo>
                    <a:pt x="4144" y="5862"/>
                  </a:lnTo>
                  <a:cubicBezTo>
                    <a:pt x="4144" y="5862"/>
                    <a:pt x="4853" y="5092"/>
                    <a:pt x="4915" y="4974"/>
                  </a:cubicBezTo>
                  <a:cubicBezTo>
                    <a:pt x="4974" y="4856"/>
                    <a:pt x="739" y="1"/>
                    <a:pt x="739" y="1"/>
                  </a:cubicBezTo>
                  <a:close/>
                </a:path>
              </a:pathLst>
            </a:custGeom>
            <a:solidFill>
              <a:srgbClr val="111A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4076850" y="2753050"/>
              <a:ext cx="192425" cy="218050"/>
            </a:xfrm>
            <a:custGeom>
              <a:rect b="b" l="l" r="r" t="t"/>
              <a:pathLst>
                <a:path extrusionOk="0" h="8722" w="7697">
                  <a:moveTo>
                    <a:pt x="4026" y="0"/>
                  </a:moveTo>
                  <a:lnTo>
                    <a:pt x="2723" y="1065"/>
                  </a:lnTo>
                  <a:lnTo>
                    <a:pt x="1" y="1895"/>
                  </a:lnTo>
                  <a:cubicBezTo>
                    <a:pt x="1" y="1895"/>
                    <a:pt x="828" y="3199"/>
                    <a:pt x="1184" y="4146"/>
                  </a:cubicBezTo>
                  <a:cubicBezTo>
                    <a:pt x="1474" y="4917"/>
                    <a:pt x="2387" y="6937"/>
                    <a:pt x="3958" y="8714"/>
                  </a:cubicBezTo>
                  <a:lnTo>
                    <a:pt x="7696" y="8722"/>
                  </a:lnTo>
                  <a:cubicBezTo>
                    <a:pt x="7696" y="8722"/>
                    <a:pt x="5330" y="4797"/>
                    <a:pt x="5033" y="3199"/>
                  </a:cubicBezTo>
                  <a:cubicBezTo>
                    <a:pt x="4738" y="1598"/>
                    <a:pt x="4026" y="0"/>
                    <a:pt x="4026" y="0"/>
                  </a:cubicBez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4059250" y="2727150"/>
              <a:ext cx="124950" cy="79750"/>
            </a:xfrm>
            <a:custGeom>
              <a:rect b="b" l="l" r="r" t="t"/>
              <a:pathLst>
                <a:path extrusionOk="0" h="3190" w="4998">
                  <a:moveTo>
                    <a:pt x="4554" y="0"/>
                  </a:moveTo>
                  <a:lnTo>
                    <a:pt x="2622" y="911"/>
                  </a:lnTo>
                  <a:lnTo>
                    <a:pt x="0" y="2067"/>
                  </a:lnTo>
                  <a:cubicBezTo>
                    <a:pt x="0" y="2067"/>
                    <a:pt x="533" y="2953"/>
                    <a:pt x="624" y="3020"/>
                  </a:cubicBezTo>
                  <a:cubicBezTo>
                    <a:pt x="671" y="3057"/>
                    <a:pt x="1047" y="3189"/>
                    <a:pt x="1603" y="3189"/>
                  </a:cubicBezTo>
                  <a:cubicBezTo>
                    <a:pt x="2079" y="3189"/>
                    <a:pt x="2686" y="3092"/>
                    <a:pt x="3331" y="2754"/>
                  </a:cubicBezTo>
                  <a:cubicBezTo>
                    <a:pt x="4730" y="2020"/>
                    <a:pt x="4954" y="1488"/>
                    <a:pt x="4976" y="1377"/>
                  </a:cubicBezTo>
                  <a:cubicBezTo>
                    <a:pt x="4998" y="1267"/>
                    <a:pt x="4554" y="0"/>
                    <a:pt x="4554" y="0"/>
                  </a:cubicBez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3902950" y="2451125"/>
              <a:ext cx="317475" cy="298325"/>
            </a:xfrm>
            <a:custGeom>
              <a:rect b="b" l="l" r="r" t="t"/>
              <a:pathLst>
                <a:path extrusionOk="0" h="11933" w="12699">
                  <a:moveTo>
                    <a:pt x="12612" y="0"/>
                  </a:moveTo>
                  <a:lnTo>
                    <a:pt x="7696" y="1407"/>
                  </a:lnTo>
                  <a:lnTo>
                    <a:pt x="948" y="444"/>
                  </a:lnTo>
                  <a:lnTo>
                    <a:pt x="798" y="710"/>
                  </a:lnTo>
                  <a:cubicBezTo>
                    <a:pt x="798" y="710"/>
                    <a:pt x="0" y="1954"/>
                    <a:pt x="442" y="3640"/>
                  </a:cubicBezTo>
                  <a:cubicBezTo>
                    <a:pt x="886" y="5329"/>
                    <a:pt x="1834" y="7195"/>
                    <a:pt x="3285" y="9090"/>
                  </a:cubicBezTo>
                  <a:cubicBezTo>
                    <a:pt x="4735" y="10982"/>
                    <a:pt x="5268" y="11635"/>
                    <a:pt x="5268" y="11635"/>
                  </a:cubicBezTo>
                  <a:lnTo>
                    <a:pt x="5594" y="11932"/>
                  </a:lnTo>
                  <a:lnTo>
                    <a:pt x="7845" y="11842"/>
                  </a:lnTo>
                  <a:lnTo>
                    <a:pt x="10538" y="10096"/>
                  </a:lnTo>
                  <a:cubicBezTo>
                    <a:pt x="10538" y="10096"/>
                    <a:pt x="10006" y="7786"/>
                    <a:pt x="9888" y="7460"/>
                  </a:cubicBezTo>
                  <a:cubicBezTo>
                    <a:pt x="9888" y="7460"/>
                    <a:pt x="10008" y="7322"/>
                    <a:pt x="10195" y="7084"/>
                  </a:cubicBezTo>
                  <a:cubicBezTo>
                    <a:pt x="10283" y="6971"/>
                    <a:pt x="10386" y="6836"/>
                    <a:pt x="10499" y="6684"/>
                  </a:cubicBezTo>
                  <a:cubicBezTo>
                    <a:pt x="11071" y="5906"/>
                    <a:pt x="11883" y="4657"/>
                    <a:pt x="12195" y="3464"/>
                  </a:cubicBezTo>
                  <a:cubicBezTo>
                    <a:pt x="12698" y="1539"/>
                    <a:pt x="12551" y="712"/>
                    <a:pt x="12580" y="474"/>
                  </a:cubicBezTo>
                  <a:cubicBezTo>
                    <a:pt x="12600" y="317"/>
                    <a:pt x="12610" y="160"/>
                    <a:pt x="12612" y="0"/>
                  </a:cubicBez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4105525" y="2544175"/>
              <a:ext cx="59900" cy="93450"/>
            </a:xfrm>
            <a:custGeom>
              <a:rect b="b" l="l" r="r" t="t"/>
              <a:pathLst>
                <a:path extrusionOk="0" h="3738" w="2396">
                  <a:moveTo>
                    <a:pt x="3" y="0"/>
                  </a:moveTo>
                  <a:cubicBezTo>
                    <a:pt x="0" y="0"/>
                    <a:pt x="2" y="2"/>
                    <a:pt x="8" y="7"/>
                  </a:cubicBezTo>
                  <a:cubicBezTo>
                    <a:pt x="128" y="98"/>
                    <a:pt x="631" y="630"/>
                    <a:pt x="896" y="1134"/>
                  </a:cubicBezTo>
                  <a:cubicBezTo>
                    <a:pt x="1164" y="1637"/>
                    <a:pt x="1785" y="3738"/>
                    <a:pt x="1785" y="3738"/>
                  </a:cubicBezTo>
                  <a:cubicBezTo>
                    <a:pt x="1785" y="3738"/>
                    <a:pt x="1905" y="3600"/>
                    <a:pt x="2092" y="3362"/>
                  </a:cubicBezTo>
                  <a:cubicBezTo>
                    <a:pt x="2180" y="3249"/>
                    <a:pt x="2283" y="3114"/>
                    <a:pt x="2396" y="2962"/>
                  </a:cubicBezTo>
                  <a:lnTo>
                    <a:pt x="2317" y="2820"/>
                  </a:lnTo>
                  <a:cubicBezTo>
                    <a:pt x="1560" y="797"/>
                    <a:pt x="53" y="0"/>
                    <a:pt x="3" y="0"/>
                  </a:cubicBezTo>
                  <a:close/>
                </a:path>
              </a:pathLst>
            </a:custGeom>
            <a:solidFill>
              <a:srgbClr val="111A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4029550" y="2689400"/>
              <a:ext cx="146550" cy="93600"/>
            </a:xfrm>
            <a:custGeom>
              <a:rect b="b" l="l" r="r" t="t"/>
              <a:pathLst>
                <a:path extrusionOk="0" h="3744" w="5862">
                  <a:moveTo>
                    <a:pt x="5388" y="1"/>
                  </a:moveTo>
                  <a:cubicBezTo>
                    <a:pt x="5388" y="1"/>
                    <a:pt x="4647" y="830"/>
                    <a:pt x="3228" y="1422"/>
                  </a:cubicBezTo>
                  <a:cubicBezTo>
                    <a:pt x="2212" y="1845"/>
                    <a:pt x="998" y="1905"/>
                    <a:pt x="389" y="1905"/>
                  </a:cubicBezTo>
                  <a:cubicBezTo>
                    <a:pt x="147" y="1905"/>
                    <a:pt x="0" y="1896"/>
                    <a:pt x="0" y="1896"/>
                  </a:cubicBezTo>
                  <a:lnTo>
                    <a:pt x="0" y="1896"/>
                  </a:lnTo>
                  <a:cubicBezTo>
                    <a:pt x="0" y="1896"/>
                    <a:pt x="503" y="2608"/>
                    <a:pt x="680" y="2902"/>
                  </a:cubicBezTo>
                  <a:cubicBezTo>
                    <a:pt x="857" y="3199"/>
                    <a:pt x="1154" y="3732"/>
                    <a:pt x="1154" y="3732"/>
                  </a:cubicBezTo>
                  <a:cubicBezTo>
                    <a:pt x="1154" y="3732"/>
                    <a:pt x="1283" y="3744"/>
                    <a:pt x="1500" y="3744"/>
                  </a:cubicBezTo>
                  <a:cubicBezTo>
                    <a:pt x="2046" y="3744"/>
                    <a:pt x="3148" y="3668"/>
                    <a:pt x="4144" y="3138"/>
                  </a:cubicBezTo>
                  <a:cubicBezTo>
                    <a:pt x="5536" y="2399"/>
                    <a:pt x="5862" y="1631"/>
                    <a:pt x="5862" y="1631"/>
                  </a:cubicBezTo>
                  <a:cubicBezTo>
                    <a:pt x="5862" y="1631"/>
                    <a:pt x="5565" y="118"/>
                    <a:pt x="5388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4087225" y="2534025"/>
              <a:ext cx="44825" cy="45300"/>
            </a:xfrm>
            <a:custGeom>
              <a:rect b="b" l="l" r="r" t="t"/>
              <a:pathLst>
                <a:path extrusionOk="0" h="1812" w="1793">
                  <a:moveTo>
                    <a:pt x="663" y="1000"/>
                  </a:moveTo>
                  <a:cubicBezTo>
                    <a:pt x="664" y="1000"/>
                    <a:pt x="665" y="1001"/>
                    <a:pt x="666" y="1001"/>
                  </a:cubicBezTo>
                  <a:lnTo>
                    <a:pt x="666" y="1001"/>
                  </a:lnTo>
                  <a:cubicBezTo>
                    <a:pt x="665" y="1001"/>
                    <a:pt x="664" y="1000"/>
                    <a:pt x="663" y="1000"/>
                  </a:cubicBezTo>
                  <a:close/>
                  <a:moveTo>
                    <a:pt x="1671" y="1653"/>
                  </a:moveTo>
                  <a:cubicBezTo>
                    <a:pt x="1671" y="1653"/>
                    <a:pt x="1671" y="1654"/>
                    <a:pt x="1670" y="1654"/>
                  </a:cubicBezTo>
                  <a:lnTo>
                    <a:pt x="1670" y="1654"/>
                  </a:lnTo>
                  <a:cubicBezTo>
                    <a:pt x="1670" y="1654"/>
                    <a:pt x="1671" y="1653"/>
                    <a:pt x="1671" y="1653"/>
                  </a:cubicBezTo>
                  <a:close/>
                  <a:moveTo>
                    <a:pt x="236" y="0"/>
                  </a:moveTo>
                  <a:lnTo>
                    <a:pt x="236" y="0"/>
                  </a:lnTo>
                  <a:cubicBezTo>
                    <a:pt x="433" y="145"/>
                    <a:pt x="612" y="315"/>
                    <a:pt x="771" y="501"/>
                  </a:cubicBezTo>
                  <a:cubicBezTo>
                    <a:pt x="936" y="680"/>
                    <a:pt x="1088" y="872"/>
                    <a:pt x="1230" y="1068"/>
                  </a:cubicBezTo>
                  <a:cubicBezTo>
                    <a:pt x="1279" y="1132"/>
                    <a:pt x="1325" y="1200"/>
                    <a:pt x="1367" y="1269"/>
                  </a:cubicBezTo>
                  <a:lnTo>
                    <a:pt x="1367" y="1269"/>
                  </a:lnTo>
                  <a:cubicBezTo>
                    <a:pt x="1315" y="1245"/>
                    <a:pt x="1263" y="1219"/>
                    <a:pt x="1211" y="1193"/>
                  </a:cubicBezTo>
                  <a:cubicBezTo>
                    <a:pt x="1100" y="1139"/>
                    <a:pt x="992" y="1085"/>
                    <a:pt x="875" y="1034"/>
                  </a:cubicBezTo>
                  <a:cubicBezTo>
                    <a:pt x="816" y="1007"/>
                    <a:pt x="754" y="985"/>
                    <a:pt x="688" y="970"/>
                  </a:cubicBezTo>
                  <a:cubicBezTo>
                    <a:pt x="668" y="965"/>
                    <a:pt x="649" y="963"/>
                    <a:pt x="627" y="963"/>
                  </a:cubicBezTo>
                  <a:cubicBezTo>
                    <a:pt x="624" y="961"/>
                    <a:pt x="621" y="961"/>
                    <a:pt x="618" y="961"/>
                  </a:cubicBezTo>
                  <a:cubicBezTo>
                    <a:pt x="614" y="961"/>
                    <a:pt x="611" y="961"/>
                    <a:pt x="607" y="963"/>
                  </a:cubicBezTo>
                  <a:cubicBezTo>
                    <a:pt x="600" y="963"/>
                    <a:pt x="592" y="963"/>
                    <a:pt x="587" y="965"/>
                  </a:cubicBezTo>
                  <a:cubicBezTo>
                    <a:pt x="580" y="968"/>
                    <a:pt x="573" y="973"/>
                    <a:pt x="565" y="975"/>
                  </a:cubicBezTo>
                  <a:lnTo>
                    <a:pt x="555" y="982"/>
                  </a:lnTo>
                  <a:cubicBezTo>
                    <a:pt x="548" y="990"/>
                    <a:pt x="543" y="997"/>
                    <a:pt x="538" y="1004"/>
                  </a:cubicBezTo>
                  <a:cubicBezTo>
                    <a:pt x="531" y="1017"/>
                    <a:pt x="526" y="1034"/>
                    <a:pt x="528" y="1049"/>
                  </a:cubicBezTo>
                  <a:cubicBezTo>
                    <a:pt x="528" y="1061"/>
                    <a:pt x="531" y="1071"/>
                    <a:pt x="536" y="1083"/>
                  </a:cubicBezTo>
                  <a:cubicBezTo>
                    <a:pt x="541" y="1090"/>
                    <a:pt x="546" y="1095"/>
                    <a:pt x="550" y="1103"/>
                  </a:cubicBezTo>
                  <a:cubicBezTo>
                    <a:pt x="558" y="1110"/>
                    <a:pt x="563" y="1115"/>
                    <a:pt x="570" y="1120"/>
                  </a:cubicBezTo>
                  <a:cubicBezTo>
                    <a:pt x="600" y="1139"/>
                    <a:pt x="629" y="1159"/>
                    <a:pt x="661" y="1174"/>
                  </a:cubicBezTo>
                  <a:cubicBezTo>
                    <a:pt x="884" y="1287"/>
                    <a:pt x="1108" y="1380"/>
                    <a:pt x="1324" y="1490"/>
                  </a:cubicBezTo>
                  <a:cubicBezTo>
                    <a:pt x="1432" y="1537"/>
                    <a:pt x="1535" y="1596"/>
                    <a:pt x="1631" y="1665"/>
                  </a:cubicBezTo>
                  <a:cubicBezTo>
                    <a:pt x="1632" y="1665"/>
                    <a:pt x="1633" y="1666"/>
                    <a:pt x="1634" y="1667"/>
                  </a:cubicBezTo>
                  <a:lnTo>
                    <a:pt x="1634" y="1667"/>
                  </a:lnTo>
                  <a:cubicBezTo>
                    <a:pt x="1633" y="1667"/>
                    <a:pt x="1633" y="1667"/>
                    <a:pt x="1633" y="1667"/>
                  </a:cubicBezTo>
                  <a:cubicBezTo>
                    <a:pt x="1579" y="1682"/>
                    <a:pt x="1523" y="1689"/>
                    <a:pt x="1464" y="1692"/>
                  </a:cubicBezTo>
                  <a:cubicBezTo>
                    <a:pt x="1357" y="1699"/>
                    <a:pt x="1249" y="1701"/>
                    <a:pt x="1139" y="1701"/>
                  </a:cubicBezTo>
                  <a:cubicBezTo>
                    <a:pt x="1023" y="1701"/>
                    <a:pt x="905" y="1699"/>
                    <a:pt x="788" y="1699"/>
                  </a:cubicBezTo>
                  <a:cubicBezTo>
                    <a:pt x="524" y="1699"/>
                    <a:pt x="259" y="1709"/>
                    <a:pt x="1" y="1778"/>
                  </a:cubicBezTo>
                  <a:cubicBezTo>
                    <a:pt x="102" y="1761"/>
                    <a:pt x="204" y="1756"/>
                    <a:pt x="305" y="1756"/>
                  </a:cubicBezTo>
                  <a:cubicBezTo>
                    <a:pt x="447" y="1756"/>
                    <a:pt x="589" y="1767"/>
                    <a:pt x="732" y="1775"/>
                  </a:cubicBezTo>
                  <a:cubicBezTo>
                    <a:pt x="975" y="1787"/>
                    <a:pt x="1218" y="1812"/>
                    <a:pt x="1471" y="1812"/>
                  </a:cubicBezTo>
                  <a:cubicBezTo>
                    <a:pt x="1535" y="1812"/>
                    <a:pt x="1601" y="1805"/>
                    <a:pt x="1665" y="1792"/>
                  </a:cubicBezTo>
                  <a:cubicBezTo>
                    <a:pt x="1685" y="1787"/>
                    <a:pt x="1704" y="1783"/>
                    <a:pt x="1721" y="1773"/>
                  </a:cubicBezTo>
                  <a:cubicBezTo>
                    <a:pt x="1758" y="1760"/>
                    <a:pt x="1785" y="1729"/>
                    <a:pt x="1790" y="1692"/>
                  </a:cubicBezTo>
                  <a:cubicBezTo>
                    <a:pt x="1793" y="1657"/>
                    <a:pt x="1780" y="1625"/>
                    <a:pt x="1758" y="1601"/>
                  </a:cubicBezTo>
                  <a:cubicBezTo>
                    <a:pt x="1746" y="1586"/>
                    <a:pt x="1731" y="1571"/>
                    <a:pt x="1716" y="1559"/>
                  </a:cubicBezTo>
                  <a:cubicBezTo>
                    <a:pt x="1651" y="1511"/>
                    <a:pt x="1584" y="1467"/>
                    <a:pt x="1514" y="1426"/>
                  </a:cubicBezTo>
                  <a:lnTo>
                    <a:pt x="1514" y="1426"/>
                  </a:lnTo>
                  <a:cubicBezTo>
                    <a:pt x="1521" y="1422"/>
                    <a:pt x="1528" y="1416"/>
                    <a:pt x="1535" y="1409"/>
                  </a:cubicBezTo>
                  <a:cubicBezTo>
                    <a:pt x="1547" y="1395"/>
                    <a:pt x="1554" y="1375"/>
                    <a:pt x="1554" y="1355"/>
                  </a:cubicBezTo>
                  <a:cubicBezTo>
                    <a:pt x="1554" y="1336"/>
                    <a:pt x="1550" y="1319"/>
                    <a:pt x="1542" y="1304"/>
                  </a:cubicBezTo>
                  <a:cubicBezTo>
                    <a:pt x="1478" y="1193"/>
                    <a:pt x="1405" y="1090"/>
                    <a:pt x="1321" y="992"/>
                  </a:cubicBezTo>
                  <a:cubicBezTo>
                    <a:pt x="1007" y="614"/>
                    <a:pt x="668" y="241"/>
                    <a:pt x="236" y="0"/>
                  </a:cubicBez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3871025" y="2045400"/>
              <a:ext cx="495925" cy="458675"/>
            </a:xfrm>
            <a:custGeom>
              <a:rect b="b" l="l" r="r" t="t"/>
              <a:pathLst>
                <a:path extrusionOk="0" h="18347" w="19837">
                  <a:moveTo>
                    <a:pt x="13995" y="1"/>
                  </a:moveTo>
                  <a:cubicBezTo>
                    <a:pt x="13963" y="1"/>
                    <a:pt x="13936" y="2"/>
                    <a:pt x="13914" y="4"/>
                  </a:cubicBezTo>
                  <a:cubicBezTo>
                    <a:pt x="13263" y="63"/>
                    <a:pt x="1955" y="1484"/>
                    <a:pt x="1955" y="1484"/>
                  </a:cubicBezTo>
                  <a:lnTo>
                    <a:pt x="1" y="4741"/>
                  </a:lnTo>
                  <a:lnTo>
                    <a:pt x="1572" y="12736"/>
                  </a:lnTo>
                  <a:cubicBezTo>
                    <a:pt x="1572" y="12736"/>
                    <a:pt x="2016" y="14157"/>
                    <a:pt x="2075" y="14896"/>
                  </a:cubicBezTo>
                  <a:cubicBezTo>
                    <a:pt x="2134" y="15638"/>
                    <a:pt x="2134" y="16494"/>
                    <a:pt x="2046" y="16644"/>
                  </a:cubicBezTo>
                  <a:cubicBezTo>
                    <a:pt x="1955" y="16791"/>
                    <a:pt x="4324" y="18004"/>
                    <a:pt x="8172" y="18301"/>
                  </a:cubicBezTo>
                  <a:cubicBezTo>
                    <a:pt x="8586" y="18333"/>
                    <a:pt x="8978" y="18347"/>
                    <a:pt x="9347" y="18347"/>
                  </a:cubicBezTo>
                  <a:cubicBezTo>
                    <a:pt x="12419" y="18347"/>
                    <a:pt x="13978" y="17364"/>
                    <a:pt x="14005" y="17204"/>
                  </a:cubicBezTo>
                  <a:cubicBezTo>
                    <a:pt x="14034" y="17027"/>
                    <a:pt x="13887" y="17056"/>
                    <a:pt x="14123" y="16524"/>
                  </a:cubicBezTo>
                  <a:cubicBezTo>
                    <a:pt x="14361" y="15991"/>
                    <a:pt x="15367" y="13281"/>
                    <a:pt x="16209" y="12039"/>
                  </a:cubicBezTo>
                  <a:cubicBezTo>
                    <a:pt x="17053" y="10795"/>
                    <a:pt x="18030" y="8485"/>
                    <a:pt x="18295" y="7063"/>
                  </a:cubicBezTo>
                  <a:cubicBezTo>
                    <a:pt x="18563" y="5642"/>
                    <a:pt x="19363" y="2490"/>
                    <a:pt x="19599" y="1958"/>
                  </a:cubicBezTo>
                  <a:cubicBezTo>
                    <a:pt x="19837" y="1425"/>
                    <a:pt x="19835" y="892"/>
                    <a:pt x="19599" y="834"/>
                  </a:cubicBezTo>
                  <a:cubicBezTo>
                    <a:pt x="19371" y="777"/>
                    <a:pt x="14890" y="1"/>
                    <a:pt x="13995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4304025" y="2431850"/>
              <a:ext cx="123700" cy="207700"/>
            </a:xfrm>
            <a:custGeom>
              <a:rect b="b" l="l" r="r" t="t"/>
              <a:pathLst>
                <a:path extrusionOk="0" h="8308" w="4948">
                  <a:moveTo>
                    <a:pt x="1749" y="0"/>
                  </a:moveTo>
                  <a:cubicBezTo>
                    <a:pt x="1749" y="0"/>
                    <a:pt x="948" y="2637"/>
                    <a:pt x="978" y="2725"/>
                  </a:cubicBezTo>
                  <a:cubicBezTo>
                    <a:pt x="1007" y="2813"/>
                    <a:pt x="1216" y="2813"/>
                    <a:pt x="1039" y="2902"/>
                  </a:cubicBezTo>
                  <a:cubicBezTo>
                    <a:pt x="860" y="2990"/>
                    <a:pt x="239" y="3493"/>
                    <a:pt x="121" y="4087"/>
                  </a:cubicBezTo>
                  <a:cubicBezTo>
                    <a:pt x="1" y="4679"/>
                    <a:pt x="298" y="5300"/>
                    <a:pt x="269" y="5715"/>
                  </a:cubicBezTo>
                  <a:cubicBezTo>
                    <a:pt x="239" y="6130"/>
                    <a:pt x="300" y="6633"/>
                    <a:pt x="654" y="6692"/>
                  </a:cubicBezTo>
                  <a:cubicBezTo>
                    <a:pt x="688" y="6697"/>
                    <a:pt x="722" y="6700"/>
                    <a:pt x="757" y="6700"/>
                  </a:cubicBezTo>
                  <a:cubicBezTo>
                    <a:pt x="1089" y="6700"/>
                    <a:pt x="1460" y="6461"/>
                    <a:pt x="1542" y="6248"/>
                  </a:cubicBezTo>
                  <a:cubicBezTo>
                    <a:pt x="1628" y="6018"/>
                    <a:pt x="1714" y="5001"/>
                    <a:pt x="1800" y="5001"/>
                  </a:cubicBezTo>
                  <a:cubicBezTo>
                    <a:pt x="1803" y="5001"/>
                    <a:pt x="1805" y="5001"/>
                    <a:pt x="1808" y="5003"/>
                  </a:cubicBezTo>
                  <a:cubicBezTo>
                    <a:pt x="1896" y="5064"/>
                    <a:pt x="1925" y="6071"/>
                    <a:pt x="1719" y="6545"/>
                  </a:cubicBezTo>
                  <a:cubicBezTo>
                    <a:pt x="1511" y="7016"/>
                    <a:pt x="860" y="7728"/>
                    <a:pt x="1128" y="8084"/>
                  </a:cubicBezTo>
                  <a:cubicBezTo>
                    <a:pt x="1243" y="8237"/>
                    <a:pt x="1429" y="8307"/>
                    <a:pt x="1629" y="8307"/>
                  </a:cubicBezTo>
                  <a:cubicBezTo>
                    <a:pt x="1895" y="8307"/>
                    <a:pt x="2185" y="8184"/>
                    <a:pt x="2370" y="7966"/>
                  </a:cubicBezTo>
                  <a:lnTo>
                    <a:pt x="2993" y="7077"/>
                  </a:lnTo>
                  <a:cubicBezTo>
                    <a:pt x="2993" y="7077"/>
                    <a:pt x="3614" y="6810"/>
                    <a:pt x="3703" y="6545"/>
                  </a:cubicBezTo>
                  <a:cubicBezTo>
                    <a:pt x="3703" y="6545"/>
                    <a:pt x="4235" y="6159"/>
                    <a:pt x="4353" y="5715"/>
                  </a:cubicBezTo>
                  <a:cubicBezTo>
                    <a:pt x="4473" y="5271"/>
                    <a:pt x="4797" y="4708"/>
                    <a:pt x="4562" y="4205"/>
                  </a:cubicBezTo>
                  <a:cubicBezTo>
                    <a:pt x="4324" y="3702"/>
                    <a:pt x="4059" y="3169"/>
                    <a:pt x="3879" y="3140"/>
                  </a:cubicBezTo>
                  <a:cubicBezTo>
                    <a:pt x="3862" y="3137"/>
                    <a:pt x="3846" y="3136"/>
                    <a:pt x="3830" y="3136"/>
                  </a:cubicBezTo>
                  <a:cubicBezTo>
                    <a:pt x="3739" y="3136"/>
                    <a:pt x="3672" y="3176"/>
                    <a:pt x="3658" y="3176"/>
                  </a:cubicBezTo>
                  <a:cubicBezTo>
                    <a:pt x="3649" y="3176"/>
                    <a:pt x="3661" y="3160"/>
                    <a:pt x="3703" y="3108"/>
                  </a:cubicBezTo>
                  <a:cubicBezTo>
                    <a:pt x="3820" y="2961"/>
                    <a:pt x="4444" y="2546"/>
                    <a:pt x="4947" y="1125"/>
                  </a:cubicBezTo>
                  <a:lnTo>
                    <a:pt x="4947" y="1125"/>
                  </a:lnTo>
                  <a:cubicBezTo>
                    <a:pt x="4947" y="1125"/>
                    <a:pt x="4915" y="1127"/>
                    <a:pt x="4857" y="1127"/>
                  </a:cubicBezTo>
                  <a:cubicBezTo>
                    <a:pt x="4487" y="1127"/>
                    <a:pt x="3052" y="1050"/>
                    <a:pt x="1749" y="0"/>
                  </a:cubicBezTo>
                  <a:close/>
                </a:path>
              </a:pathLst>
            </a:custGeom>
            <a:solidFill>
              <a:srgbClr val="FFF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4378850" y="2567100"/>
              <a:ext cx="15050" cy="41700"/>
            </a:xfrm>
            <a:custGeom>
              <a:rect b="b" l="l" r="r" t="t"/>
              <a:pathLst>
                <a:path extrusionOk="0" h="1668" w="602">
                  <a:moveTo>
                    <a:pt x="538" y="0"/>
                  </a:moveTo>
                  <a:cubicBezTo>
                    <a:pt x="526" y="0"/>
                    <a:pt x="511" y="23"/>
                    <a:pt x="496" y="74"/>
                  </a:cubicBezTo>
                  <a:cubicBezTo>
                    <a:pt x="496" y="74"/>
                    <a:pt x="413" y="1036"/>
                    <a:pt x="0" y="1667"/>
                  </a:cubicBezTo>
                  <a:cubicBezTo>
                    <a:pt x="0" y="1667"/>
                    <a:pt x="339" y="1518"/>
                    <a:pt x="361" y="1451"/>
                  </a:cubicBezTo>
                  <a:cubicBezTo>
                    <a:pt x="383" y="1385"/>
                    <a:pt x="562" y="919"/>
                    <a:pt x="584" y="541"/>
                  </a:cubicBezTo>
                  <a:cubicBezTo>
                    <a:pt x="601" y="250"/>
                    <a:pt x="579" y="0"/>
                    <a:pt x="538" y="0"/>
                  </a:cubicBezTo>
                  <a:close/>
                </a:path>
              </a:pathLst>
            </a:custGeom>
            <a:solidFill>
              <a:srgbClr val="FEE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4396575" y="2563425"/>
              <a:ext cx="12050" cy="32050"/>
            </a:xfrm>
            <a:custGeom>
              <a:rect b="b" l="l" r="r" t="t"/>
              <a:pathLst>
                <a:path extrusionOk="0" h="1282" w="482">
                  <a:moveTo>
                    <a:pt x="365" y="0"/>
                  </a:moveTo>
                  <a:cubicBezTo>
                    <a:pt x="342" y="0"/>
                    <a:pt x="323" y="37"/>
                    <a:pt x="320" y="155"/>
                  </a:cubicBezTo>
                  <a:cubicBezTo>
                    <a:pt x="320" y="155"/>
                    <a:pt x="393" y="808"/>
                    <a:pt x="1" y="1282"/>
                  </a:cubicBezTo>
                  <a:cubicBezTo>
                    <a:pt x="1" y="1282"/>
                    <a:pt x="305" y="1029"/>
                    <a:pt x="386" y="889"/>
                  </a:cubicBezTo>
                  <a:cubicBezTo>
                    <a:pt x="467" y="749"/>
                    <a:pt x="482" y="125"/>
                    <a:pt x="438" y="67"/>
                  </a:cubicBezTo>
                  <a:cubicBezTo>
                    <a:pt x="415" y="37"/>
                    <a:pt x="388" y="0"/>
                    <a:pt x="365" y="0"/>
                  </a:cubicBezTo>
                  <a:close/>
                </a:path>
              </a:pathLst>
            </a:custGeom>
            <a:solidFill>
              <a:srgbClr val="FEE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3678650" y="2107650"/>
              <a:ext cx="310900" cy="272425"/>
            </a:xfrm>
            <a:custGeom>
              <a:rect b="b" l="l" r="r" t="t"/>
              <a:pathLst>
                <a:path extrusionOk="0" h="10897" w="12436">
                  <a:moveTo>
                    <a:pt x="2902" y="0"/>
                  </a:moveTo>
                  <a:cubicBezTo>
                    <a:pt x="2902" y="1"/>
                    <a:pt x="1" y="10008"/>
                    <a:pt x="11842" y="10897"/>
                  </a:cubicBezTo>
                  <a:lnTo>
                    <a:pt x="12436" y="7760"/>
                  </a:lnTo>
                  <a:cubicBezTo>
                    <a:pt x="12436" y="7760"/>
                    <a:pt x="8646" y="6515"/>
                    <a:pt x="9061" y="1009"/>
                  </a:cubicBezTo>
                  <a:lnTo>
                    <a:pt x="7107" y="536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3738600" y="1977425"/>
              <a:ext cx="183575" cy="164400"/>
            </a:xfrm>
            <a:custGeom>
              <a:rect b="b" l="l" r="r" t="t"/>
              <a:pathLst>
                <a:path extrusionOk="0" h="6576" w="7343">
                  <a:moveTo>
                    <a:pt x="2014" y="1"/>
                  </a:moveTo>
                  <a:lnTo>
                    <a:pt x="1245" y="357"/>
                  </a:lnTo>
                  <a:cubicBezTo>
                    <a:pt x="1245" y="357"/>
                    <a:pt x="357" y="1837"/>
                    <a:pt x="177" y="3229"/>
                  </a:cubicBezTo>
                  <a:cubicBezTo>
                    <a:pt x="1" y="4618"/>
                    <a:pt x="177" y="5448"/>
                    <a:pt x="298" y="5536"/>
                  </a:cubicBezTo>
                  <a:cubicBezTo>
                    <a:pt x="398" y="5614"/>
                    <a:pt x="2555" y="6576"/>
                    <a:pt x="5435" y="6576"/>
                  </a:cubicBezTo>
                  <a:cubicBezTo>
                    <a:pt x="5924" y="6576"/>
                    <a:pt x="6433" y="6548"/>
                    <a:pt x="6957" y="6483"/>
                  </a:cubicBezTo>
                  <a:cubicBezTo>
                    <a:pt x="6957" y="6483"/>
                    <a:pt x="6961" y="6485"/>
                    <a:pt x="6969" y="6485"/>
                  </a:cubicBezTo>
                  <a:cubicBezTo>
                    <a:pt x="6996" y="6485"/>
                    <a:pt x="7067" y="6465"/>
                    <a:pt x="7136" y="6277"/>
                  </a:cubicBezTo>
                  <a:cubicBezTo>
                    <a:pt x="7225" y="6039"/>
                    <a:pt x="7225" y="5062"/>
                    <a:pt x="7343" y="4915"/>
                  </a:cubicBezTo>
                  <a:lnTo>
                    <a:pt x="5656" y="1628"/>
                  </a:lnTo>
                  <a:lnTo>
                    <a:pt x="2014" y="1"/>
                  </a:ln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3734925" y="2022600"/>
              <a:ext cx="195350" cy="92575"/>
            </a:xfrm>
            <a:custGeom>
              <a:rect b="b" l="l" r="r" t="t"/>
              <a:pathLst>
                <a:path extrusionOk="0" h="3703" w="7814">
                  <a:moveTo>
                    <a:pt x="621" y="0"/>
                  </a:moveTo>
                  <a:lnTo>
                    <a:pt x="236" y="651"/>
                  </a:lnTo>
                  <a:lnTo>
                    <a:pt x="0" y="2013"/>
                  </a:lnTo>
                  <a:cubicBezTo>
                    <a:pt x="0" y="2013"/>
                    <a:pt x="1746" y="3703"/>
                    <a:pt x="7139" y="3703"/>
                  </a:cubicBezTo>
                  <a:cubicBezTo>
                    <a:pt x="7273" y="3703"/>
                    <a:pt x="7410" y="3702"/>
                    <a:pt x="7549" y="3699"/>
                  </a:cubicBezTo>
                  <a:cubicBezTo>
                    <a:pt x="7549" y="3699"/>
                    <a:pt x="7814" y="3167"/>
                    <a:pt x="7725" y="3137"/>
                  </a:cubicBezTo>
                  <a:cubicBezTo>
                    <a:pt x="7637" y="3108"/>
                    <a:pt x="5948" y="1628"/>
                    <a:pt x="5948" y="1628"/>
                  </a:cubicBezTo>
                  <a:cubicBezTo>
                    <a:pt x="5948" y="1628"/>
                    <a:pt x="1537" y="1213"/>
                    <a:pt x="621" y="0"/>
                  </a:cubicBez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3734200" y="2041800"/>
              <a:ext cx="196150" cy="54975"/>
            </a:xfrm>
            <a:custGeom>
              <a:rect b="b" l="l" r="r" t="t"/>
              <a:pathLst>
                <a:path extrusionOk="0" h="2199" w="7846">
                  <a:moveTo>
                    <a:pt x="59" y="1"/>
                  </a:moveTo>
                  <a:lnTo>
                    <a:pt x="0" y="504"/>
                  </a:lnTo>
                  <a:cubicBezTo>
                    <a:pt x="0" y="504"/>
                    <a:pt x="1998" y="2198"/>
                    <a:pt x="7314" y="2198"/>
                  </a:cubicBezTo>
                  <a:cubicBezTo>
                    <a:pt x="7488" y="2198"/>
                    <a:pt x="7665" y="2196"/>
                    <a:pt x="7845" y="2193"/>
                  </a:cubicBezTo>
                  <a:lnTo>
                    <a:pt x="6632" y="1245"/>
                  </a:lnTo>
                  <a:cubicBezTo>
                    <a:pt x="6632" y="1245"/>
                    <a:pt x="6164" y="1344"/>
                    <a:pt x="5370" y="1344"/>
                  </a:cubicBezTo>
                  <a:cubicBezTo>
                    <a:pt x="4176" y="1344"/>
                    <a:pt x="2246" y="1120"/>
                    <a:pt x="59" y="1"/>
                  </a:cubicBez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4005300" y="2111500"/>
              <a:ext cx="129325" cy="177300"/>
            </a:xfrm>
            <a:custGeom>
              <a:rect b="b" l="l" r="r" t="t"/>
              <a:pathLst>
                <a:path extrusionOk="0" h="7092" w="5173">
                  <a:moveTo>
                    <a:pt x="2801" y="1805"/>
                  </a:moveTo>
                  <a:lnTo>
                    <a:pt x="2836" y="2591"/>
                  </a:lnTo>
                  <a:lnTo>
                    <a:pt x="2269" y="2615"/>
                  </a:lnTo>
                  <a:lnTo>
                    <a:pt x="2237" y="1830"/>
                  </a:lnTo>
                  <a:lnTo>
                    <a:pt x="2801" y="1805"/>
                  </a:lnTo>
                  <a:close/>
                  <a:moveTo>
                    <a:pt x="2907" y="4321"/>
                  </a:moveTo>
                  <a:lnTo>
                    <a:pt x="2946" y="5284"/>
                  </a:lnTo>
                  <a:lnTo>
                    <a:pt x="2382" y="5308"/>
                  </a:lnTo>
                  <a:lnTo>
                    <a:pt x="2340" y="4343"/>
                  </a:lnTo>
                  <a:lnTo>
                    <a:pt x="2907" y="4321"/>
                  </a:lnTo>
                  <a:close/>
                  <a:moveTo>
                    <a:pt x="4073" y="0"/>
                  </a:moveTo>
                  <a:cubicBezTo>
                    <a:pt x="4059" y="0"/>
                    <a:pt x="4045" y="1"/>
                    <a:pt x="4031" y="1"/>
                  </a:cubicBezTo>
                  <a:lnTo>
                    <a:pt x="860" y="134"/>
                  </a:lnTo>
                  <a:cubicBezTo>
                    <a:pt x="354" y="156"/>
                    <a:pt x="1" y="529"/>
                    <a:pt x="23" y="1034"/>
                  </a:cubicBezTo>
                  <a:lnTo>
                    <a:pt x="89" y="2635"/>
                  </a:lnTo>
                  <a:cubicBezTo>
                    <a:pt x="108" y="3128"/>
                    <a:pt x="515" y="3434"/>
                    <a:pt x="974" y="3434"/>
                  </a:cubicBezTo>
                  <a:cubicBezTo>
                    <a:pt x="988" y="3434"/>
                    <a:pt x="1003" y="3433"/>
                    <a:pt x="1017" y="3433"/>
                  </a:cubicBezTo>
                  <a:lnTo>
                    <a:pt x="1027" y="3632"/>
                  </a:lnTo>
                  <a:cubicBezTo>
                    <a:pt x="551" y="3651"/>
                    <a:pt x="146" y="3997"/>
                    <a:pt x="168" y="4503"/>
                  </a:cubicBezTo>
                  <a:lnTo>
                    <a:pt x="241" y="6263"/>
                  </a:lnTo>
                  <a:cubicBezTo>
                    <a:pt x="260" y="6753"/>
                    <a:pt x="612" y="7091"/>
                    <a:pt x="1105" y="7091"/>
                  </a:cubicBezTo>
                  <a:cubicBezTo>
                    <a:pt x="1121" y="7091"/>
                    <a:pt x="1136" y="7091"/>
                    <a:pt x="1152" y="7090"/>
                  </a:cubicBezTo>
                  <a:lnTo>
                    <a:pt x="4321" y="6958"/>
                  </a:lnTo>
                  <a:cubicBezTo>
                    <a:pt x="4829" y="6938"/>
                    <a:pt x="5173" y="6565"/>
                    <a:pt x="5151" y="6057"/>
                  </a:cubicBezTo>
                  <a:lnTo>
                    <a:pt x="5077" y="4299"/>
                  </a:lnTo>
                  <a:cubicBezTo>
                    <a:pt x="5055" y="3806"/>
                    <a:pt x="4660" y="3501"/>
                    <a:pt x="4199" y="3501"/>
                  </a:cubicBezTo>
                  <a:cubicBezTo>
                    <a:pt x="4185" y="3501"/>
                    <a:pt x="4171" y="3501"/>
                    <a:pt x="4156" y="3501"/>
                  </a:cubicBezTo>
                  <a:lnTo>
                    <a:pt x="4149" y="3303"/>
                  </a:lnTo>
                  <a:cubicBezTo>
                    <a:pt x="4625" y="3283"/>
                    <a:pt x="5020" y="2937"/>
                    <a:pt x="4998" y="2431"/>
                  </a:cubicBezTo>
                  <a:lnTo>
                    <a:pt x="4932" y="831"/>
                  </a:lnTo>
                  <a:cubicBezTo>
                    <a:pt x="4911" y="337"/>
                    <a:pt x="4557" y="0"/>
                    <a:pt x="4073" y="0"/>
                  </a:cubicBez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3989525" y="2096100"/>
              <a:ext cx="160825" cy="208200"/>
            </a:xfrm>
            <a:custGeom>
              <a:rect b="b" l="l" r="r" t="t"/>
              <a:pathLst>
                <a:path extrusionOk="0" h="8328" w="6433">
                  <a:moveTo>
                    <a:pt x="3432" y="2421"/>
                  </a:moveTo>
                  <a:lnTo>
                    <a:pt x="2868" y="2446"/>
                  </a:lnTo>
                  <a:lnTo>
                    <a:pt x="2900" y="3231"/>
                  </a:lnTo>
                  <a:lnTo>
                    <a:pt x="3467" y="3207"/>
                  </a:lnTo>
                  <a:lnTo>
                    <a:pt x="3432" y="2421"/>
                  </a:lnTo>
                  <a:close/>
                  <a:moveTo>
                    <a:pt x="3538" y="4937"/>
                  </a:moveTo>
                  <a:lnTo>
                    <a:pt x="2971" y="4959"/>
                  </a:lnTo>
                  <a:lnTo>
                    <a:pt x="3013" y="5924"/>
                  </a:lnTo>
                  <a:lnTo>
                    <a:pt x="3577" y="5900"/>
                  </a:lnTo>
                  <a:lnTo>
                    <a:pt x="3538" y="4937"/>
                  </a:lnTo>
                  <a:close/>
                  <a:moveTo>
                    <a:pt x="4706" y="615"/>
                  </a:moveTo>
                  <a:lnTo>
                    <a:pt x="4706" y="617"/>
                  </a:lnTo>
                  <a:cubicBezTo>
                    <a:pt x="5190" y="617"/>
                    <a:pt x="5543" y="953"/>
                    <a:pt x="5563" y="1444"/>
                  </a:cubicBezTo>
                  <a:lnTo>
                    <a:pt x="5629" y="3045"/>
                  </a:lnTo>
                  <a:cubicBezTo>
                    <a:pt x="5651" y="3553"/>
                    <a:pt x="5256" y="3897"/>
                    <a:pt x="4780" y="3916"/>
                  </a:cubicBezTo>
                  <a:lnTo>
                    <a:pt x="4787" y="4115"/>
                  </a:lnTo>
                  <a:lnTo>
                    <a:pt x="4832" y="4115"/>
                  </a:lnTo>
                  <a:cubicBezTo>
                    <a:pt x="5291" y="4115"/>
                    <a:pt x="5688" y="4422"/>
                    <a:pt x="5708" y="4913"/>
                  </a:cubicBezTo>
                  <a:lnTo>
                    <a:pt x="5782" y="6673"/>
                  </a:lnTo>
                  <a:cubicBezTo>
                    <a:pt x="5801" y="7178"/>
                    <a:pt x="5460" y="7552"/>
                    <a:pt x="4952" y="7574"/>
                  </a:cubicBezTo>
                  <a:lnTo>
                    <a:pt x="1783" y="7706"/>
                  </a:lnTo>
                  <a:lnTo>
                    <a:pt x="1736" y="7706"/>
                  </a:lnTo>
                  <a:cubicBezTo>
                    <a:pt x="1243" y="7706"/>
                    <a:pt x="892" y="7367"/>
                    <a:pt x="872" y="6876"/>
                  </a:cubicBezTo>
                  <a:lnTo>
                    <a:pt x="799" y="5119"/>
                  </a:lnTo>
                  <a:cubicBezTo>
                    <a:pt x="777" y="4611"/>
                    <a:pt x="1182" y="4265"/>
                    <a:pt x="1658" y="4245"/>
                  </a:cubicBezTo>
                  <a:lnTo>
                    <a:pt x="1648" y="4046"/>
                  </a:lnTo>
                  <a:lnTo>
                    <a:pt x="1606" y="4046"/>
                  </a:lnTo>
                  <a:cubicBezTo>
                    <a:pt x="1147" y="4046"/>
                    <a:pt x="740" y="3739"/>
                    <a:pt x="720" y="3248"/>
                  </a:cubicBezTo>
                  <a:lnTo>
                    <a:pt x="654" y="1648"/>
                  </a:lnTo>
                  <a:cubicBezTo>
                    <a:pt x="632" y="1142"/>
                    <a:pt x="985" y="769"/>
                    <a:pt x="1491" y="747"/>
                  </a:cubicBezTo>
                  <a:lnTo>
                    <a:pt x="4662" y="615"/>
                  </a:lnTo>
                  <a:close/>
                  <a:moveTo>
                    <a:pt x="4638" y="1"/>
                  </a:moveTo>
                  <a:lnTo>
                    <a:pt x="1466" y="134"/>
                  </a:lnTo>
                  <a:cubicBezTo>
                    <a:pt x="617" y="170"/>
                    <a:pt x="1" y="833"/>
                    <a:pt x="38" y="1677"/>
                  </a:cubicBezTo>
                  <a:lnTo>
                    <a:pt x="104" y="3278"/>
                  </a:lnTo>
                  <a:cubicBezTo>
                    <a:pt x="116" y="3622"/>
                    <a:pt x="251" y="3948"/>
                    <a:pt x="484" y="4198"/>
                  </a:cubicBezTo>
                  <a:cubicBezTo>
                    <a:pt x="271" y="4466"/>
                    <a:pt x="163" y="4805"/>
                    <a:pt x="182" y="5146"/>
                  </a:cubicBezTo>
                  <a:lnTo>
                    <a:pt x="254" y="6906"/>
                  </a:lnTo>
                  <a:cubicBezTo>
                    <a:pt x="288" y="7728"/>
                    <a:pt x="912" y="8327"/>
                    <a:pt x="1736" y="8327"/>
                  </a:cubicBezTo>
                  <a:cubicBezTo>
                    <a:pt x="1758" y="8327"/>
                    <a:pt x="1783" y="8327"/>
                    <a:pt x="1807" y="8325"/>
                  </a:cubicBezTo>
                  <a:lnTo>
                    <a:pt x="4979" y="8192"/>
                  </a:lnTo>
                  <a:cubicBezTo>
                    <a:pt x="5821" y="8158"/>
                    <a:pt x="6432" y="7495"/>
                    <a:pt x="6398" y="6651"/>
                  </a:cubicBezTo>
                  <a:lnTo>
                    <a:pt x="6324" y="4891"/>
                  </a:lnTo>
                  <a:cubicBezTo>
                    <a:pt x="6312" y="4549"/>
                    <a:pt x="6177" y="4223"/>
                    <a:pt x="5946" y="3970"/>
                  </a:cubicBezTo>
                  <a:cubicBezTo>
                    <a:pt x="6157" y="3700"/>
                    <a:pt x="6263" y="3364"/>
                    <a:pt x="6245" y="3020"/>
                  </a:cubicBezTo>
                  <a:lnTo>
                    <a:pt x="6179" y="1422"/>
                  </a:lnTo>
                  <a:cubicBezTo>
                    <a:pt x="6145" y="597"/>
                    <a:pt x="5526" y="1"/>
                    <a:pt x="4706" y="1"/>
                  </a:cubicBez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4147550" y="2104775"/>
              <a:ext cx="129625" cy="179025"/>
            </a:xfrm>
            <a:custGeom>
              <a:rect b="b" l="l" r="r" t="t"/>
              <a:pathLst>
                <a:path extrusionOk="0" h="7161" w="5185">
                  <a:moveTo>
                    <a:pt x="4871" y="0"/>
                  </a:moveTo>
                  <a:lnTo>
                    <a:pt x="1" y="201"/>
                  </a:lnTo>
                  <a:lnTo>
                    <a:pt x="180" y="4468"/>
                  </a:lnTo>
                  <a:lnTo>
                    <a:pt x="2922" y="4352"/>
                  </a:lnTo>
                  <a:lnTo>
                    <a:pt x="2961" y="5317"/>
                  </a:lnTo>
                  <a:lnTo>
                    <a:pt x="219" y="5430"/>
                  </a:lnTo>
                  <a:lnTo>
                    <a:pt x="290" y="7160"/>
                  </a:lnTo>
                  <a:lnTo>
                    <a:pt x="4336" y="6991"/>
                  </a:lnTo>
                  <a:cubicBezTo>
                    <a:pt x="4841" y="6969"/>
                    <a:pt x="5185" y="6598"/>
                    <a:pt x="5165" y="6090"/>
                  </a:cubicBezTo>
                  <a:lnTo>
                    <a:pt x="5052" y="3397"/>
                  </a:lnTo>
                  <a:cubicBezTo>
                    <a:pt x="5031" y="2903"/>
                    <a:pt x="4677" y="2567"/>
                    <a:pt x="4193" y="2567"/>
                  </a:cubicBezTo>
                  <a:cubicBezTo>
                    <a:pt x="4179" y="2567"/>
                    <a:pt x="4165" y="2567"/>
                    <a:pt x="4151" y="2568"/>
                  </a:cubicBezTo>
                  <a:lnTo>
                    <a:pt x="2283" y="2646"/>
                  </a:lnTo>
                  <a:lnTo>
                    <a:pt x="2252" y="1861"/>
                  </a:lnTo>
                  <a:lnTo>
                    <a:pt x="4606" y="1763"/>
                  </a:lnTo>
                  <a:lnTo>
                    <a:pt x="4907" y="864"/>
                  </a:lnTo>
                  <a:lnTo>
                    <a:pt x="4871" y="0"/>
                  </a:ln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4131525" y="2088675"/>
              <a:ext cx="161425" cy="211200"/>
            </a:xfrm>
            <a:custGeom>
              <a:rect b="b" l="l" r="r" t="t"/>
              <a:pathLst>
                <a:path extrusionOk="0" h="8448" w="6457">
                  <a:moveTo>
                    <a:pt x="5512" y="644"/>
                  </a:moveTo>
                  <a:lnTo>
                    <a:pt x="5548" y="1508"/>
                  </a:lnTo>
                  <a:lnTo>
                    <a:pt x="5247" y="2407"/>
                  </a:lnTo>
                  <a:lnTo>
                    <a:pt x="2893" y="2505"/>
                  </a:lnTo>
                  <a:lnTo>
                    <a:pt x="2924" y="3290"/>
                  </a:lnTo>
                  <a:lnTo>
                    <a:pt x="4792" y="3212"/>
                  </a:lnTo>
                  <a:lnTo>
                    <a:pt x="4837" y="3212"/>
                  </a:lnTo>
                  <a:cubicBezTo>
                    <a:pt x="5320" y="3212"/>
                    <a:pt x="5674" y="3550"/>
                    <a:pt x="5693" y="4041"/>
                  </a:cubicBezTo>
                  <a:lnTo>
                    <a:pt x="5806" y="6734"/>
                  </a:lnTo>
                  <a:cubicBezTo>
                    <a:pt x="5826" y="7242"/>
                    <a:pt x="5482" y="7613"/>
                    <a:pt x="4977" y="7635"/>
                  </a:cubicBezTo>
                  <a:lnTo>
                    <a:pt x="931" y="7804"/>
                  </a:lnTo>
                  <a:lnTo>
                    <a:pt x="860" y="6074"/>
                  </a:lnTo>
                  <a:lnTo>
                    <a:pt x="3602" y="5961"/>
                  </a:lnTo>
                  <a:lnTo>
                    <a:pt x="3563" y="4996"/>
                  </a:lnTo>
                  <a:lnTo>
                    <a:pt x="821" y="5112"/>
                  </a:lnTo>
                  <a:lnTo>
                    <a:pt x="642" y="845"/>
                  </a:lnTo>
                  <a:lnTo>
                    <a:pt x="5512" y="644"/>
                  </a:lnTo>
                  <a:close/>
                  <a:moveTo>
                    <a:pt x="6103" y="1"/>
                  </a:moveTo>
                  <a:lnTo>
                    <a:pt x="5487" y="25"/>
                  </a:lnTo>
                  <a:lnTo>
                    <a:pt x="617" y="229"/>
                  </a:lnTo>
                  <a:lnTo>
                    <a:pt x="1" y="256"/>
                  </a:lnTo>
                  <a:lnTo>
                    <a:pt x="25" y="872"/>
                  </a:lnTo>
                  <a:lnTo>
                    <a:pt x="205" y="5136"/>
                  </a:lnTo>
                  <a:lnTo>
                    <a:pt x="217" y="5485"/>
                  </a:lnTo>
                  <a:lnTo>
                    <a:pt x="244" y="6101"/>
                  </a:lnTo>
                  <a:lnTo>
                    <a:pt x="315" y="7829"/>
                  </a:lnTo>
                  <a:lnTo>
                    <a:pt x="342" y="8447"/>
                  </a:lnTo>
                  <a:lnTo>
                    <a:pt x="958" y="8420"/>
                  </a:lnTo>
                  <a:lnTo>
                    <a:pt x="5004" y="8251"/>
                  </a:lnTo>
                  <a:cubicBezTo>
                    <a:pt x="5848" y="8217"/>
                    <a:pt x="6457" y="7554"/>
                    <a:pt x="6422" y="6710"/>
                  </a:cubicBezTo>
                  <a:lnTo>
                    <a:pt x="6309" y="4017"/>
                  </a:lnTo>
                  <a:cubicBezTo>
                    <a:pt x="6290" y="3541"/>
                    <a:pt x="6074" y="3138"/>
                    <a:pt x="5737" y="2885"/>
                  </a:cubicBezTo>
                  <a:lnTo>
                    <a:pt x="5833" y="2603"/>
                  </a:lnTo>
                  <a:lnTo>
                    <a:pt x="6133" y="1704"/>
                  </a:lnTo>
                  <a:lnTo>
                    <a:pt x="6169" y="1594"/>
                  </a:lnTo>
                  <a:lnTo>
                    <a:pt x="6165" y="1481"/>
                  </a:lnTo>
                  <a:lnTo>
                    <a:pt x="6128" y="617"/>
                  </a:lnTo>
                  <a:lnTo>
                    <a:pt x="6103" y="1"/>
                  </a:ln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4045550" y="2223950"/>
              <a:ext cx="188125" cy="307450"/>
            </a:xfrm>
            <a:custGeom>
              <a:rect b="b" l="l" r="r" t="t"/>
              <a:pathLst>
                <a:path extrusionOk="0" h="12298" w="7525">
                  <a:moveTo>
                    <a:pt x="4347" y="1"/>
                  </a:moveTo>
                  <a:cubicBezTo>
                    <a:pt x="2606" y="1"/>
                    <a:pt x="898" y="2468"/>
                    <a:pt x="460" y="5702"/>
                  </a:cubicBezTo>
                  <a:cubicBezTo>
                    <a:pt x="1" y="9087"/>
                    <a:pt x="1108" y="12033"/>
                    <a:pt x="2932" y="12281"/>
                  </a:cubicBezTo>
                  <a:cubicBezTo>
                    <a:pt x="3014" y="12292"/>
                    <a:pt x="3097" y="12297"/>
                    <a:pt x="3179" y="12297"/>
                  </a:cubicBezTo>
                  <a:cubicBezTo>
                    <a:pt x="4922" y="12297"/>
                    <a:pt x="6630" y="9830"/>
                    <a:pt x="7068" y="6596"/>
                  </a:cubicBezTo>
                  <a:cubicBezTo>
                    <a:pt x="7524" y="3208"/>
                    <a:pt x="6417" y="263"/>
                    <a:pt x="4594" y="17"/>
                  </a:cubicBezTo>
                  <a:cubicBezTo>
                    <a:pt x="4511" y="6"/>
                    <a:pt x="4429" y="1"/>
                    <a:pt x="4347" y="1"/>
                  </a:cubicBezTo>
                  <a:close/>
                </a:path>
              </a:pathLst>
            </a:custGeom>
            <a:solidFill>
              <a:srgbClr val="69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4046300" y="2441850"/>
              <a:ext cx="163675" cy="55425"/>
            </a:xfrm>
            <a:custGeom>
              <a:rect b="b" l="l" r="r" t="t"/>
              <a:pathLst>
                <a:path extrusionOk="0" h="2217" w="6547">
                  <a:moveTo>
                    <a:pt x="560" y="1"/>
                  </a:moveTo>
                  <a:lnTo>
                    <a:pt x="0" y="1024"/>
                  </a:lnTo>
                  <a:cubicBezTo>
                    <a:pt x="64" y="1061"/>
                    <a:pt x="1630" y="1913"/>
                    <a:pt x="3069" y="2151"/>
                  </a:cubicBezTo>
                  <a:cubicBezTo>
                    <a:pt x="3349" y="2197"/>
                    <a:pt x="3646" y="2216"/>
                    <a:pt x="3944" y="2216"/>
                  </a:cubicBezTo>
                  <a:cubicBezTo>
                    <a:pt x="5204" y="2216"/>
                    <a:pt x="6481" y="1879"/>
                    <a:pt x="6547" y="1861"/>
                  </a:cubicBezTo>
                  <a:lnTo>
                    <a:pt x="6248" y="734"/>
                  </a:lnTo>
                  <a:cubicBezTo>
                    <a:pt x="6233" y="739"/>
                    <a:pt x="5054" y="1051"/>
                    <a:pt x="3957" y="1051"/>
                  </a:cubicBezTo>
                  <a:cubicBezTo>
                    <a:pt x="3716" y="1051"/>
                    <a:pt x="3480" y="1036"/>
                    <a:pt x="3260" y="1000"/>
                  </a:cubicBezTo>
                  <a:cubicBezTo>
                    <a:pt x="2021" y="793"/>
                    <a:pt x="575" y="8"/>
                    <a:pt x="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4073675" y="2257325"/>
              <a:ext cx="163425" cy="56100"/>
            </a:xfrm>
            <a:custGeom>
              <a:rect b="b" l="l" r="r" t="t"/>
              <a:pathLst>
                <a:path extrusionOk="0" h="2244" w="6537">
                  <a:moveTo>
                    <a:pt x="2558" y="1"/>
                  </a:moveTo>
                  <a:cubicBezTo>
                    <a:pt x="1302" y="1"/>
                    <a:pt x="62" y="290"/>
                    <a:pt x="0" y="305"/>
                  </a:cubicBezTo>
                  <a:lnTo>
                    <a:pt x="270" y="1441"/>
                  </a:lnTo>
                  <a:cubicBezTo>
                    <a:pt x="283" y="1437"/>
                    <a:pt x="1435" y="1167"/>
                    <a:pt x="2553" y="1167"/>
                  </a:cubicBezTo>
                  <a:cubicBezTo>
                    <a:pt x="2751" y="1167"/>
                    <a:pt x="2948" y="1176"/>
                    <a:pt x="3137" y="1196"/>
                  </a:cubicBezTo>
                  <a:cubicBezTo>
                    <a:pt x="4360" y="1323"/>
                    <a:pt x="5931" y="2237"/>
                    <a:pt x="5945" y="2244"/>
                  </a:cubicBezTo>
                  <a:lnTo>
                    <a:pt x="6537" y="1238"/>
                  </a:lnTo>
                  <a:cubicBezTo>
                    <a:pt x="6463" y="1196"/>
                    <a:pt x="4735" y="187"/>
                    <a:pt x="3258" y="35"/>
                  </a:cubicBezTo>
                  <a:cubicBezTo>
                    <a:pt x="3029" y="11"/>
                    <a:pt x="2793" y="1"/>
                    <a:pt x="25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3765675" y="1913400"/>
              <a:ext cx="677200" cy="197650"/>
            </a:xfrm>
            <a:custGeom>
              <a:rect b="b" l="l" r="r" t="t"/>
              <a:pathLst>
                <a:path extrusionOk="0" h="7906" w="27088">
                  <a:moveTo>
                    <a:pt x="21850" y="1"/>
                  </a:moveTo>
                  <a:cubicBezTo>
                    <a:pt x="20205" y="1"/>
                    <a:pt x="19056" y="275"/>
                    <a:pt x="18474" y="313"/>
                  </a:cubicBezTo>
                  <a:cubicBezTo>
                    <a:pt x="17762" y="357"/>
                    <a:pt x="10926" y="357"/>
                    <a:pt x="10926" y="357"/>
                  </a:cubicBezTo>
                  <a:lnTo>
                    <a:pt x="10570" y="446"/>
                  </a:lnTo>
                  <a:cubicBezTo>
                    <a:pt x="10570" y="446"/>
                    <a:pt x="9681" y="534"/>
                    <a:pt x="8928" y="622"/>
                  </a:cubicBezTo>
                  <a:cubicBezTo>
                    <a:pt x="8239" y="703"/>
                    <a:pt x="6850" y="896"/>
                    <a:pt x="5634" y="896"/>
                  </a:cubicBezTo>
                  <a:cubicBezTo>
                    <a:pt x="5516" y="896"/>
                    <a:pt x="5399" y="894"/>
                    <a:pt x="5285" y="890"/>
                  </a:cubicBezTo>
                  <a:cubicBezTo>
                    <a:pt x="5224" y="888"/>
                    <a:pt x="5159" y="887"/>
                    <a:pt x="5091" y="887"/>
                  </a:cubicBezTo>
                  <a:cubicBezTo>
                    <a:pt x="3705" y="887"/>
                    <a:pt x="802" y="1334"/>
                    <a:pt x="0" y="3153"/>
                  </a:cubicBezTo>
                  <a:cubicBezTo>
                    <a:pt x="0" y="3153"/>
                    <a:pt x="105" y="3035"/>
                    <a:pt x="337" y="3035"/>
                  </a:cubicBezTo>
                  <a:cubicBezTo>
                    <a:pt x="531" y="3035"/>
                    <a:pt x="814" y="3118"/>
                    <a:pt x="1198" y="3421"/>
                  </a:cubicBezTo>
                  <a:cubicBezTo>
                    <a:pt x="2043" y="4086"/>
                    <a:pt x="3773" y="5463"/>
                    <a:pt x="4617" y="6396"/>
                  </a:cubicBezTo>
                  <a:cubicBezTo>
                    <a:pt x="5462" y="7329"/>
                    <a:pt x="6083" y="7905"/>
                    <a:pt x="6660" y="7905"/>
                  </a:cubicBezTo>
                  <a:cubicBezTo>
                    <a:pt x="6868" y="7905"/>
                    <a:pt x="7295" y="7847"/>
                    <a:pt x="7755" y="7773"/>
                  </a:cubicBezTo>
                  <a:cubicBezTo>
                    <a:pt x="8557" y="7643"/>
                    <a:pt x="9458" y="7461"/>
                    <a:pt x="9458" y="7461"/>
                  </a:cubicBezTo>
                  <a:lnTo>
                    <a:pt x="20693" y="6928"/>
                  </a:lnTo>
                  <a:lnTo>
                    <a:pt x="21164" y="7090"/>
                  </a:lnTo>
                  <a:lnTo>
                    <a:pt x="22455" y="7537"/>
                  </a:lnTo>
                  <a:cubicBezTo>
                    <a:pt x="22455" y="7537"/>
                    <a:pt x="22717" y="7693"/>
                    <a:pt x="23079" y="7693"/>
                  </a:cubicBezTo>
                  <a:cubicBezTo>
                    <a:pt x="23367" y="7693"/>
                    <a:pt x="23719" y="7595"/>
                    <a:pt x="24053" y="7240"/>
                  </a:cubicBezTo>
                  <a:cubicBezTo>
                    <a:pt x="24807" y="6440"/>
                    <a:pt x="26378" y="4354"/>
                    <a:pt x="26599" y="2976"/>
                  </a:cubicBezTo>
                  <a:cubicBezTo>
                    <a:pt x="26822" y="1599"/>
                    <a:pt x="27087" y="1202"/>
                    <a:pt x="26643" y="1111"/>
                  </a:cubicBezTo>
                  <a:cubicBezTo>
                    <a:pt x="26201" y="1023"/>
                    <a:pt x="25268" y="222"/>
                    <a:pt x="23003" y="46"/>
                  </a:cubicBezTo>
                  <a:cubicBezTo>
                    <a:pt x="22595" y="14"/>
                    <a:pt x="22211" y="1"/>
                    <a:pt x="21850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4294775" y="1941150"/>
              <a:ext cx="144225" cy="168450"/>
            </a:xfrm>
            <a:custGeom>
              <a:rect b="b" l="l" r="r" t="t"/>
              <a:pathLst>
                <a:path extrusionOk="0" h="6738" w="5769">
                  <a:moveTo>
                    <a:pt x="5479" y="1"/>
                  </a:moveTo>
                  <a:cubicBezTo>
                    <a:pt x="5565" y="28"/>
                    <a:pt x="5651" y="79"/>
                    <a:pt x="5666" y="160"/>
                  </a:cubicBezTo>
                  <a:cubicBezTo>
                    <a:pt x="5680" y="246"/>
                    <a:pt x="5675" y="332"/>
                    <a:pt x="5653" y="413"/>
                  </a:cubicBezTo>
                  <a:cubicBezTo>
                    <a:pt x="5614" y="588"/>
                    <a:pt x="5560" y="764"/>
                    <a:pt x="5509" y="939"/>
                  </a:cubicBezTo>
                  <a:cubicBezTo>
                    <a:pt x="5457" y="1115"/>
                    <a:pt x="5410" y="1297"/>
                    <a:pt x="5364" y="1474"/>
                  </a:cubicBezTo>
                  <a:cubicBezTo>
                    <a:pt x="5320" y="1650"/>
                    <a:pt x="5280" y="1842"/>
                    <a:pt x="5236" y="2001"/>
                  </a:cubicBezTo>
                  <a:cubicBezTo>
                    <a:pt x="5037" y="2672"/>
                    <a:pt x="4669" y="3298"/>
                    <a:pt x="4289" y="3906"/>
                  </a:cubicBezTo>
                  <a:cubicBezTo>
                    <a:pt x="3898" y="4513"/>
                    <a:pt x="3474" y="5099"/>
                    <a:pt x="3022" y="5661"/>
                  </a:cubicBezTo>
                  <a:cubicBezTo>
                    <a:pt x="2966" y="5730"/>
                    <a:pt x="2907" y="5799"/>
                    <a:pt x="2850" y="5868"/>
                  </a:cubicBezTo>
                  <a:cubicBezTo>
                    <a:pt x="2791" y="5936"/>
                    <a:pt x="2732" y="6005"/>
                    <a:pt x="2676" y="6059"/>
                  </a:cubicBezTo>
                  <a:cubicBezTo>
                    <a:pt x="2565" y="6174"/>
                    <a:pt x="2435" y="6268"/>
                    <a:pt x="2291" y="6334"/>
                  </a:cubicBezTo>
                  <a:cubicBezTo>
                    <a:pt x="2148" y="6395"/>
                    <a:pt x="1997" y="6427"/>
                    <a:pt x="1844" y="6427"/>
                  </a:cubicBezTo>
                  <a:cubicBezTo>
                    <a:pt x="1838" y="6427"/>
                    <a:pt x="1832" y="6427"/>
                    <a:pt x="1827" y="6427"/>
                  </a:cubicBezTo>
                  <a:cubicBezTo>
                    <a:pt x="1662" y="6422"/>
                    <a:pt x="1500" y="6388"/>
                    <a:pt x="1350" y="6322"/>
                  </a:cubicBezTo>
                  <a:lnTo>
                    <a:pt x="1328" y="6312"/>
                  </a:lnTo>
                  <a:lnTo>
                    <a:pt x="666" y="6138"/>
                  </a:lnTo>
                  <a:cubicBezTo>
                    <a:pt x="445" y="6084"/>
                    <a:pt x="224" y="6030"/>
                    <a:pt x="0" y="5980"/>
                  </a:cubicBezTo>
                  <a:lnTo>
                    <a:pt x="0" y="5980"/>
                  </a:lnTo>
                  <a:cubicBezTo>
                    <a:pt x="207" y="6079"/>
                    <a:pt x="413" y="6174"/>
                    <a:pt x="621" y="6268"/>
                  </a:cubicBezTo>
                  <a:lnTo>
                    <a:pt x="1230" y="6529"/>
                  </a:lnTo>
                  <a:lnTo>
                    <a:pt x="1230" y="6529"/>
                  </a:lnTo>
                  <a:cubicBezTo>
                    <a:pt x="1406" y="6634"/>
                    <a:pt x="1599" y="6702"/>
                    <a:pt x="1802" y="6727"/>
                  </a:cubicBezTo>
                  <a:cubicBezTo>
                    <a:pt x="1859" y="6734"/>
                    <a:pt x="1917" y="6738"/>
                    <a:pt x="1974" y="6738"/>
                  </a:cubicBezTo>
                  <a:cubicBezTo>
                    <a:pt x="2124" y="6738"/>
                    <a:pt x="2274" y="6713"/>
                    <a:pt x="2416" y="6663"/>
                  </a:cubicBezTo>
                  <a:cubicBezTo>
                    <a:pt x="2612" y="6597"/>
                    <a:pt x="2794" y="6489"/>
                    <a:pt x="2946" y="6346"/>
                  </a:cubicBezTo>
                  <a:cubicBezTo>
                    <a:pt x="3027" y="6278"/>
                    <a:pt x="3088" y="6209"/>
                    <a:pt x="3155" y="6142"/>
                  </a:cubicBezTo>
                  <a:cubicBezTo>
                    <a:pt x="3218" y="6076"/>
                    <a:pt x="3280" y="6005"/>
                    <a:pt x="3344" y="5936"/>
                  </a:cubicBezTo>
                  <a:cubicBezTo>
                    <a:pt x="3596" y="5661"/>
                    <a:pt x="3822" y="5367"/>
                    <a:pt x="4046" y="5070"/>
                  </a:cubicBezTo>
                  <a:cubicBezTo>
                    <a:pt x="4269" y="4773"/>
                    <a:pt x="4478" y="4464"/>
                    <a:pt x="4672" y="4144"/>
                  </a:cubicBezTo>
                  <a:cubicBezTo>
                    <a:pt x="4870" y="3828"/>
                    <a:pt x="5047" y="3496"/>
                    <a:pt x="5202" y="3155"/>
                  </a:cubicBezTo>
                  <a:cubicBezTo>
                    <a:pt x="5364" y="2812"/>
                    <a:pt x="5484" y="2448"/>
                    <a:pt x="5560" y="2075"/>
                  </a:cubicBezTo>
                  <a:cubicBezTo>
                    <a:pt x="5599" y="1879"/>
                    <a:pt x="5607" y="1704"/>
                    <a:pt x="5634" y="1523"/>
                  </a:cubicBezTo>
                  <a:lnTo>
                    <a:pt x="5705" y="980"/>
                  </a:lnTo>
                  <a:cubicBezTo>
                    <a:pt x="5729" y="799"/>
                    <a:pt x="5759" y="617"/>
                    <a:pt x="5766" y="428"/>
                  </a:cubicBezTo>
                  <a:cubicBezTo>
                    <a:pt x="5769" y="335"/>
                    <a:pt x="5769" y="232"/>
                    <a:pt x="5722" y="138"/>
                  </a:cubicBezTo>
                  <a:cubicBezTo>
                    <a:pt x="5675" y="38"/>
                    <a:pt x="5565" y="8"/>
                    <a:pt x="5479" y="1"/>
                  </a:cubicBez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3765675" y="1988175"/>
              <a:ext cx="223875" cy="125525"/>
            </a:xfrm>
            <a:custGeom>
              <a:rect b="b" l="l" r="r" t="t"/>
              <a:pathLst>
                <a:path extrusionOk="0" h="5021" w="8955">
                  <a:moveTo>
                    <a:pt x="415" y="1"/>
                  </a:moveTo>
                  <a:cubicBezTo>
                    <a:pt x="379" y="1"/>
                    <a:pt x="343" y="3"/>
                    <a:pt x="307" y="8"/>
                  </a:cubicBezTo>
                  <a:cubicBezTo>
                    <a:pt x="187" y="20"/>
                    <a:pt x="79" y="74"/>
                    <a:pt x="0" y="162"/>
                  </a:cubicBezTo>
                  <a:cubicBezTo>
                    <a:pt x="75" y="108"/>
                    <a:pt x="167" y="81"/>
                    <a:pt x="258" y="81"/>
                  </a:cubicBezTo>
                  <a:cubicBezTo>
                    <a:pt x="275" y="81"/>
                    <a:pt x="293" y="82"/>
                    <a:pt x="310" y="84"/>
                  </a:cubicBezTo>
                  <a:cubicBezTo>
                    <a:pt x="418" y="91"/>
                    <a:pt x="521" y="120"/>
                    <a:pt x="616" y="167"/>
                  </a:cubicBezTo>
                  <a:cubicBezTo>
                    <a:pt x="810" y="255"/>
                    <a:pt x="977" y="393"/>
                    <a:pt x="1139" y="538"/>
                  </a:cubicBezTo>
                  <a:lnTo>
                    <a:pt x="2146" y="1434"/>
                  </a:lnTo>
                  <a:cubicBezTo>
                    <a:pt x="2821" y="2023"/>
                    <a:pt x="3496" y="2612"/>
                    <a:pt x="4134" y="3223"/>
                  </a:cubicBezTo>
                  <a:cubicBezTo>
                    <a:pt x="4293" y="3378"/>
                    <a:pt x="4438" y="3537"/>
                    <a:pt x="4595" y="3699"/>
                  </a:cubicBezTo>
                  <a:cubicBezTo>
                    <a:pt x="4755" y="3861"/>
                    <a:pt x="4914" y="4023"/>
                    <a:pt x="5081" y="4180"/>
                  </a:cubicBezTo>
                  <a:cubicBezTo>
                    <a:pt x="5251" y="4340"/>
                    <a:pt x="5430" y="4487"/>
                    <a:pt x="5617" y="4625"/>
                  </a:cubicBezTo>
                  <a:cubicBezTo>
                    <a:pt x="5808" y="4772"/>
                    <a:pt x="6022" y="4885"/>
                    <a:pt x="6250" y="4964"/>
                  </a:cubicBezTo>
                  <a:cubicBezTo>
                    <a:pt x="6361" y="5001"/>
                    <a:pt x="6479" y="5020"/>
                    <a:pt x="6599" y="5020"/>
                  </a:cubicBezTo>
                  <a:cubicBezTo>
                    <a:pt x="6606" y="5020"/>
                    <a:pt x="6613" y="5020"/>
                    <a:pt x="6620" y="5020"/>
                  </a:cubicBezTo>
                  <a:cubicBezTo>
                    <a:pt x="6753" y="5018"/>
                    <a:pt x="6859" y="4993"/>
                    <a:pt x="6971" y="4976"/>
                  </a:cubicBezTo>
                  <a:cubicBezTo>
                    <a:pt x="7195" y="4937"/>
                    <a:pt x="7416" y="4895"/>
                    <a:pt x="7637" y="4848"/>
                  </a:cubicBezTo>
                  <a:cubicBezTo>
                    <a:pt x="8076" y="4760"/>
                    <a:pt x="8515" y="4664"/>
                    <a:pt x="8955" y="4566"/>
                  </a:cubicBezTo>
                  <a:lnTo>
                    <a:pt x="8955" y="4566"/>
                  </a:lnTo>
                  <a:lnTo>
                    <a:pt x="7615" y="4713"/>
                  </a:lnTo>
                  <a:lnTo>
                    <a:pt x="6944" y="4787"/>
                  </a:lnTo>
                  <a:cubicBezTo>
                    <a:pt x="6861" y="4792"/>
                    <a:pt x="6772" y="4805"/>
                    <a:pt x="6694" y="4805"/>
                  </a:cubicBezTo>
                  <a:cubicBezTo>
                    <a:pt x="6671" y="4805"/>
                    <a:pt x="6649" y="4804"/>
                    <a:pt x="6628" y="4802"/>
                  </a:cubicBezTo>
                  <a:cubicBezTo>
                    <a:pt x="6530" y="4787"/>
                    <a:pt x="6431" y="4760"/>
                    <a:pt x="6341" y="4716"/>
                  </a:cubicBezTo>
                  <a:cubicBezTo>
                    <a:pt x="5972" y="4536"/>
                    <a:pt x="5661" y="4217"/>
                    <a:pt x="5359" y="3901"/>
                  </a:cubicBezTo>
                  <a:cubicBezTo>
                    <a:pt x="5054" y="3582"/>
                    <a:pt x="4782" y="3233"/>
                    <a:pt x="4451" y="2904"/>
                  </a:cubicBezTo>
                  <a:cubicBezTo>
                    <a:pt x="4131" y="2578"/>
                    <a:pt x="3788" y="2278"/>
                    <a:pt x="3447" y="1984"/>
                  </a:cubicBezTo>
                  <a:cubicBezTo>
                    <a:pt x="3105" y="1687"/>
                    <a:pt x="2747" y="1412"/>
                    <a:pt x="2391" y="1134"/>
                  </a:cubicBezTo>
                  <a:cubicBezTo>
                    <a:pt x="2028" y="864"/>
                    <a:pt x="1665" y="599"/>
                    <a:pt x="1291" y="346"/>
                  </a:cubicBezTo>
                  <a:cubicBezTo>
                    <a:pt x="1100" y="216"/>
                    <a:pt x="891" y="96"/>
                    <a:pt x="661" y="35"/>
                  </a:cubicBezTo>
                  <a:cubicBezTo>
                    <a:pt x="580" y="12"/>
                    <a:pt x="498" y="1"/>
                    <a:pt x="415" y="1"/>
                  </a:cubicBez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3892575" y="1920425"/>
              <a:ext cx="133200" cy="71525"/>
            </a:xfrm>
            <a:custGeom>
              <a:rect b="b" l="l" r="r" t="t"/>
              <a:pathLst>
                <a:path extrusionOk="0" h="2861" w="5328">
                  <a:moveTo>
                    <a:pt x="4203" y="0"/>
                  </a:moveTo>
                  <a:lnTo>
                    <a:pt x="0" y="445"/>
                  </a:lnTo>
                  <a:cubicBezTo>
                    <a:pt x="0" y="445"/>
                    <a:pt x="1451" y="948"/>
                    <a:pt x="2161" y="1719"/>
                  </a:cubicBezTo>
                  <a:cubicBezTo>
                    <a:pt x="2745" y="2349"/>
                    <a:pt x="3228" y="2861"/>
                    <a:pt x="3907" y="2861"/>
                  </a:cubicBezTo>
                  <a:cubicBezTo>
                    <a:pt x="4055" y="2861"/>
                    <a:pt x="4212" y="2837"/>
                    <a:pt x="4382" y="2784"/>
                  </a:cubicBezTo>
                  <a:cubicBezTo>
                    <a:pt x="5327" y="2487"/>
                    <a:pt x="5180" y="1451"/>
                    <a:pt x="4944" y="948"/>
                  </a:cubicBezTo>
                  <a:cubicBezTo>
                    <a:pt x="4706" y="445"/>
                    <a:pt x="4203" y="0"/>
                    <a:pt x="4203" y="0"/>
                  </a:cubicBez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4198250" y="1908575"/>
              <a:ext cx="107275" cy="75875"/>
            </a:xfrm>
            <a:custGeom>
              <a:rect b="b" l="l" r="r" t="t"/>
              <a:pathLst>
                <a:path extrusionOk="0" h="3035" w="4291">
                  <a:moveTo>
                    <a:pt x="4291" y="0"/>
                  </a:moveTo>
                  <a:lnTo>
                    <a:pt x="1154" y="356"/>
                  </a:lnTo>
                  <a:cubicBezTo>
                    <a:pt x="1154" y="356"/>
                    <a:pt x="0" y="2814"/>
                    <a:pt x="1834" y="3020"/>
                  </a:cubicBezTo>
                  <a:cubicBezTo>
                    <a:pt x="1924" y="3030"/>
                    <a:pt x="2010" y="3035"/>
                    <a:pt x="2093" y="3035"/>
                  </a:cubicBezTo>
                  <a:cubicBezTo>
                    <a:pt x="3690" y="3035"/>
                    <a:pt x="3880" y="1200"/>
                    <a:pt x="3908" y="889"/>
                  </a:cubicBezTo>
                  <a:cubicBezTo>
                    <a:pt x="3937" y="563"/>
                    <a:pt x="4055" y="30"/>
                    <a:pt x="4291" y="0"/>
                  </a:cubicBez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4174175" y="1862850"/>
              <a:ext cx="37225" cy="95300"/>
            </a:xfrm>
            <a:custGeom>
              <a:rect b="b" l="l" r="r" t="t"/>
              <a:pathLst>
                <a:path extrusionOk="0" h="3812" w="1489">
                  <a:moveTo>
                    <a:pt x="1088" y="1"/>
                  </a:moveTo>
                  <a:lnTo>
                    <a:pt x="978" y="489"/>
                  </a:lnTo>
                  <a:lnTo>
                    <a:pt x="607" y="2571"/>
                  </a:lnTo>
                  <a:lnTo>
                    <a:pt x="1" y="3643"/>
                  </a:lnTo>
                  <a:cubicBezTo>
                    <a:pt x="1" y="3643"/>
                    <a:pt x="51" y="3812"/>
                    <a:pt x="245" y="3812"/>
                  </a:cubicBezTo>
                  <a:cubicBezTo>
                    <a:pt x="335" y="3812"/>
                    <a:pt x="458" y="3775"/>
                    <a:pt x="622" y="3666"/>
                  </a:cubicBezTo>
                  <a:cubicBezTo>
                    <a:pt x="1221" y="3265"/>
                    <a:pt x="1488" y="1557"/>
                    <a:pt x="1088" y="1"/>
                  </a:cubicBez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4057600" y="1859000"/>
              <a:ext cx="135750" cy="111150"/>
            </a:xfrm>
            <a:custGeom>
              <a:rect b="b" l="l" r="r" t="t"/>
              <a:pathLst>
                <a:path extrusionOk="0" h="4446" w="5430">
                  <a:moveTo>
                    <a:pt x="1127" y="0"/>
                  </a:moveTo>
                  <a:lnTo>
                    <a:pt x="0" y="533"/>
                  </a:lnTo>
                  <a:cubicBezTo>
                    <a:pt x="0" y="533"/>
                    <a:pt x="385" y="2281"/>
                    <a:pt x="533" y="2636"/>
                  </a:cubicBezTo>
                  <a:cubicBezTo>
                    <a:pt x="680" y="2990"/>
                    <a:pt x="1598" y="3937"/>
                    <a:pt x="1598" y="3937"/>
                  </a:cubicBezTo>
                  <a:cubicBezTo>
                    <a:pt x="1598" y="3937"/>
                    <a:pt x="2350" y="4446"/>
                    <a:pt x="3397" y="4446"/>
                  </a:cubicBezTo>
                  <a:cubicBezTo>
                    <a:pt x="3407" y="4446"/>
                    <a:pt x="3417" y="4446"/>
                    <a:pt x="3427" y="4446"/>
                  </a:cubicBezTo>
                  <a:cubicBezTo>
                    <a:pt x="4347" y="4438"/>
                    <a:pt x="5135" y="2764"/>
                    <a:pt x="5282" y="2440"/>
                  </a:cubicBezTo>
                  <a:cubicBezTo>
                    <a:pt x="5430" y="2114"/>
                    <a:pt x="5270" y="297"/>
                    <a:pt x="5270" y="297"/>
                  </a:cubicBezTo>
                  <a:lnTo>
                    <a:pt x="1127" y="0"/>
                  </a:ln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4052625" y="1868450"/>
              <a:ext cx="33850" cy="52400"/>
            </a:xfrm>
            <a:custGeom>
              <a:rect b="b" l="l" r="r" t="t"/>
              <a:pathLst>
                <a:path extrusionOk="0" h="2096" w="1354">
                  <a:moveTo>
                    <a:pt x="842" y="0"/>
                  </a:moveTo>
                  <a:lnTo>
                    <a:pt x="354" y="111"/>
                  </a:lnTo>
                  <a:cubicBezTo>
                    <a:pt x="0" y="422"/>
                    <a:pt x="489" y="1844"/>
                    <a:pt x="489" y="1844"/>
                  </a:cubicBezTo>
                  <a:lnTo>
                    <a:pt x="1176" y="2089"/>
                  </a:lnTo>
                  <a:cubicBezTo>
                    <a:pt x="1189" y="2094"/>
                    <a:pt x="1203" y="2096"/>
                    <a:pt x="1216" y="2096"/>
                  </a:cubicBezTo>
                  <a:cubicBezTo>
                    <a:pt x="1291" y="2096"/>
                    <a:pt x="1354" y="2024"/>
                    <a:pt x="1331" y="1944"/>
                  </a:cubicBezTo>
                  <a:cubicBezTo>
                    <a:pt x="1124" y="1259"/>
                    <a:pt x="1176" y="133"/>
                    <a:pt x="1176" y="133"/>
                  </a:cubicBezTo>
                  <a:lnTo>
                    <a:pt x="842" y="0"/>
                  </a:ln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4180250" y="1861750"/>
              <a:ext cx="16175" cy="59975"/>
            </a:xfrm>
            <a:custGeom>
              <a:rect b="b" l="l" r="r" t="t"/>
              <a:pathLst>
                <a:path extrusionOk="0" h="2399" w="647">
                  <a:moveTo>
                    <a:pt x="602" y="1"/>
                  </a:moveTo>
                  <a:lnTo>
                    <a:pt x="224" y="136"/>
                  </a:lnTo>
                  <a:cubicBezTo>
                    <a:pt x="224" y="136"/>
                    <a:pt x="291" y="1844"/>
                    <a:pt x="1" y="2399"/>
                  </a:cubicBezTo>
                  <a:cubicBezTo>
                    <a:pt x="1" y="2399"/>
                    <a:pt x="467" y="2377"/>
                    <a:pt x="556" y="2200"/>
                  </a:cubicBezTo>
                  <a:cubicBezTo>
                    <a:pt x="646" y="2021"/>
                    <a:pt x="602" y="1"/>
                    <a:pt x="602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4018200" y="1779625"/>
              <a:ext cx="184850" cy="182900"/>
            </a:xfrm>
            <a:custGeom>
              <a:rect b="b" l="l" r="r" t="t"/>
              <a:pathLst>
                <a:path extrusionOk="0" h="7316" w="7394">
                  <a:moveTo>
                    <a:pt x="3773" y="0"/>
                  </a:moveTo>
                  <a:cubicBezTo>
                    <a:pt x="3737" y="0"/>
                    <a:pt x="3701" y="1"/>
                    <a:pt x="3665" y="1"/>
                  </a:cubicBezTo>
                  <a:cubicBezTo>
                    <a:pt x="0" y="65"/>
                    <a:pt x="66" y="3997"/>
                    <a:pt x="177" y="4729"/>
                  </a:cubicBezTo>
                  <a:cubicBezTo>
                    <a:pt x="290" y="5463"/>
                    <a:pt x="911" y="7238"/>
                    <a:pt x="1888" y="7306"/>
                  </a:cubicBezTo>
                  <a:cubicBezTo>
                    <a:pt x="1976" y="7312"/>
                    <a:pt x="2056" y="7315"/>
                    <a:pt x="2127" y="7315"/>
                  </a:cubicBezTo>
                  <a:cubicBezTo>
                    <a:pt x="2850" y="7315"/>
                    <a:pt x="2776" y="7039"/>
                    <a:pt x="2776" y="7039"/>
                  </a:cubicBezTo>
                  <a:cubicBezTo>
                    <a:pt x="1733" y="6062"/>
                    <a:pt x="1377" y="3531"/>
                    <a:pt x="1377" y="3531"/>
                  </a:cubicBezTo>
                  <a:lnTo>
                    <a:pt x="1377" y="3531"/>
                  </a:lnTo>
                  <a:lnTo>
                    <a:pt x="2266" y="3752"/>
                  </a:lnTo>
                  <a:lnTo>
                    <a:pt x="4443" y="3821"/>
                  </a:lnTo>
                  <a:lnTo>
                    <a:pt x="6996" y="3509"/>
                  </a:lnTo>
                  <a:lnTo>
                    <a:pt x="7394" y="3241"/>
                  </a:lnTo>
                  <a:cubicBezTo>
                    <a:pt x="7394" y="3241"/>
                    <a:pt x="7329" y="0"/>
                    <a:pt x="3773" y="0"/>
                  </a:cubicBez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4056125" y="1866425"/>
              <a:ext cx="29650" cy="78450"/>
            </a:xfrm>
            <a:custGeom>
              <a:rect b="b" l="l" r="r" t="t"/>
              <a:pathLst>
                <a:path extrusionOk="0" h="3138" w="1186">
                  <a:moveTo>
                    <a:pt x="0" y="0"/>
                  </a:moveTo>
                  <a:lnTo>
                    <a:pt x="118" y="1242"/>
                  </a:lnTo>
                  <a:lnTo>
                    <a:pt x="651" y="2693"/>
                  </a:lnTo>
                  <a:lnTo>
                    <a:pt x="1186" y="3137"/>
                  </a:lnTo>
                  <a:cubicBezTo>
                    <a:pt x="830" y="2369"/>
                    <a:pt x="651" y="295"/>
                    <a:pt x="651" y="2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4064525" y="1913675"/>
              <a:ext cx="128350" cy="19850"/>
            </a:xfrm>
            <a:custGeom>
              <a:rect b="b" l="l" r="r" t="t"/>
              <a:pathLst>
                <a:path extrusionOk="0" h="794" w="5134">
                  <a:moveTo>
                    <a:pt x="113" y="0"/>
                  </a:moveTo>
                  <a:lnTo>
                    <a:pt x="0" y="287"/>
                  </a:lnTo>
                  <a:cubicBezTo>
                    <a:pt x="77" y="317"/>
                    <a:pt x="1326" y="793"/>
                    <a:pt x="2860" y="793"/>
                  </a:cubicBezTo>
                  <a:cubicBezTo>
                    <a:pt x="3584" y="793"/>
                    <a:pt x="4375" y="688"/>
                    <a:pt x="5133" y="376"/>
                  </a:cubicBezTo>
                  <a:lnTo>
                    <a:pt x="5015" y="91"/>
                  </a:lnTo>
                  <a:cubicBezTo>
                    <a:pt x="4310" y="380"/>
                    <a:pt x="3566" y="479"/>
                    <a:pt x="2877" y="479"/>
                  </a:cubicBezTo>
                  <a:cubicBezTo>
                    <a:pt x="1374" y="479"/>
                    <a:pt x="130" y="7"/>
                    <a:pt x="113" y="0"/>
                  </a:cubicBez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4068325" y="1926750"/>
              <a:ext cx="123750" cy="18175"/>
            </a:xfrm>
            <a:custGeom>
              <a:rect b="b" l="l" r="r" t="t"/>
              <a:pathLst>
                <a:path extrusionOk="0" h="727" w="4950">
                  <a:moveTo>
                    <a:pt x="4853" y="0"/>
                  </a:moveTo>
                  <a:cubicBezTo>
                    <a:pt x="4138" y="391"/>
                    <a:pt x="3355" y="520"/>
                    <a:pt x="2633" y="520"/>
                  </a:cubicBezTo>
                  <a:cubicBezTo>
                    <a:pt x="1251" y="520"/>
                    <a:pt x="95" y="48"/>
                    <a:pt x="79" y="42"/>
                  </a:cubicBezTo>
                  <a:lnTo>
                    <a:pt x="1" y="226"/>
                  </a:lnTo>
                  <a:cubicBezTo>
                    <a:pt x="74" y="255"/>
                    <a:pt x="1228" y="727"/>
                    <a:pt x="2622" y="727"/>
                  </a:cubicBezTo>
                  <a:cubicBezTo>
                    <a:pt x="3368" y="727"/>
                    <a:pt x="4188" y="592"/>
                    <a:pt x="4949" y="177"/>
                  </a:cubicBezTo>
                  <a:lnTo>
                    <a:pt x="4853" y="0"/>
                  </a:ln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4076125" y="1944775"/>
              <a:ext cx="119450" cy="37150"/>
            </a:xfrm>
            <a:custGeom>
              <a:rect b="b" l="l" r="r" t="t"/>
              <a:pathLst>
                <a:path extrusionOk="0" h="1486" w="4778">
                  <a:moveTo>
                    <a:pt x="4490" y="1"/>
                  </a:moveTo>
                  <a:cubicBezTo>
                    <a:pt x="4485" y="11"/>
                    <a:pt x="4065" y="1064"/>
                    <a:pt x="2646" y="1167"/>
                  </a:cubicBezTo>
                  <a:cubicBezTo>
                    <a:pt x="2563" y="1173"/>
                    <a:pt x="2480" y="1176"/>
                    <a:pt x="2400" y="1176"/>
                  </a:cubicBezTo>
                  <a:cubicBezTo>
                    <a:pt x="1090" y="1176"/>
                    <a:pt x="216" y="415"/>
                    <a:pt x="207" y="406"/>
                  </a:cubicBezTo>
                  <a:lnTo>
                    <a:pt x="0" y="637"/>
                  </a:lnTo>
                  <a:cubicBezTo>
                    <a:pt x="42" y="673"/>
                    <a:pt x="970" y="1486"/>
                    <a:pt x="2394" y="1486"/>
                  </a:cubicBezTo>
                  <a:cubicBezTo>
                    <a:pt x="2484" y="1486"/>
                    <a:pt x="2575" y="1481"/>
                    <a:pt x="2669" y="1476"/>
                  </a:cubicBezTo>
                  <a:cubicBezTo>
                    <a:pt x="4279" y="1361"/>
                    <a:pt x="4757" y="163"/>
                    <a:pt x="4777" y="111"/>
                  </a:cubicBezTo>
                  <a:lnTo>
                    <a:pt x="4490" y="1"/>
                  </a:ln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4085700" y="1873350"/>
              <a:ext cx="14375" cy="53900"/>
            </a:xfrm>
            <a:custGeom>
              <a:rect b="b" l="l" r="r" t="t"/>
              <a:pathLst>
                <a:path extrusionOk="0" h="2156" w="575">
                  <a:moveTo>
                    <a:pt x="42" y="1"/>
                  </a:moveTo>
                  <a:lnTo>
                    <a:pt x="42" y="1"/>
                  </a:lnTo>
                  <a:cubicBezTo>
                    <a:pt x="40" y="69"/>
                    <a:pt x="0" y="1643"/>
                    <a:pt x="420" y="2156"/>
                  </a:cubicBezTo>
                  <a:lnTo>
                    <a:pt x="575" y="2028"/>
                  </a:lnTo>
                  <a:cubicBezTo>
                    <a:pt x="265" y="1650"/>
                    <a:pt x="231" y="440"/>
                    <a:pt x="243" y="8"/>
                  </a:cubicBezTo>
                  <a:lnTo>
                    <a:pt x="42" y="1"/>
                  </a:ln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4172700" y="1868575"/>
              <a:ext cx="15125" cy="58000"/>
            </a:xfrm>
            <a:custGeom>
              <a:rect b="b" l="l" r="r" t="t"/>
              <a:pathLst>
                <a:path extrusionOk="0" h="2320" w="605">
                  <a:moveTo>
                    <a:pt x="335" y="0"/>
                  </a:moveTo>
                  <a:lnTo>
                    <a:pt x="138" y="32"/>
                  </a:lnTo>
                  <a:cubicBezTo>
                    <a:pt x="210" y="489"/>
                    <a:pt x="327" y="1770"/>
                    <a:pt x="1" y="2197"/>
                  </a:cubicBezTo>
                  <a:lnTo>
                    <a:pt x="161" y="2320"/>
                  </a:lnTo>
                  <a:cubicBezTo>
                    <a:pt x="605" y="1738"/>
                    <a:pt x="350" y="71"/>
                    <a:pt x="335" y="0"/>
                  </a:cubicBez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4115875" y="1929450"/>
              <a:ext cx="15550" cy="49725"/>
            </a:xfrm>
            <a:custGeom>
              <a:rect b="b" l="l" r="r" t="t"/>
              <a:pathLst>
                <a:path extrusionOk="0" h="1989" w="622">
                  <a:moveTo>
                    <a:pt x="310" y="0"/>
                  </a:moveTo>
                  <a:lnTo>
                    <a:pt x="1" y="5"/>
                  </a:lnTo>
                  <a:cubicBezTo>
                    <a:pt x="3" y="61"/>
                    <a:pt x="28" y="1429"/>
                    <a:pt x="357" y="1988"/>
                  </a:cubicBezTo>
                  <a:lnTo>
                    <a:pt x="622" y="1834"/>
                  </a:lnTo>
                  <a:cubicBezTo>
                    <a:pt x="384" y="1426"/>
                    <a:pt x="318" y="371"/>
                    <a:pt x="310" y="0"/>
                  </a:cubicBez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4149650" y="1927175"/>
              <a:ext cx="15100" cy="51800"/>
            </a:xfrm>
            <a:custGeom>
              <a:rect b="b" l="l" r="r" t="t"/>
              <a:pathLst>
                <a:path extrusionOk="0" h="2072" w="604">
                  <a:moveTo>
                    <a:pt x="295" y="0"/>
                  </a:moveTo>
                  <a:cubicBezTo>
                    <a:pt x="282" y="398"/>
                    <a:pt x="206" y="1522"/>
                    <a:pt x="0" y="1935"/>
                  </a:cubicBezTo>
                  <a:lnTo>
                    <a:pt x="275" y="2072"/>
                  </a:lnTo>
                  <a:cubicBezTo>
                    <a:pt x="555" y="1515"/>
                    <a:pt x="601" y="71"/>
                    <a:pt x="604" y="10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4050225" y="1865675"/>
              <a:ext cx="64300" cy="104500"/>
            </a:xfrm>
            <a:custGeom>
              <a:rect b="b" l="l" r="r" t="t"/>
              <a:pathLst>
                <a:path extrusionOk="0" h="4180" w="2572">
                  <a:moveTo>
                    <a:pt x="118" y="1"/>
                  </a:moveTo>
                  <a:lnTo>
                    <a:pt x="0" y="266"/>
                  </a:lnTo>
                  <a:cubicBezTo>
                    <a:pt x="30" y="1302"/>
                    <a:pt x="474" y="2428"/>
                    <a:pt x="1066" y="3314"/>
                  </a:cubicBezTo>
                  <a:cubicBezTo>
                    <a:pt x="1492" y="3952"/>
                    <a:pt x="2126" y="4179"/>
                    <a:pt x="2406" y="4179"/>
                  </a:cubicBezTo>
                  <a:cubicBezTo>
                    <a:pt x="2516" y="4179"/>
                    <a:pt x="2572" y="4144"/>
                    <a:pt x="2539" y="4085"/>
                  </a:cubicBezTo>
                  <a:cubicBezTo>
                    <a:pt x="2421" y="3879"/>
                    <a:pt x="2281" y="3879"/>
                    <a:pt x="2281" y="3879"/>
                  </a:cubicBezTo>
                  <a:cubicBezTo>
                    <a:pt x="857" y="3197"/>
                    <a:pt x="563" y="1"/>
                    <a:pt x="563" y="1"/>
                  </a:cubicBez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4179700" y="18723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375">
              <a:solidFill>
                <a:srgbClr val="000000"/>
              </a:solidFill>
              <a:prstDash val="solid"/>
              <a:miter lim="24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4179350" y="1866350"/>
              <a:ext cx="17450" cy="69700"/>
            </a:xfrm>
            <a:custGeom>
              <a:rect b="b" l="l" r="r" t="t"/>
              <a:pathLst>
                <a:path extrusionOk="0" h="2788" w="698">
                  <a:moveTo>
                    <a:pt x="668" y="1"/>
                  </a:moveTo>
                  <a:lnTo>
                    <a:pt x="459" y="84"/>
                  </a:lnTo>
                  <a:cubicBezTo>
                    <a:pt x="459" y="84"/>
                    <a:pt x="393" y="1704"/>
                    <a:pt x="37" y="2600"/>
                  </a:cubicBezTo>
                  <a:cubicBezTo>
                    <a:pt x="1" y="2695"/>
                    <a:pt x="30" y="2788"/>
                    <a:pt x="92" y="2788"/>
                  </a:cubicBezTo>
                  <a:cubicBezTo>
                    <a:pt x="111" y="2788"/>
                    <a:pt x="132" y="2780"/>
                    <a:pt x="155" y="2762"/>
                  </a:cubicBezTo>
                  <a:cubicBezTo>
                    <a:pt x="265" y="2674"/>
                    <a:pt x="351" y="2558"/>
                    <a:pt x="400" y="2428"/>
                  </a:cubicBezTo>
                  <a:cubicBezTo>
                    <a:pt x="579" y="1984"/>
                    <a:pt x="697" y="1066"/>
                    <a:pt x="668" y="1"/>
                  </a:cubicBez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4155300" y="1858375"/>
              <a:ext cx="54075" cy="109750"/>
            </a:xfrm>
            <a:custGeom>
              <a:rect b="b" l="l" r="r" t="t"/>
              <a:pathLst>
                <a:path extrusionOk="0" h="4390" w="2163">
                  <a:moveTo>
                    <a:pt x="1750" y="1"/>
                  </a:moveTo>
                  <a:lnTo>
                    <a:pt x="1610" y="91"/>
                  </a:lnTo>
                  <a:cubicBezTo>
                    <a:pt x="1610" y="91"/>
                    <a:pt x="1676" y="933"/>
                    <a:pt x="1568" y="1505"/>
                  </a:cubicBezTo>
                  <a:cubicBezTo>
                    <a:pt x="1244" y="3253"/>
                    <a:pt x="385" y="3874"/>
                    <a:pt x="150" y="4171"/>
                  </a:cubicBezTo>
                  <a:cubicBezTo>
                    <a:pt x="1" y="4355"/>
                    <a:pt x="84" y="4390"/>
                    <a:pt x="167" y="4390"/>
                  </a:cubicBezTo>
                  <a:cubicBezTo>
                    <a:pt x="217" y="4390"/>
                    <a:pt x="267" y="4377"/>
                    <a:pt x="267" y="4377"/>
                  </a:cubicBezTo>
                  <a:cubicBezTo>
                    <a:pt x="2162" y="3282"/>
                    <a:pt x="1865" y="322"/>
                    <a:pt x="1865" y="322"/>
                  </a:cubicBezTo>
                  <a:lnTo>
                    <a:pt x="1750" y="1"/>
                  </a:ln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4087600" y="1773500"/>
              <a:ext cx="83850" cy="98350"/>
            </a:xfrm>
            <a:custGeom>
              <a:rect b="b" l="l" r="r" t="t"/>
              <a:pathLst>
                <a:path extrusionOk="0" h="3934" w="3354">
                  <a:moveTo>
                    <a:pt x="756" y="1"/>
                  </a:moveTo>
                  <a:lnTo>
                    <a:pt x="0" y="180"/>
                  </a:lnTo>
                  <a:cubicBezTo>
                    <a:pt x="0" y="180"/>
                    <a:pt x="1598" y="1888"/>
                    <a:pt x="1400" y="3933"/>
                  </a:cubicBezTo>
                  <a:lnTo>
                    <a:pt x="2421" y="3889"/>
                  </a:lnTo>
                  <a:lnTo>
                    <a:pt x="3353" y="3707"/>
                  </a:lnTo>
                  <a:cubicBezTo>
                    <a:pt x="3353" y="3707"/>
                    <a:pt x="3221" y="1132"/>
                    <a:pt x="1844" y="155"/>
                  </a:cubicBezTo>
                  <a:lnTo>
                    <a:pt x="756" y="1"/>
                  </a:ln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4098700" y="1769075"/>
              <a:ext cx="58275" cy="102775"/>
            </a:xfrm>
            <a:custGeom>
              <a:rect b="b" l="l" r="r" t="t"/>
              <a:pathLst>
                <a:path extrusionOk="0" h="4111" w="2331">
                  <a:moveTo>
                    <a:pt x="251" y="1"/>
                  </a:moveTo>
                  <a:cubicBezTo>
                    <a:pt x="134" y="1"/>
                    <a:pt x="36" y="34"/>
                    <a:pt x="1" y="134"/>
                  </a:cubicBezTo>
                  <a:cubicBezTo>
                    <a:pt x="1" y="134"/>
                    <a:pt x="1577" y="1732"/>
                    <a:pt x="1532" y="4086"/>
                  </a:cubicBezTo>
                  <a:cubicBezTo>
                    <a:pt x="1532" y="4086"/>
                    <a:pt x="1665" y="4111"/>
                    <a:pt x="1829" y="4111"/>
                  </a:cubicBezTo>
                  <a:cubicBezTo>
                    <a:pt x="1973" y="4111"/>
                    <a:pt x="2140" y="4091"/>
                    <a:pt x="2264" y="4019"/>
                  </a:cubicBezTo>
                  <a:cubicBezTo>
                    <a:pt x="2264" y="4019"/>
                    <a:pt x="2330" y="1665"/>
                    <a:pt x="843" y="156"/>
                  </a:cubicBezTo>
                  <a:cubicBezTo>
                    <a:pt x="843" y="156"/>
                    <a:pt x="503" y="1"/>
                    <a:pt x="251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4041700" y="1855000"/>
              <a:ext cx="166100" cy="24500"/>
            </a:xfrm>
            <a:custGeom>
              <a:rect b="b" l="l" r="r" t="t"/>
              <a:pathLst>
                <a:path extrusionOk="0" h="980" w="6644">
                  <a:moveTo>
                    <a:pt x="6450" y="0"/>
                  </a:moveTo>
                  <a:cubicBezTo>
                    <a:pt x="6418" y="0"/>
                    <a:pt x="6382" y="9"/>
                    <a:pt x="6341" y="28"/>
                  </a:cubicBezTo>
                  <a:cubicBezTo>
                    <a:pt x="6164" y="107"/>
                    <a:pt x="4933" y="589"/>
                    <a:pt x="3180" y="589"/>
                  </a:cubicBezTo>
                  <a:cubicBezTo>
                    <a:pt x="2497" y="589"/>
                    <a:pt x="1735" y="516"/>
                    <a:pt x="926" y="317"/>
                  </a:cubicBezTo>
                  <a:cubicBezTo>
                    <a:pt x="720" y="283"/>
                    <a:pt x="518" y="231"/>
                    <a:pt x="324" y="160"/>
                  </a:cubicBezTo>
                  <a:cubicBezTo>
                    <a:pt x="283" y="144"/>
                    <a:pt x="245" y="137"/>
                    <a:pt x="212" y="137"/>
                  </a:cubicBezTo>
                  <a:cubicBezTo>
                    <a:pt x="18" y="137"/>
                    <a:pt x="1" y="384"/>
                    <a:pt x="437" y="516"/>
                  </a:cubicBezTo>
                  <a:cubicBezTo>
                    <a:pt x="863" y="646"/>
                    <a:pt x="1995" y="979"/>
                    <a:pt x="3410" y="979"/>
                  </a:cubicBezTo>
                  <a:cubicBezTo>
                    <a:pt x="3682" y="979"/>
                    <a:pt x="3964" y="967"/>
                    <a:pt x="4254" y="938"/>
                  </a:cubicBezTo>
                  <a:cubicBezTo>
                    <a:pt x="6053" y="759"/>
                    <a:pt x="6520" y="406"/>
                    <a:pt x="6586" y="293"/>
                  </a:cubicBezTo>
                  <a:cubicBezTo>
                    <a:pt x="6643" y="201"/>
                    <a:pt x="6605" y="0"/>
                    <a:pt x="6450" y="0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3956575" y="2275150"/>
              <a:ext cx="229850" cy="167025"/>
            </a:xfrm>
            <a:custGeom>
              <a:rect b="b" l="l" r="r" t="t"/>
              <a:pathLst>
                <a:path extrusionOk="0" h="6681" w="9194">
                  <a:moveTo>
                    <a:pt x="5220" y="0"/>
                  </a:moveTo>
                  <a:cubicBezTo>
                    <a:pt x="4946" y="0"/>
                    <a:pt x="4384" y="172"/>
                    <a:pt x="4041" y="451"/>
                  </a:cubicBezTo>
                  <a:cubicBezTo>
                    <a:pt x="3553" y="851"/>
                    <a:pt x="3420" y="1607"/>
                    <a:pt x="3243" y="1651"/>
                  </a:cubicBezTo>
                  <a:cubicBezTo>
                    <a:pt x="3239" y="1652"/>
                    <a:pt x="3233" y="1653"/>
                    <a:pt x="3226" y="1653"/>
                  </a:cubicBezTo>
                  <a:cubicBezTo>
                    <a:pt x="2968" y="1653"/>
                    <a:pt x="1105" y="849"/>
                    <a:pt x="889" y="763"/>
                  </a:cubicBezTo>
                  <a:cubicBezTo>
                    <a:pt x="889" y="763"/>
                    <a:pt x="1" y="2807"/>
                    <a:pt x="578" y="4273"/>
                  </a:cubicBezTo>
                  <a:cubicBezTo>
                    <a:pt x="578" y="4273"/>
                    <a:pt x="972" y="4430"/>
                    <a:pt x="1749" y="4430"/>
                  </a:cubicBezTo>
                  <a:cubicBezTo>
                    <a:pt x="2138" y="4430"/>
                    <a:pt x="2621" y="4391"/>
                    <a:pt x="3199" y="4273"/>
                  </a:cubicBezTo>
                  <a:cubicBezTo>
                    <a:pt x="3199" y="4273"/>
                    <a:pt x="3199" y="5782"/>
                    <a:pt x="4309" y="6092"/>
                  </a:cubicBezTo>
                  <a:cubicBezTo>
                    <a:pt x="5110" y="6317"/>
                    <a:pt x="5912" y="6681"/>
                    <a:pt x="6463" y="6681"/>
                  </a:cubicBezTo>
                  <a:cubicBezTo>
                    <a:pt x="6674" y="6681"/>
                    <a:pt x="6849" y="6627"/>
                    <a:pt x="6972" y="6492"/>
                  </a:cubicBezTo>
                  <a:cubicBezTo>
                    <a:pt x="7416" y="6001"/>
                    <a:pt x="6839" y="5780"/>
                    <a:pt x="6483" y="5559"/>
                  </a:cubicBezTo>
                  <a:cubicBezTo>
                    <a:pt x="6130" y="5336"/>
                    <a:pt x="5106" y="5026"/>
                    <a:pt x="5330" y="4803"/>
                  </a:cubicBezTo>
                  <a:cubicBezTo>
                    <a:pt x="5357" y="4776"/>
                    <a:pt x="5407" y="4764"/>
                    <a:pt x="5475" y="4764"/>
                  </a:cubicBezTo>
                  <a:cubicBezTo>
                    <a:pt x="5890" y="4764"/>
                    <a:pt x="6960" y="5199"/>
                    <a:pt x="7478" y="5199"/>
                  </a:cubicBezTo>
                  <a:cubicBezTo>
                    <a:pt x="7563" y="5199"/>
                    <a:pt x="7634" y="5187"/>
                    <a:pt x="7684" y="5159"/>
                  </a:cubicBezTo>
                  <a:cubicBezTo>
                    <a:pt x="8081" y="4936"/>
                    <a:pt x="8393" y="4626"/>
                    <a:pt x="7949" y="4315"/>
                  </a:cubicBezTo>
                  <a:cubicBezTo>
                    <a:pt x="7505" y="4005"/>
                    <a:pt x="6128" y="3870"/>
                    <a:pt x="5951" y="3649"/>
                  </a:cubicBezTo>
                  <a:cubicBezTo>
                    <a:pt x="5831" y="3498"/>
                    <a:pt x="5975" y="3409"/>
                    <a:pt x="6177" y="3409"/>
                  </a:cubicBezTo>
                  <a:cubicBezTo>
                    <a:pt x="6273" y="3409"/>
                    <a:pt x="6383" y="3429"/>
                    <a:pt x="6483" y="3473"/>
                  </a:cubicBezTo>
                  <a:cubicBezTo>
                    <a:pt x="6696" y="3563"/>
                    <a:pt x="7547" y="3798"/>
                    <a:pt x="8124" y="3798"/>
                  </a:cubicBezTo>
                  <a:cubicBezTo>
                    <a:pt x="8394" y="3798"/>
                    <a:pt x="8604" y="3747"/>
                    <a:pt x="8661" y="3605"/>
                  </a:cubicBezTo>
                  <a:cubicBezTo>
                    <a:pt x="8837" y="3161"/>
                    <a:pt x="8882" y="2807"/>
                    <a:pt x="8393" y="2584"/>
                  </a:cubicBezTo>
                  <a:cubicBezTo>
                    <a:pt x="7905" y="2361"/>
                    <a:pt x="6528" y="2272"/>
                    <a:pt x="6351" y="2051"/>
                  </a:cubicBezTo>
                  <a:cubicBezTo>
                    <a:pt x="6261" y="1939"/>
                    <a:pt x="6373" y="1906"/>
                    <a:pt x="6570" y="1906"/>
                  </a:cubicBezTo>
                  <a:cubicBezTo>
                    <a:pt x="6764" y="1906"/>
                    <a:pt x="7041" y="1939"/>
                    <a:pt x="7284" y="1960"/>
                  </a:cubicBezTo>
                  <a:cubicBezTo>
                    <a:pt x="7517" y="1982"/>
                    <a:pt x="7902" y="2034"/>
                    <a:pt x="8256" y="2034"/>
                  </a:cubicBezTo>
                  <a:cubicBezTo>
                    <a:pt x="8642" y="2034"/>
                    <a:pt x="8989" y="1972"/>
                    <a:pt x="9058" y="1740"/>
                  </a:cubicBezTo>
                  <a:cubicBezTo>
                    <a:pt x="9193" y="1295"/>
                    <a:pt x="8882" y="763"/>
                    <a:pt x="7816" y="718"/>
                  </a:cubicBezTo>
                  <a:cubicBezTo>
                    <a:pt x="6751" y="674"/>
                    <a:pt x="5374" y="586"/>
                    <a:pt x="5374" y="586"/>
                  </a:cubicBezTo>
                  <a:cubicBezTo>
                    <a:pt x="5374" y="586"/>
                    <a:pt x="5286" y="318"/>
                    <a:pt x="5374" y="97"/>
                  </a:cubicBezTo>
                  <a:cubicBezTo>
                    <a:pt x="5400" y="31"/>
                    <a:pt x="5336" y="0"/>
                    <a:pt x="5220" y="0"/>
                  </a:cubicBezTo>
                  <a:close/>
                </a:path>
              </a:pathLst>
            </a:custGeom>
            <a:solidFill>
              <a:srgbClr val="FFF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3910300" y="2656875"/>
              <a:ext cx="110300" cy="100675"/>
            </a:xfrm>
            <a:custGeom>
              <a:rect b="b" l="l" r="r" t="t"/>
              <a:pathLst>
                <a:path extrusionOk="0" h="4027" w="4412">
                  <a:moveTo>
                    <a:pt x="210" y="1"/>
                  </a:moveTo>
                  <a:lnTo>
                    <a:pt x="1" y="740"/>
                  </a:lnTo>
                  <a:cubicBezTo>
                    <a:pt x="1" y="740"/>
                    <a:pt x="1066" y="2664"/>
                    <a:pt x="2163" y="3344"/>
                  </a:cubicBezTo>
                  <a:cubicBezTo>
                    <a:pt x="3258" y="4026"/>
                    <a:pt x="3614" y="4026"/>
                    <a:pt x="3614" y="4026"/>
                  </a:cubicBezTo>
                  <a:cubicBezTo>
                    <a:pt x="3614" y="4026"/>
                    <a:pt x="4294" y="3197"/>
                    <a:pt x="4353" y="3108"/>
                  </a:cubicBezTo>
                  <a:cubicBezTo>
                    <a:pt x="4412" y="3020"/>
                    <a:pt x="1869" y="2080"/>
                    <a:pt x="210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8"/>
          <p:cNvSpPr txBox="1"/>
          <p:nvPr>
            <p:ph type="ctrTitle"/>
          </p:nvPr>
        </p:nvSpPr>
        <p:spPr>
          <a:xfrm>
            <a:off x="915800" y="503475"/>
            <a:ext cx="2773800" cy="8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 DREAM TEAM</a:t>
            </a:r>
            <a:endParaRPr/>
          </a:p>
        </p:txBody>
      </p:sp>
      <p:sp>
        <p:nvSpPr>
          <p:cNvPr id="544" name="Google Shape;544;p38"/>
          <p:cNvSpPr txBox="1"/>
          <p:nvPr/>
        </p:nvSpPr>
        <p:spPr>
          <a:xfrm>
            <a:off x="2804700" y="1454075"/>
            <a:ext cx="3229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QB - Josh Allen (Buf)</a:t>
            </a:r>
            <a:endParaRPr sz="18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RB - Christian McCaffrey (SF)</a:t>
            </a:r>
            <a:endParaRPr sz="18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RB - Raheem Mostert (MIA)</a:t>
            </a:r>
            <a:endParaRPr sz="18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WR - Tyreek Hill (MIA)</a:t>
            </a:r>
            <a:endParaRPr sz="18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WR - Mike Evans (TB)</a:t>
            </a:r>
            <a:endParaRPr sz="18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TE - George Kittle (SF)</a:t>
            </a:r>
            <a:endParaRPr sz="18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FLEX - Derrick Henry (BAL)</a:t>
            </a:r>
            <a:endParaRPr sz="18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DST - Dallas Cowboys</a:t>
            </a:r>
            <a:endParaRPr sz="18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K - Justin Tucker (BAL)</a:t>
            </a:r>
            <a:endParaRPr sz="18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grpSp>
        <p:nvGrpSpPr>
          <p:cNvPr id="545" name="Google Shape;545;p38"/>
          <p:cNvGrpSpPr/>
          <p:nvPr/>
        </p:nvGrpSpPr>
        <p:grpSpPr>
          <a:xfrm flipH="1">
            <a:off x="86491" y="1821050"/>
            <a:ext cx="2433835" cy="3267890"/>
            <a:chOff x="5809175" y="1727225"/>
            <a:chExt cx="936775" cy="1257800"/>
          </a:xfrm>
        </p:grpSpPr>
        <p:sp>
          <p:nvSpPr>
            <p:cNvPr id="546" name="Google Shape;546;p38"/>
            <p:cNvSpPr/>
            <p:nvPr/>
          </p:nvSpPr>
          <p:spPr>
            <a:xfrm>
              <a:off x="5970325" y="2840175"/>
              <a:ext cx="173575" cy="119100"/>
            </a:xfrm>
            <a:custGeom>
              <a:rect b="b" l="l" r="r" t="t"/>
              <a:pathLst>
                <a:path extrusionOk="0" h="4764" w="6943">
                  <a:moveTo>
                    <a:pt x="5518" y="1"/>
                  </a:moveTo>
                  <a:cubicBezTo>
                    <a:pt x="4772" y="656"/>
                    <a:pt x="3798" y="1253"/>
                    <a:pt x="2931" y="1879"/>
                  </a:cubicBezTo>
                  <a:cubicBezTo>
                    <a:pt x="2418" y="2247"/>
                    <a:pt x="1802" y="2431"/>
                    <a:pt x="1171" y="2473"/>
                  </a:cubicBezTo>
                  <a:cubicBezTo>
                    <a:pt x="1168" y="2473"/>
                    <a:pt x="1164" y="2473"/>
                    <a:pt x="1161" y="2473"/>
                  </a:cubicBezTo>
                  <a:cubicBezTo>
                    <a:pt x="1010" y="2473"/>
                    <a:pt x="1008" y="2249"/>
                    <a:pt x="896" y="2249"/>
                  </a:cubicBezTo>
                  <a:cubicBezTo>
                    <a:pt x="880" y="2249"/>
                    <a:pt x="861" y="2253"/>
                    <a:pt x="840" y="2264"/>
                  </a:cubicBezTo>
                  <a:cubicBezTo>
                    <a:pt x="616" y="2374"/>
                    <a:pt x="202" y="2495"/>
                    <a:pt x="140" y="2738"/>
                  </a:cubicBezTo>
                  <a:cubicBezTo>
                    <a:pt x="0" y="3270"/>
                    <a:pt x="484" y="4095"/>
                    <a:pt x="938" y="4321"/>
                  </a:cubicBezTo>
                  <a:cubicBezTo>
                    <a:pt x="1412" y="4557"/>
                    <a:pt x="1925" y="4704"/>
                    <a:pt x="2455" y="4751"/>
                  </a:cubicBezTo>
                  <a:cubicBezTo>
                    <a:pt x="2547" y="4759"/>
                    <a:pt x="2641" y="4763"/>
                    <a:pt x="2734" y="4763"/>
                  </a:cubicBezTo>
                  <a:cubicBezTo>
                    <a:pt x="3097" y="4763"/>
                    <a:pt x="3460" y="4694"/>
                    <a:pt x="3751" y="4483"/>
                  </a:cubicBezTo>
                  <a:cubicBezTo>
                    <a:pt x="4001" y="4304"/>
                    <a:pt x="4173" y="4039"/>
                    <a:pt x="4340" y="3781"/>
                  </a:cubicBezTo>
                  <a:cubicBezTo>
                    <a:pt x="4782" y="3091"/>
                    <a:pt x="6311" y="2895"/>
                    <a:pt x="6756" y="2205"/>
                  </a:cubicBezTo>
                  <a:cubicBezTo>
                    <a:pt x="6942" y="1913"/>
                    <a:pt x="6051" y="1110"/>
                    <a:pt x="6071" y="764"/>
                  </a:cubicBezTo>
                  <a:cubicBezTo>
                    <a:pt x="6090" y="416"/>
                    <a:pt x="5864" y="30"/>
                    <a:pt x="551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5976100" y="2831525"/>
              <a:ext cx="158700" cy="119100"/>
            </a:xfrm>
            <a:custGeom>
              <a:rect b="b" l="l" r="r" t="t"/>
              <a:pathLst>
                <a:path extrusionOk="0" h="4764" w="6348">
                  <a:moveTo>
                    <a:pt x="5496" y="1"/>
                  </a:moveTo>
                  <a:cubicBezTo>
                    <a:pt x="4750" y="656"/>
                    <a:pt x="3775" y="1253"/>
                    <a:pt x="2911" y="1878"/>
                  </a:cubicBezTo>
                  <a:cubicBezTo>
                    <a:pt x="2396" y="2247"/>
                    <a:pt x="1782" y="2431"/>
                    <a:pt x="1149" y="2473"/>
                  </a:cubicBezTo>
                  <a:cubicBezTo>
                    <a:pt x="962" y="2482"/>
                    <a:pt x="778" y="2529"/>
                    <a:pt x="611" y="2610"/>
                  </a:cubicBezTo>
                  <a:cubicBezTo>
                    <a:pt x="385" y="2720"/>
                    <a:pt x="204" y="2912"/>
                    <a:pt x="140" y="3155"/>
                  </a:cubicBezTo>
                  <a:cubicBezTo>
                    <a:pt x="0" y="3688"/>
                    <a:pt x="464" y="4093"/>
                    <a:pt x="916" y="4321"/>
                  </a:cubicBezTo>
                  <a:cubicBezTo>
                    <a:pt x="1389" y="4557"/>
                    <a:pt x="1905" y="4704"/>
                    <a:pt x="2433" y="4750"/>
                  </a:cubicBezTo>
                  <a:cubicBezTo>
                    <a:pt x="2525" y="4759"/>
                    <a:pt x="2619" y="4763"/>
                    <a:pt x="2712" y="4763"/>
                  </a:cubicBezTo>
                  <a:cubicBezTo>
                    <a:pt x="3075" y="4763"/>
                    <a:pt x="3440" y="4694"/>
                    <a:pt x="3731" y="4483"/>
                  </a:cubicBezTo>
                  <a:cubicBezTo>
                    <a:pt x="3981" y="4304"/>
                    <a:pt x="4151" y="4039"/>
                    <a:pt x="4318" y="3781"/>
                  </a:cubicBezTo>
                  <a:cubicBezTo>
                    <a:pt x="4760" y="3091"/>
                    <a:pt x="5717" y="2887"/>
                    <a:pt x="6159" y="2198"/>
                  </a:cubicBezTo>
                  <a:cubicBezTo>
                    <a:pt x="6348" y="1906"/>
                    <a:pt x="6029" y="1110"/>
                    <a:pt x="6048" y="764"/>
                  </a:cubicBezTo>
                  <a:cubicBezTo>
                    <a:pt x="6068" y="416"/>
                    <a:pt x="5842" y="30"/>
                    <a:pt x="549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6019600" y="2258675"/>
              <a:ext cx="487150" cy="231525"/>
            </a:xfrm>
            <a:custGeom>
              <a:rect b="b" l="l" r="r" t="t"/>
              <a:pathLst>
                <a:path extrusionOk="0" h="9261" w="19486">
                  <a:moveTo>
                    <a:pt x="15872" y="1"/>
                  </a:moveTo>
                  <a:cubicBezTo>
                    <a:pt x="13748" y="1"/>
                    <a:pt x="10955" y="596"/>
                    <a:pt x="8565" y="933"/>
                  </a:cubicBezTo>
                  <a:cubicBezTo>
                    <a:pt x="7850" y="1397"/>
                    <a:pt x="0" y="2526"/>
                    <a:pt x="1208" y="4144"/>
                  </a:cubicBezTo>
                  <a:lnTo>
                    <a:pt x="3481" y="5175"/>
                  </a:lnTo>
                  <a:cubicBezTo>
                    <a:pt x="3773" y="5955"/>
                    <a:pt x="4348" y="6643"/>
                    <a:pt x="5104" y="7099"/>
                  </a:cubicBezTo>
                  <a:cubicBezTo>
                    <a:pt x="5258" y="7193"/>
                    <a:pt x="5420" y="7281"/>
                    <a:pt x="5587" y="7359"/>
                  </a:cubicBezTo>
                  <a:cubicBezTo>
                    <a:pt x="5683" y="7509"/>
                    <a:pt x="5788" y="7654"/>
                    <a:pt x="5906" y="7787"/>
                  </a:cubicBezTo>
                  <a:cubicBezTo>
                    <a:pt x="6886" y="8889"/>
                    <a:pt x="8474" y="9220"/>
                    <a:pt x="9947" y="9257"/>
                  </a:cubicBezTo>
                  <a:cubicBezTo>
                    <a:pt x="10037" y="9259"/>
                    <a:pt x="10128" y="9260"/>
                    <a:pt x="10219" y="9260"/>
                  </a:cubicBezTo>
                  <a:cubicBezTo>
                    <a:pt x="12198" y="9260"/>
                    <a:pt x="14342" y="8687"/>
                    <a:pt x="15391" y="7031"/>
                  </a:cubicBezTo>
                  <a:cubicBezTo>
                    <a:pt x="15978" y="6103"/>
                    <a:pt x="19485" y="4640"/>
                    <a:pt x="19385" y="3545"/>
                  </a:cubicBezTo>
                  <a:cubicBezTo>
                    <a:pt x="19353" y="3214"/>
                    <a:pt x="19161" y="1770"/>
                    <a:pt x="19095" y="1446"/>
                  </a:cubicBezTo>
                  <a:cubicBezTo>
                    <a:pt x="18743" y="353"/>
                    <a:pt x="17506" y="1"/>
                    <a:pt x="15872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6059250" y="2432050"/>
              <a:ext cx="144050" cy="439750"/>
            </a:xfrm>
            <a:custGeom>
              <a:rect b="b" l="l" r="r" t="t"/>
              <a:pathLst>
                <a:path extrusionOk="0" h="17590" w="5762">
                  <a:moveTo>
                    <a:pt x="1976" y="1"/>
                  </a:moveTo>
                  <a:cubicBezTo>
                    <a:pt x="1242" y="1"/>
                    <a:pt x="530" y="329"/>
                    <a:pt x="0" y="861"/>
                  </a:cubicBezTo>
                  <a:cubicBezTo>
                    <a:pt x="619" y="4133"/>
                    <a:pt x="756" y="8942"/>
                    <a:pt x="788" y="13046"/>
                  </a:cubicBezTo>
                  <a:cubicBezTo>
                    <a:pt x="800" y="14497"/>
                    <a:pt x="800" y="15859"/>
                    <a:pt x="800" y="17033"/>
                  </a:cubicBezTo>
                  <a:cubicBezTo>
                    <a:pt x="1080" y="17295"/>
                    <a:pt x="1419" y="17487"/>
                    <a:pt x="1787" y="17590"/>
                  </a:cubicBezTo>
                  <a:cubicBezTo>
                    <a:pt x="2433" y="16962"/>
                    <a:pt x="3049" y="14846"/>
                    <a:pt x="3535" y="13203"/>
                  </a:cubicBezTo>
                  <a:cubicBezTo>
                    <a:pt x="3756" y="12455"/>
                    <a:pt x="3952" y="11804"/>
                    <a:pt x="4109" y="11436"/>
                  </a:cubicBezTo>
                  <a:cubicBezTo>
                    <a:pt x="4797" y="9828"/>
                    <a:pt x="5518" y="8076"/>
                    <a:pt x="5651" y="6316"/>
                  </a:cubicBezTo>
                  <a:cubicBezTo>
                    <a:pt x="5761" y="4862"/>
                    <a:pt x="5577" y="3385"/>
                    <a:pt x="5091" y="2018"/>
                  </a:cubicBezTo>
                  <a:cubicBezTo>
                    <a:pt x="4406" y="1087"/>
                    <a:pt x="3574" y="299"/>
                    <a:pt x="2364" y="32"/>
                  </a:cubicBezTo>
                  <a:cubicBezTo>
                    <a:pt x="2235" y="11"/>
                    <a:pt x="2105" y="1"/>
                    <a:pt x="1976" y="1"/>
                  </a:cubicBez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6042600" y="2332100"/>
              <a:ext cx="143950" cy="150400"/>
            </a:xfrm>
            <a:custGeom>
              <a:rect b="b" l="l" r="r" t="t"/>
              <a:pathLst>
                <a:path extrusionOk="0" h="6016" w="5758">
                  <a:moveTo>
                    <a:pt x="729" y="0"/>
                  </a:moveTo>
                  <a:cubicBezTo>
                    <a:pt x="557" y="0"/>
                    <a:pt x="397" y="51"/>
                    <a:pt x="268" y="176"/>
                  </a:cubicBezTo>
                  <a:cubicBezTo>
                    <a:pt x="65" y="375"/>
                    <a:pt x="30" y="691"/>
                    <a:pt x="23" y="981"/>
                  </a:cubicBezTo>
                  <a:cubicBezTo>
                    <a:pt x="1" y="1875"/>
                    <a:pt x="251" y="2812"/>
                    <a:pt x="251" y="2812"/>
                  </a:cubicBezTo>
                  <a:cubicBezTo>
                    <a:pt x="401" y="3492"/>
                    <a:pt x="538" y="4175"/>
                    <a:pt x="666" y="4859"/>
                  </a:cubicBezTo>
                  <a:cubicBezTo>
                    <a:pt x="1196" y="4327"/>
                    <a:pt x="1908" y="3999"/>
                    <a:pt x="2642" y="3999"/>
                  </a:cubicBezTo>
                  <a:cubicBezTo>
                    <a:pt x="2771" y="3999"/>
                    <a:pt x="2901" y="4009"/>
                    <a:pt x="3030" y="4030"/>
                  </a:cubicBezTo>
                  <a:cubicBezTo>
                    <a:pt x="4240" y="4297"/>
                    <a:pt x="5072" y="5085"/>
                    <a:pt x="5757" y="6016"/>
                  </a:cubicBezTo>
                  <a:cubicBezTo>
                    <a:pt x="5502" y="5294"/>
                    <a:pt x="5158" y="4607"/>
                    <a:pt x="4738" y="3968"/>
                  </a:cubicBezTo>
                  <a:cubicBezTo>
                    <a:pt x="4439" y="3517"/>
                    <a:pt x="4125" y="3050"/>
                    <a:pt x="3791" y="2596"/>
                  </a:cubicBezTo>
                  <a:cubicBezTo>
                    <a:pt x="3165" y="1747"/>
                    <a:pt x="2463" y="934"/>
                    <a:pt x="1631" y="343"/>
                  </a:cubicBezTo>
                  <a:cubicBezTo>
                    <a:pt x="1370" y="157"/>
                    <a:pt x="1032" y="0"/>
                    <a:pt x="729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6096550" y="1999900"/>
              <a:ext cx="143500" cy="204000"/>
            </a:xfrm>
            <a:custGeom>
              <a:rect b="b" l="l" r="r" t="t"/>
              <a:pathLst>
                <a:path extrusionOk="0" h="8160" w="5740">
                  <a:moveTo>
                    <a:pt x="1873" y="0"/>
                  </a:moveTo>
                  <a:cubicBezTo>
                    <a:pt x="587" y="2064"/>
                    <a:pt x="1" y="4927"/>
                    <a:pt x="509" y="7565"/>
                  </a:cubicBezTo>
                  <a:cubicBezTo>
                    <a:pt x="504" y="7578"/>
                    <a:pt x="499" y="7592"/>
                    <a:pt x="494" y="7607"/>
                  </a:cubicBezTo>
                  <a:lnTo>
                    <a:pt x="2924" y="8159"/>
                  </a:lnTo>
                  <a:cubicBezTo>
                    <a:pt x="4380" y="5955"/>
                    <a:pt x="5349" y="3316"/>
                    <a:pt x="5740" y="508"/>
                  </a:cubicBezTo>
                  <a:lnTo>
                    <a:pt x="1873" y="0"/>
                  </a:ln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6032300" y="1999950"/>
              <a:ext cx="207750" cy="258675"/>
            </a:xfrm>
            <a:custGeom>
              <a:rect b="b" l="l" r="r" t="t"/>
              <a:pathLst>
                <a:path extrusionOk="0" h="10347" w="8310">
                  <a:moveTo>
                    <a:pt x="4443" y="0"/>
                  </a:moveTo>
                  <a:cubicBezTo>
                    <a:pt x="3830" y="982"/>
                    <a:pt x="2914" y="2136"/>
                    <a:pt x="3125" y="3376"/>
                  </a:cubicBezTo>
                  <a:cubicBezTo>
                    <a:pt x="3619" y="6275"/>
                    <a:pt x="50" y="7583"/>
                    <a:pt x="1" y="7605"/>
                  </a:cubicBezTo>
                  <a:cubicBezTo>
                    <a:pt x="683" y="8683"/>
                    <a:pt x="1081" y="9120"/>
                    <a:pt x="860" y="10347"/>
                  </a:cubicBezTo>
                  <a:cubicBezTo>
                    <a:pt x="2622" y="9704"/>
                    <a:pt x="4002" y="9377"/>
                    <a:pt x="5411" y="8221"/>
                  </a:cubicBezTo>
                  <a:lnTo>
                    <a:pt x="5484" y="8206"/>
                  </a:lnTo>
                  <a:lnTo>
                    <a:pt x="5482" y="8175"/>
                  </a:lnTo>
                  <a:cubicBezTo>
                    <a:pt x="5484" y="8167"/>
                    <a:pt x="5489" y="8162"/>
                    <a:pt x="5492" y="8155"/>
                  </a:cubicBezTo>
                  <a:lnTo>
                    <a:pt x="5494" y="8157"/>
                  </a:lnTo>
                  <a:cubicBezTo>
                    <a:pt x="6950" y="5953"/>
                    <a:pt x="7919" y="3314"/>
                    <a:pt x="8310" y="506"/>
                  </a:cubicBezTo>
                  <a:lnTo>
                    <a:pt x="4443" y="0"/>
                  </a:ln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6439150" y="1803275"/>
              <a:ext cx="137125" cy="249600"/>
            </a:xfrm>
            <a:custGeom>
              <a:rect b="b" l="l" r="r" t="t"/>
              <a:pathLst>
                <a:path extrusionOk="0" h="9984" w="5485">
                  <a:moveTo>
                    <a:pt x="2678" y="1"/>
                  </a:moveTo>
                  <a:cubicBezTo>
                    <a:pt x="2522" y="1"/>
                    <a:pt x="2366" y="10"/>
                    <a:pt x="2210" y="27"/>
                  </a:cubicBezTo>
                  <a:cubicBezTo>
                    <a:pt x="1719" y="81"/>
                    <a:pt x="912" y="378"/>
                    <a:pt x="1" y="764"/>
                  </a:cubicBezTo>
                  <a:cubicBezTo>
                    <a:pt x="298" y="4384"/>
                    <a:pt x="2757" y="7794"/>
                    <a:pt x="5485" y="9983"/>
                  </a:cubicBezTo>
                  <a:cubicBezTo>
                    <a:pt x="5242" y="9301"/>
                    <a:pt x="4979" y="8670"/>
                    <a:pt x="4697" y="8118"/>
                  </a:cubicBezTo>
                  <a:cubicBezTo>
                    <a:pt x="4758" y="8098"/>
                    <a:pt x="4837" y="8066"/>
                    <a:pt x="4922" y="8034"/>
                  </a:cubicBezTo>
                  <a:cubicBezTo>
                    <a:pt x="2998" y="5950"/>
                    <a:pt x="2868" y="2742"/>
                    <a:pt x="3641" y="113"/>
                  </a:cubicBezTo>
                  <a:cubicBezTo>
                    <a:pt x="3325" y="39"/>
                    <a:pt x="3002" y="1"/>
                    <a:pt x="2678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6096675" y="2037250"/>
              <a:ext cx="133375" cy="113675"/>
            </a:xfrm>
            <a:custGeom>
              <a:rect b="b" l="l" r="r" t="t"/>
              <a:pathLst>
                <a:path extrusionOk="0" h="4547" w="5335">
                  <a:moveTo>
                    <a:pt x="278" y="1"/>
                  </a:moveTo>
                  <a:lnTo>
                    <a:pt x="278" y="1"/>
                  </a:lnTo>
                  <a:cubicBezTo>
                    <a:pt x="302" y="67"/>
                    <a:pt x="307" y="136"/>
                    <a:pt x="293" y="205"/>
                  </a:cubicBezTo>
                  <a:cubicBezTo>
                    <a:pt x="0" y="1461"/>
                    <a:pt x="135" y="2880"/>
                    <a:pt x="1100" y="3835"/>
                  </a:cubicBezTo>
                  <a:cubicBezTo>
                    <a:pt x="1540" y="4270"/>
                    <a:pt x="2134" y="4547"/>
                    <a:pt x="2752" y="4547"/>
                  </a:cubicBezTo>
                  <a:cubicBezTo>
                    <a:pt x="3960" y="4547"/>
                    <a:pt x="4718" y="3609"/>
                    <a:pt x="5334" y="2664"/>
                  </a:cubicBezTo>
                  <a:cubicBezTo>
                    <a:pt x="3670" y="1950"/>
                    <a:pt x="1719" y="1196"/>
                    <a:pt x="278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6207125" y="1860150"/>
              <a:ext cx="188850" cy="155225"/>
            </a:xfrm>
            <a:custGeom>
              <a:rect b="b" l="l" r="r" t="t"/>
              <a:pathLst>
                <a:path extrusionOk="0" h="6209" w="7554">
                  <a:moveTo>
                    <a:pt x="5887" y="1"/>
                  </a:moveTo>
                  <a:lnTo>
                    <a:pt x="5887" y="1"/>
                  </a:lnTo>
                  <a:cubicBezTo>
                    <a:pt x="5210" y="295"/>
                    <a:pt x="4628" y="529"/>
                    <a:pt x="4242" y="622"/>
                  </a:cubicBezTo>
                  <a:cubicBezTo>
                    <a:pt x="3315" y="850"/>
                    <a:pt x="1918" y="990"/>
                    <a:pt x="558" y="1199"/>
                  </a:cubicBezTo>
                  <a:cubicBezTo>
                    <a:pt x="1" y="3413"/>
                    <a:pt x="1918" y="4795"/>
                    <a:pt x="4289" y="6209"/>
                  </a:cubicBezTo>
                  <a:cubicBezTo>
                    <a:pt x="5070" y="4343"/>
                    <a:pt x="7554" y="1665"/>
                    <a:pt x="5887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6173700" y="1822350"/>
              <a:ext cx="432225" cy="540875"/>
            </a:xfrm>
            <a:custGeom>
              <a:rect b="b" l="l" r="r" t="t"/>
              <a:pathLst>
                <a:path extrusionOk="0" h="21635" w="17289">
                  <a:moveTo>
                    <a:pt x="10619" y="1"/>
                  </a:moveTo>
                  <a:cubicBezTo>
                    <a:pt x="9514" y="467"/>
                    <a:pt x="8258" y="1061"/>
                    <a:pt x="7222" y="1513"/>
                  </a:cubicBezTo>
                  <a:cubicBezTo>
                    <a:pt x="8891" y="3177"/>
                    <a:pt x="6407" y="5855"/>
                    <a:pt x="5626" y="7721"/>
                  </a:cubicBezTo>
                  <a:cubicBezTo>
                    <a:pt x="3255" y="6307"/>
                    <a:pt x="1338" y="4925"/>
                    <a:pt x="1895" y="2711"/>
                  </a:cubicBezTo>
                  <a:lnTo>
                    <a:pt x="1895" y="2711"/>
                  </a:lnTo>
                  <a:cubicBezTo>
                    <a:pt x="1235" y="2814"/>
                    <a:pt x="584" y="2932"/>
                    <a:pt x="0" y="3086"/>
                  </a:cubicBezTo>
                  <a:cubicBezTo>
                    <a:pt x="194" y="6663"/>
                    <a:pt x="3623" y="8872"/>
                    <a:pt x="4144" y="12640"/>
                  </a:cubicBezTo>
                  <a:cubicBezTo>
                    <a:pt x="4161" y="12979"/>
                    <a:pt x="4126" y="13317"/>
                    <a:pt x="4040" y="13644"/>
                  </a:cubicBezTo>
                  <a:cubicBezTo>
                    <a:pt x="5268" y="16526"/>
                    <a:pt x="5962" y="15158"/>
                    <a:pt x="5062" y="17971"/>
                  </a:cubicBezTo>
                  <a:cubicBezTo>
                    <a:pt x="7213" y="19452"/>
                    <a:pt x="8656" y="20137"/>
                    <a:pt x="10311" y="20137"/>
                  </a:cubicBezTo>
                  <a:cubicBezTo>
                    <a:pt x="10865" y="20137"/>
                    <a:pt x="11443" y="20060"/>
                    <a:pt x="12079" y="19910"/>
                  </a:cubicBezTo>
                  <a:cubicBezTo>
                    <a:pt x="12516" y="19808"/>
                    <a:pt x="12778" y="19759"/>
                    <a:pt x="12938" y="19759"/>
                  </a:cubicBezTo>
                  <a:cubicBezTo>
                    <a:pt x="13530" y="19759"/>
                    <a:pt x="12717" y="20434"/>
                    <a:pt x="14257" y="21550"/>
                  </a:cubicBezTo>
                  <a:cubicBezTo>
                    <a:pt x="14338" y="21609"/>
                    <a:pt x="14398" y="21635"/>
                    <a:pt x="14443" y="21635"/>
                  </a:cubicBezTo>
                  <a:cubicBezTo>
                    <a:pt x="14699" y="21635"/>
                    <a:pt x="14434" y="20781"/>
                    <a:pt x="14411" y="20212"/>
                  </a:cubicBezTo>
                  <a:cubicBezTo>
                    <a:pt x="14222" y="15642"/>
                    <a:pt x="17288" y="12522"/>
                    <a:pt x="16103" y="9218"/>
                  </a:cubicBezTo>
                  <a:cubicBezTo>
                    <a:pt x="13375" y="7033"/>
                    <a:pt x="10916" y="3621"/>
                    <a:pt x="1061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6067475" y="1899500"/>
              <a:ext cx="210375" cy="263950"/>
            </a:xfrm>
            <a:custGeom>
              <a:rect b="b" l="l" r="r" t="t"/>
              <a:pathLst>
                <a:path extrusionOk="0" h="10558" w="8415">
                  <a:moveTo>
                    <a:pt x="4251" y="0"/>
                  </a:moveTo>
                  <a:cubicBezTo>
                    <a:pt x="3702" y="147"/>
                    <a:pt x="3208" y="322"/>
                    <a:pt x="2830" y="548"/>
                  </a:cubicBezTo>
                  <a:cubicBezTo>
                    <a:pt x="1664" y="1237"/>
                    <a:pt x="808" y="2646"/>
                    <a:pt x="241" y="3847"/>
                  </a:cubicBezTo>
                  <a:cubicBezTo>
                    <a:pt x="0" y="4355"/>
                    <a:pt x="1269" y="4951"/>
                    <a:pt x="1448" y="5511"/>
                  </a:cubicBezTo>
                  <a:cubicBezTo>
                    <a:pt x="2889" y="6709"/>
                    <a:pt x="4841" y="7460"/>
                    <a:pt x="6502" y="8172"/>
                  </a:cubicBezTo>
                  <a:cubicBezTo>
                    <a:pt x="6581" y="8054"/>
                    <a:pt x="6655" y="7936"/>
                    <a:pt x="6728" y="7821"/>
                  </a:cubicBezTo>
                  <a:cubicBezTo>
                    <a:pt x="6885" y="8032"/>
                    <a:pt x="7033" y="8248"/>
                    <a:pt x="7175" y="8469"/>
                  </a:cubicBezTo>
                  <a:cubicBezTo>
                    <a:pt x="7558" y="9053"/>
                    <a:pt x="7894" y="9664"/>
                    <a:pt x="8184" y="10300"/>
                  </a:cubicBezTo>
                  <a:cubicBezTo>
                    <a:pt x="8221" y="10386"/>
                    <a:pt x="8255" y="10472"/>
                    <a:pt x="8292" y="10558"/>
                  </a:cubicBezTo>
                  <a:cubicBezTo>
                    <a:pt x="8378" y="10231"/>
                    <a:pt x="8415" y="9893"/>
                    <a:pt x="8397" y="9554"/>
                  </a:cubicBezTo>
                  <a:cubicBezTo>
                    <a:pt x="7875" y="5786"/>
                    <a:pt x="4448" y="3577"/>
                    <a:pt x="4251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6229400" y="1787750"/>
              <a:ext cx="104100" cy="183125"/>
            </a:xfrm>
            <a:custGeom>
              <a:rect b="b" l="l" r="r" t="t"/>
              <a:pathLst>
                <a:path extrusionOk="0" h="7325" w="4164">
                  <a:moveTo>
                    <a:pt x="1039" y="0"/>
                  </a:moveTo>
                  <a:lnTo>
                    <a:pt x="1" y="2870"/>
                  </a:lnTo>
                  <a:cubicBezTo>
                    <a:pt x="529" y="3564"/>
                    <a:pt x="806" y="4406"/>
                    <a:pt x="848" y="5278"/>
                  </a:cubicBezTo>
                  <a:cubicBezTo>
                    <a:pt x="565" y="5430"/>
                    <a:pt x="347" y="5617"/>
                    <a:pt x="67" y="5769"/>
                  </a:cubicBezTo>
                  <a:cubicBezTo>
                    <a:pt x="801" y="6343"/>
                    <a:pt x="1537" y="6893"/>
                    <a:pt x="2365" y="7325"/>
                  </a:cubicBezTo>
                  <a:cubicBezTo>
                    <a:pt x="3324" y="6387"/>
                    <a:pt x="3892" y="5153"/>
                    <a:pt x="4164" y="3837"/>
                  </a:cubicBezTo>
                  <a:lnTo>
                    <a:pt x="4164" y="3837"/>
                  </a:lnTo>
                  <a:cubicBezTo>
                    <a:pt x="3973" y="3960"/>
                    <a:pt x="3757" y="4028"/>
                    <a:pt x="3531" y="4043"/>
                  </a:cubicBezTo>
                  <a:cubicBezTo>
                    <a:pt x="2907" y="2578"/>
                    <a:pt x="2068" y="1215"/>
                    <a:pt x="1039" y="0"/>
                  </a:cubicBez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6229400" y="1787750"/>
              <a:ext cx="104100" cy="183125"/>
            </a:xfrm>
            <a:custGeom>
              <a:rect b="b" l="l" r="r" t="t"/>
              <a:pathLst>
                <a:path extrusionOk="0" h="7325" w="4164">
                  <a:moveTo>
                    <a:pt x="1039" y="0"/>
                  </a:moveTo>
                  <a:cubicBezTo>
                    <a:pt x="2068" y="1215"/>
                    <a:pt x="2907" y="2578"/>
                    <a:pt x="3531" y="4043"/>
                  </a:cubicBezTo>
                  <a:cubicBezTo>
                    <a:pt x="3757" y="4028"/>
                    <a:pt x="3973" y="3960"/>
                    <a:pt x="4164" y="3837"/>
                  </a:cubicBezTo>
                  <a:cubicBezTo>
                    <a:pt x="3892" y="5153"/>
                    <a:pt x="3324" y="6387"/>
                    <a:pt x="2365" y="7325"/>
                  </a:cubicBezTo>
                  <a:cubicBezTo>
                    <a:pt x="1537" y="6893"/>
                    <a:pt x="801" y="6343"/>
                    <a:pt x="67" y="5769"/>
                  </a:cubicBezTo>
                  <a:cubicBezTo>
                    <a:pt x="347" y="5617"/>
                    <a:pt x="565" y="5430"/>
                    <a:pt x="848" y="5278"/>
                  </a:cubicBezTo>
                  <a:cubicBezTo>
                    <a:pt x="806" y="4406"/>
                    <a:pt x="529" y="3564"/>
                    <a:pt x="1" y="2870"/>
                  </a:cubicBez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6173025" y="2294850"/>
              <a:ext cx="403325" cy="216225"/>
            </a:xfrm>
            <a:custGeom>
              <a:rect b="b" l="l" r="r" t="t"/>
              <a:pathLst>
                <a:path extrusionOk="0" h="8649" w="16133">
                  <a:moveTo>
                    <a:pt x="12077" y="0"/>
                  </a:moveTo>
                  <a:cubicBezTo>
                    <a:pt x="11100" y="0"/>
                    <a:pt x="9934" y="129"/>
                    <a:pt x="8564" y="323"/>
                  </a:cubicBezTo>
                  <a:cubicBezTo>
                    <a:pt x="7850" y="785"/>
                    <a:pt x="0" y="1914"/>
                    <a:pt x="1205" y="3534"/>
                  </a:cubicBezTo>
                  <a:lnTo>
                    <a:pt x="3478" y="4562"/>
                  </a:lnTo>
                  <a:cubicBezTo>
                    <a:pt x="3770" y="5343"/>
                    <a:pt x="4347" y="6030"/>
                    <a:pt x="5103" y="6489"/>
                  </a:cubicBezTo>
                  <a:cubicBezTo>
                    <a:pt x="5255" y="6580"/>
                    <a:pt x="5417" y="6668"/>
                    <a:pt x="5587" y="6747"/>
                  </a:cubicBezTo>
                  <a:cubicBezTo>
                    <a:pt x="5680" y="6897"/>
                    <a:pt x="5788" y="7042"/>
                    <a:pt x="5903" y="7174"/>
                  </a:cubicBezTo>
                  <a:cubicBezTo>
                    <a:pt x="6883" y="8276"/>
                    <a:pt x="8471" y="8608"/>
                    <a:pt x="9944" y="8645"/>
                  </a:cubicBezTo>
                  <a:cubicBezTo>
                    <a:pt x="10034" y="8647"/>
                    <a:pt x="10125" y="8648"/>
                    <a:pt x="10216" y="8648"/>
                  </a:cubicBezTo>
                  <a:cubicBezTo>
                    <a:pt x="12198" y="8648"/>
                    <a:pt x="14342" y="8075"/>
                    <a:pt x="15391" y="6418"/>
                  </a:cubicBezTo>
                  <a:cubicBezTo>
                    <a:pt x="15977" y="5490"/>
                    <a:pt x="16132" y="4339"/>
                    <a:pt x="16031" y="3247"/>
                  </a:cubicBezTo>
                  <a:cubicBezTo>
                    <a:pt x="16000" y="2915"/>
                    <a:pt x="15950" y="2586"/>
                    <a:pt x="15884" y="2260"/>
                  </a:cubicBezTo>
                  <a:cubicBezTo>
                    <a:pt x="15335" y="561"/>
                    <a:pt x="14115" y="0"/>
                    <a:pt x="12077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6298200" y="2432850"/>
              <a:ext cx="270150" cy="384775"/>
            </a:xfrm>
            <a:custGeom>
              <a:rect b="b" l="l" r="r" t="t"/>
              <a:pathLst>
                <a:path extrusionOk="0" h="15391" w="10806">
                  <a:moveTo>
                    <a:pt x="2878" y="1"/>
                  </a:moveTo>
                  <a:cubicBezTo>
                    <a:pt x="2434" y="1"/>
                    <a:pt x="1985" y="73"/>
                    <a:pt x="1530" y="243"/>
                  </a:cubicBezTo>
                  <a:cubicBezTo>
                    <a:pt x="727" y="596"/>
                    <a:pt x="180" y="1360"/>
                    <a:pt x="1" y="2224"/>
                  </a:cubicBezTo>
                  <a:cubicBezTo>
                    <a:pt x="2301" y="4632"/>
                    <a:pt x="5035" y="8591"/>
                    <a:pt x="7296" y="12015"/>
                  </a:cubicBezTo>
                  <a:cubicBezTo>
                    <a:pt x="8096" y="13225"/>
                    <a:pt x="8837" y="14369"/>
                    <a:pt x="9478" y="15354"/>
                  </a:cubicBezTo>
                  <a:cubicBezTo>
                    <a:pt x="9617" y="15378"/>
                    <a:pt x="9757" y="15390"/>
                    <a:pt x="9896" y="15390"/>
                  </a:cubicBezTo>
                  <a:cubicBezTo>
                    <a:pt x="10137" y="15390"/>
                    <a:pt x="10378" y="15354"/>
                    <a:pt x="10610" y="15282"/>
                  </a:cubicBezTo>
                  <a:cubicBezTo>
                    <a:pt x="10806" y="14406"/>
                    <a:pt x="10173" y="12295"/>
                    <a:pt x="9687" y="10653"/>
                  </a:cubicBezTo>
                  <a:cubicBezTo>
                    <a:pt x="9463" y="9904"/>
                    <a:pt x="9272" y="9251"/>
                    <a:pt x="9206" y="8859"/>
                  </a:cubicBezTo>
                  <a:cubicBezTo>
                    <a:pt x="8906" y="7135"/>
                    <a:pt x="8555" y="5272"/>
                    <a:pt x="7711" y="3723"/>
                  </a:cubicBezTo>
                  <a:cubicBezTo>
                    <a:pt x="7009" y="2445"/>
                    <a:pt x="6054" y="1306"/>
                    <a:pt x="4898" y="422"/>
                  </a:cubicBezTo>
                  <a:cubicBezTo>
                    <a:pt x="4242" y="174"/>
                    <a:pt x="3567" y="1"/>
                    <a:pt x="2878" y="1"/>
                  </a:cubicBez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6224550" y="2380550"/>
              <a:ext cx="196100" cy="107900"/>
            </a:xfrm>
            <a:custGeom>
              <a:rect b="b" l="l" r="r" t="t"/>
              <a:pathLst>
                <a:path extrusionOk="0" h="4316" w="7844">
                  <a:moveTo>
                    <a:pt x="1196" y="1"/>
                  </a:moveTo>
                  <a:cubicBezTo>
                    <a:pt x="715" y="1"/>
                    <a:pt x="166" y="154"/>
                    <a:pt x="62" y="607"/>
                  </a:cubicBezTo>
                  <a:cubicBezTo>
                    <a:pt x="1" y="882"/>
                    <a:pt x="143" y="1166"/>
                    <a:pt x="296" y="1412"/>
                  </a:cubicBezTo>
                  <a:cubicBezTo>
                    <a:pt x="764" y="2175"/>
                    <a:pt x="1484" y="2826"/>
                    <a:pt x="1484" y="2826"/>
                  </a:cubicBezTo>
                  <a:cubicBezTo>
                    <a:pt x="1979" y="3317"/>
                    <a:pt x="2465" y="3812"/>
                    <a:pt x="2947" y="4316"/>
                  </a:cubicBezTo>
                  <a:cubicBezTo>
                    <a:pt x="3126" y="3452"/>
                    <a:pt x="3673" y="2688"/>
                    <a:pt x="4476" y="2335"/>
                  </a:cubicBezTo>
                  <a:cubicBezTo>
                    <a:pt x="4931" y="2165"/>
                    <a:pt x="5380" y="2093"/>
                    <a:pt x="5824" y="2093"/>
                  </a:cubicBezTo>
                  <a:cubicBezTo>
                    <a:pt x="6512" y="2093"/>
                    <a:pt x="7187" y="2266"/>
                    <a:pt x="7844" y="2514"/>
                  </a:cubicBezTo>
                  <a:cubicBezTo>
                    <a:pt x="7237" y="2048"/>
                    <a:pt x="6577" y="1657"/>
                    <a:pt x="5875" y="1353"/>
                  </a:cubicBezTo>
                  <a:cubicBezTo>
                    <a:pt x="5379" y="1137"/>
                    <a:pt x="4864" y="916"/>
                    <a:pt x="4333" y="717"/>
                  </a:cubicBezTo>
                  <a:cubicBezTo>
                    <a:pt x="3347" y="344"/>
                    <a:pt x="2316" y="47"/>
                    <a:pt x="1295" y="3"/>
                  </a:cubicBezTo>
                  <a:cubicBezTo>
                    <a:pt x="1262" y="1"/>
                    <a:pt x="1229" y="1"/>
                    <a:pt x="1196" y="1"/>
                  </a:cubicBez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6198475" y="2370500"/>
              <a:ext cx="222175" cy="117950"/>
            </a:xfrm>
            <a:custGeom>
              <a:rect b="b" l="l" r="r" t="t"/>
              <a:pathLst>
                <a:path extrusionOk="0" h="4718" w="8887">
                  <a:moveTo>
                    <a:pt x="408" y="1"/>
                  </a:moveTo>
                  <a:cubicBezTo>
                    <a:pt x="221" y="1"/>
                    <a:pt x="90" y="47"/>
                    <a:pt x="62" y="172"/>
                  </a:cubicBezTo>
                  <a:cubicBezTo>
                    <a:pt x="1" y="449"/>
                    <a:pt x="1186" y="1568"/>
                    <a:pt x="1339" y="1814"/>
                  </a:cubicBezTo>
                  <a:cubicBezTo>
                    <a:pt x="1807" y="2577"/>
                    <a:pt x="2527" y="3228"/>
                    <a:pt x="2527" y="3228"/>
                  </a:cubicBezTo>
                  <a:cubicBezTo>
                    <a:pt x="3022" y="3719"/>
                    <a:pt x="3508" y="4214"/>
                    <a:pt x="3990" y="4718"/>
                  </a:cubicBezTo>
                  <a:cubicBezTo>
                    <a:pt x="4169" y="3854"/>
                    <a:pt x="4716" y="3090"/>
                    <a:pt x="5519" y="2737"/>
                  </a:cubicBezTo>
                  <a:cubicBezTo>
                    <a:pt x="5974" y="2567"/>
                    <a:pt x="6423" y="2495"/>
                    <a:pt x="6867" y="2495"/>
                  </a:cubicBezTo>
                  <a:cubicBezTo>
                    <a:pt x="7555" y="2495"/>
                    <a:pt x="8230" y="2668"/>
                    <a:pt x="8887" y="2916"/>
                  </a:cubicBezTo>
                  <a:cubicBezTo>
                    <a:pt x="8280" y="2450"/>
                    <a:pt x="7620" y="2059"/>
                    <a:pt x="6918" y="1755"/>
                  </a:cubicBezTo>
                  <a:cubicBezTo>
                    <a:pt x="6422" y="1539"/>
                    <a:pt x="5907" y="1318"/>
                    <a:pt x="5376" y="1119"/>
                  </a:cubicBezTo>
                  <a:cubicBezTo>
                    <a:pt x="4390" y="746"/>
                    <a:pt x="3359" y="449"/>
                    <a:pt x="2338" y="405"/>
                  </a:cubicBezTo>
                  <a:cubicBezTo>
                    <a:pt x="1966" y="388"/>
                    <a:pt x="950" y="1"/>
                    <a:pt x="408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495675" y="2811575"/>
              <a:ext cx="107175" cy="173450"/>
            </a:xfrm>
            <a:custGeom>
              <a:rect b="b" l="l" r="r" t="t"/>
              <a:pathLst>
                <a:path extrusionOk="0" h="6938" w="4287">
                  <a:moveTo>
                    <a:pt x="2986" y="1"/>
                  </a:moveTo>
                  <a:cubicBezTo>
                    <a:pt x="2437" y="194"/>
                    <a:pt x="1803" y="331"/>
                    <a:pt x="1239" y="331"/>
                  </a:cubicBezTo>
                  <a:cubicBezTo>
                    <a:pt x="1121" y="331"/>
                    <a:pt x="1007" y="325"/>
                    <a:pt x="897" y="313"/>
                  </a:cubicBezTo>
                  <a:cubicBezTo>
                    <a:pt x="818" y="811"/>
                    <a:pt x="784" y="1317"/>
                    <a:pt x="717" y="1670"/>
                  </a:cubicBezTo>
                  <a:lnTo>
                    <a:pt x="168" y="4616"/>
                  </a:lnTo>
                  <a:cubicBezTo>
                    <a:pt x="84" y="5060"/>
                    <a:pt x="1" y="5519"/>
                    <a:pt x="94" y="5961"/>
                  </a:cubicBezTo>
                  <a:cubicBezTo>
                    <a:pt x="187" y="6405"/>
                    <a:pt x="499" y="6835"/>
                    <a:pt x="946" y="6921"/>
                  </a:cubicBezTo>
                  <a:cubicBezTo>
                    <a:pt x="1004" y="6932"/>
                    <a:pt x="1063" y="6938"/>
                    <a:pt x="1120" y="6938"/>
                  </a:cubicBezTo>
                  <a:cubicBezTo>
                    <a:pt x="1579" y="6938"/>
                    <a:pt x="2001" y="6596"/>
                    <a:pt x="2335" y="6258"/>
                  </a:cubicBezTo>
                  <a:cubicBezTo>
                    <a:pt x="2799" y="5787"/>
                    <a:pt x="3229" y="5283"/>
                    <a:pt x="3619" y="4751"/>
                  </a:cubicBezTo>
                  <a:cubicBezTo>
                    <a:pt x="3962" y="4282"/>
                    <a:pt x="4286" y="3730"/>
                    <a:pt x="4205" y="3155"/>
                  </a:cubicBezTo>
                  <a:cubicBezTo>
                    <a:pt x="4142" y="2726"/>
                    <a:pt x="3864" y="2365"/>
                    <a:pt x="3638" y="1994"/>
                  </a:cubicBezTo>
                  <a:cubicBezTo>
                    <a:pt x="3459" y="1700"/>
                    <a:pt x="3260" y="799"/>
                    <a:pt x="298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6492675" y="2765325"/>
              <a:ext cx="107350" cy="204425"/>
            </a:xfrm>
            <a:custGeom>
              <a:rect b="b" l="l" r="r" t="t"/>
              <a:pathLst>
                <a:path extrusionOk="0" h="8177" w="4294">
                  <a:moveTo>
                    <a:pt x="1336" y="0"/>
                  </a:moveTo>
                  <a:cubicBezTo>
                    <a:pt x="1186" y="0"/>
                    <a:pt x="1035" y="49"/>
                    <a:pt x="906" y="157"/>
                  </a:cubicBezTo>
                  <a:lnTo>
                    <a:pt x="894" y="165"/>
                  </a:lnTo>
                  <a:cubicBezTo>
                    <a:pt x="241" y="719"/>
                    <a:pt x="859" y="2128"/>
                    <a:pt x="715" y="2909"/>
                  </a:cubicBezTo>
                  <a:lnTo>
                    <a:pt x="165" y="5854"/>
                  </a:lnTo>
                  <a:cubicBezTo>
                    <a:pt x="81" y="6299"/>
                    <a:pt x="0" y="6758"/>
                    <a:pt x="91" y="7200"/>
                  </a:cubicBezTo>
                  <a:cubicBezTo>
                    <a:pt x="184" y="7644"/>
                    <a:pt x="499" y="8073"/>
                    <a:pt x="943" y="8159"/>
                  </a:cubicBezTo>
                  <a:cubicBezTo>
                    <a:pt x="1002" y="8171"/>
                    <a:pt x="1060" y="8176"/>
                    <a:pt x="1117" y="8176"/>
                  </a:cubicBezTo>
                  <a:cubicBezTo>
                    <a:pt x="1756" y="8176"/>
                    <a:pt x="2321" y="7518"/>
                    <a:pt x="2681" y="7124"/>
                  </a:cubicBezTo>
                  <a:cubicBezTo>
                    <a:pt x="2975" y="6800"/>
                    <a:pt x="3258" y="6466"/>
                    <a:pt x="3523" y="6115"/>
                  </a:cubicBezTo>
                  <a:cubicBezTo>
                    <a:pt x="3896" y="5619"/>
                    <a:pt x="4294" y="5022"/>
                    <a:pt x="4203" y="4391"/>
                  </a:cubicBezTo>
                  <a:cubicBezTo>
                    <a:pt x="4141" y="3964"/>
                    <a:pt x="3712" y="3660"/>
                    <a:pt x="3636" y="3233"/>
                  </a:cubicBezTo>
                  <a:cubicBezTo>
                    <a:pt x="3520" y="2550"/>
                    <a:pt x="3756" y="1785"/>
                    <a:pt x="2850" y="739"/>
                  </a:cubicBezTo>
                  <a:cubicBezTo>
                    <a:pt x="2775" y="732"/>
                    <a:pt x="2708" y="729"/>
                    <a:pt x="2649" y="729"/>
                  </a:cubicBezTo>
                  <a:cubicBezTo>
                    <a:pt x="2402" y="729"/>
                    <a:pt x="2280" y="778"/>
                    <a:pt x="2204" y="778"/>
                  </a:cubicBezTo>
                  <a:cubicBezTo>
                    <a:pt x="2129" y="778"/>
                    <a:pt x="2100" y="729"/>
                    <a:pt x="2040" y="530"/>
                  </a:cubicBezTo>
                  <a:cubicBezTo>
                    <a:pt x="1940" y="203"/>
                    <a:pt x="1640" y="0"/>
                    <a:pt x="13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6131775" y="1750625"/>
              <a:ext cx="100300" cy="174175"/>
            </a:xfrm>
            <a:custGeom>
              <a:rect b="b" l="l" r="r" t="t"/>
              <a:pathLst>
                <a:path extrusionOk="0" h="6967" w="4012">
                  <a:moveTo>
                    <a:pt x="914" y="3083"/>
                  </a:moveTo>
                  <a:cubicBezTo>
                    <a:pt x="1191" y="3326"/>
                    <a:pt x="1468" y="3582"/>
                    <a:pt x="1630" y="3903"/>
                  </a:cubicBezTo>
                  <a:cubicBezTo>
                    <a:pt x="1292" y="4556"/>
                    <a:pt x="722" y="5246"/>
                    <a:pt x="764" y="5980"/>
                  </a:cubicBezTo>
                  <a:cubicBezTo>
                    <a:pt x="779" y="6230"/>
                    <a:pt x="855" y="6483"/>
                    <a:pt x="1009" y="6672"/>
                  </a:cubicBezTo>
                  <a:cubicBezTo>
                    <a:pt x="1166" y="6863"/>
                    <a:pt x="1741" y="6967"/>
                    <a:pt x="1989" y="6947"/>
                  </a:cubicBezTo>
                  <a:cubicBezTo>
                    <a:pt x="2315" y="6917"/>
                    <a:pt x="2242" y="6692"/>
                    <a:pt x="2460" y="6453"/>
                  </a:cubicBezTo>
                  <a:cubicBezTo>
                    <a:pt x="2895" y="5982"/>
                    <a:pt x="3331" y="5511"/>
                    <a:pt x="3766" y="5042"/>
                  </a:cubicBezTo>
                  <a:cubicBezTo>
                    <a:pt x="4011" y="4775"/>
                    <a:pt x="3916" y="3717"/>
                    <a:pt x="3916" y="3366"/>
                  </a:cubicBezTo>
                  <a:cubicBezTo>
                    <a:pt x="3913" y="3066"/>
                    <a:pt x="3879" y="2764"/>
                    <a:pt x="3815" y="2472"/>
                  </a:cubicBezTo>
                  <a:cubicBezTo>
                    <a:pt x="3550" y="1277"/>
                    <a:pt x="2762" y="297"/>
                    <a:pt x="1503" y="0"/>
                  </a:cubicBezTo>
                  <a:cubicBezTo>
                    <a:pt x="1277" y="160"/>
                    <a:pt x="1068" y="344"/>
                    <a:pt x="884" y="550"/>
                  </a:cubicBezTo>
                  <a:cubicBezTo>
                    <a:pt x="285" y="1220"/>
                    <a:pt x="1" y="2320"/>
                    <a:pt x="450" y="3093"/>
                  </a:cubicBezTo>
                  <a:cubicBezTo>
                    <a:pt x="563" y="3054"/>
                    <a:pt x="678" y="3015"/>
                    <a:pt x="791" y="2970"/>
                  </a:cubicBezTo>
                  <a:cubicBezTo>
                    <a:pt x="830" y="3007"/>
                    <a:pt x="872" y="3049"/>
                    <a:pt x="914" y="3083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6142200" y="1749500"/>
              <a:ext cx="100300" cy="174425"/>
            </a:xfrm>
            <a:custGeom>
              <a:rect b="b" l="l" r="r" t="t"/>
              <a:pathLst>
                <a:path extrusionOk="0" h="6977" w="4012">
                  <a:moveTo>
                    <a:pt x="1503" y="1"/>
                  </a:moveTo>
                  <a:cubicBezTo>
                    <a:pt x="1277" y="161"/>
                    <a:pt x="1069" y="345"/>
                    <a:pt x="884" y="551"/>
                  </a:cubicBezTo>
                  <a:cubicBezTo>
                    <a:pt x="286" y="1221"/>
                    <a:pt x="1" y="2321"/>
                    <a:pt x="450" y="3096"/>
                  </a:cubicBezTo>
                  <a:cubicBezTo>
                    <a:pt x="563" y="3055"/>
                    <a:pt x="678" y="3015"/>
                    <a:pt x="791" y="2974"/>
                  </a:cubicBezTo>
                  <a:cubicBezTo>
                    <a:pt x="833" y="3010"/>
                    <a:pt x="875" y="3050"/>
                    <a:pt x="916" y="3087"/>
                  </a:cubicBezTo>
                  <a:cubicBezTo>
                    <a:pt x="1191" y="3327"/>
                    <a:pt x="1469" y="3582"/>
                    <a:pt x="1631" y="3904"/>
                  </a:cubicBezTo>
                  <a:cubicBezTo>
                    <a:pt x="1294" y="4559"/>
                    <a:pt x="722" y="5247"/>
                    <a:pt x="764" y="5983"/>
                  </a:cubicBezTo>
                  <a:cubicBezTo>
                    <a:pt x="779" y="6231"/>
                    <a:pt x="855" y="6484"/>
                    <a:pt x="1010" y="6673"/>
                  </a:cubicBezTo>
                  <a:cubicBezTo>
                    <a:pt x="1156" y="6851"/>
                    <a:pt x="1382" y="6977"/>
                    <a:pt x="1613" y="6977"/>
                  </a:cubicBezTo>
                  <a:cubicBezTo>
                    <a:pt x="1629" y="6977"/>
                    <a:pt x="1646" y="6976"/>
                    <a:pt x="1663" y="6975"/>
                  </a:cubicBezTo>
                  <a:cubicBezTo>
                    <a:pt x="1989" y="6948"/>
                    <a:pt x="2242" y="6692"/>
                    <a:pt x="2460" y="6454"/>
                  </a:cubicBezTo>
                  <a:cubicBezTo>
                    <a:pt x="2895" y="5983"/>
                    <a:pt x="3332" y="5512"/>
                    <a:pt x="3766" y="5043"/>
                  </a:cubicBezTo>
                  <a:cubicBezTo>
                    <a:pt x="4012" y="4775"/>
                    <a:pt x="3916" y="3717"/>
                    <a:pt x="3916" y="3366"/>
                  </a:cubicBezTo>
                  <a:cubicBezTo>
                    <a:pt x="3914" y="3067"/>
                    <a:pt x="3879" y="2767"/>
                    <a:pt x="3815" y="2473"/>
                  </a:cubicBezTo>
                  <a:cubicBezTo>
                    <a:pt x="3550" y="1280"/>
                    <a:pt x="2762" y="300"/>
                    <a:pt x="150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6147725" y="1782325"/>
              <a:ext cx="149275" cy="124650"/>
            </a:xfrm>
            <a:custGeom>
              <a:rect b="b" l="l" r="r" t="t"/>
              <a:pathLst>
                <a:path extrusionOk="0" h="4986" w="5971">
                  <a:moveTo>
                    <a:pt x="3295" y="1"/>
                  </a:moveTo>
                  <a:cubicBezTo>
                    <a:pt x="2130" y="1"/>
                    <a:pt x="952" y="325"/>
                    <a:pt x="1" y="944"/>
                  </a:cubicBezTo>
                  <a:cubicBezTo>
                    <a:pt x="202" y="1476"/>
                    <a:pt x="506" y="1975"/>
                    <a:pt x="813" y="2466"/>
                  </a:cubicBezTo>
                  <a:cubicBezTo>
                    <a:pt x="859" y="2458"/>
                    <a:pt x="905" y="2453"/>
                    <a:pt x="951" y="2453"/>
                  </a:cubicBezTo>
                  <a:cubicBezTo>
                    <a:pt x="1017" y="2453"/>
                    <a:pt x="1084" y="2464"/>
                    <a:pt x="1150" y="2493"/>
                  </a:cubicBezTo>
                  <a:cubicBezTo>
                    <a:pt x="2539" y="3087"/>
                    <a:pt x="3346" y="4442"/>
                    <a:pt x="4758" y="4979"/>
                  </a:cubicBezTo>
                  <a:cubicBezTo>
                    <a:pt x="4768" y="4983"/>
                    <a:pt x="4778" y="4985"/>
                    <a:pt x="4789" y="4985"/>
                  </a:cubicBezTo>
                  <a:cubicBezTo>
                    <a:pt x="5032" y="4985"/>
                    <a:pt x="5394" y="3992"/>
                    <a:pt x="5637" y="3924"/>
                  </a:cubicBezTo>
                  <a:cubicBezTo>
                    <a:pt x="5970" y="2453"/>
                    <a:pt x="5794" y="1778"/>
                    <a:pt x="5222" y="384"/>
                  </a:cubicBezTo>
                  <a:cubicBezTo>
                    <a:pt x="5239" y="369"/>
                    <a:pt x="5251" y="352"/>
                    <a:pt x="5266" y="335"/>
                  </a:cubicBezTo>
                  <a:cubicBezTo>
                    <a:pt x="4645" y="110"/>
                    <a:pt x="3972" y="1"/>
                    <a:pt x="3295" y="1"/>
                  </a:cubicBezTo>
                  <a:close/>
                </a:path>
              </a:pathLst>
            </a:custGeom>
            <a:solidFill>
              <a:srgbClr val="BF36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6160125" y="1795675"/>
              <a:ext cx="140500" cy="157675"/>
            </a:xfrm>
            <a:custGeom>
              <a:rect b="b" l="l" r="r" t="t"/>
              <a:pathLst>
                <a:path extrusionOk="0" h="6307" w="5620">
                  <a:moveTo>
                    <a:pt x="2722" y="0"/>
                  </a:moveTo>
                  <a:cubicBezTo>
                    <a:pt x="1881" y="0"/>
                    <a:pt x="1014" y="155"/>
                    <a:pt x="221" y="425"/>
                  </a:cubicBezTo>
                  <a:cubicBezTo>
                    <a:pt x="1" y="501"/>
                    <a:pt x="528" y="3773"/>
                    <a:pt x="1353" y="5631"/>
                  </a:cubicBezTo>
                  <a:cubicBezTo>
                    <a:pt x="1539" y="6052"/>
                    <a:pt x="1954" y="6306"/>
                    <a:pt x="2392" y="6306"/>
                  </a:cubicBezTo>
                  <a:cubicBezTo>
                    <a:pt x="2526" y="6306"/>
                    <a:pt x="2662" y="6282"/>
                    <a:pt x="2794" y="6232"/>
                  </a:cubicBezTo>
                  <a:cubicBezTo>
                    <a:pt x="3010" y="6154"/>
                    <a:pt x="3214" y="6048"/>
                    <a:pt x="3398" y="5913"/>
                  </a:cubicBezTo>
                  <a:cubicBezTo>
                    <a:pt x="4279" y="5248"/>
                    <a:pt x="4858" y="4261"/>
                    <a:pt x="5006" y="3166"/>
                  </a:cubicBezTo>
                  <a:cubicBezTo>
                    <a:pt x="5393" y="2975"/>
                    <a:pt x="5619" y="2668"/>
                    <a:pt x="5617" y="2236"/>
                  </a:cubicBezTo>
                  <a:cubicBezTo>
                    <a:pt x="5614" y="2032"/>
                    <a:pt x="5538" y="1799"/>
                    <a:pt x="5295" y="1770"/>
                  </a:cubicBezTo>
                  <a:cubicBezTo>
                    <a:pt x="5279" y="1767"/>
                    <a:pt x="5262" y="1766"/>
                    <a:pt x="5245" y="1766"/>
                  </a:cubicBezTo>
                  <a:cubicBezTo>
                    <a:pt x="5198" y="1766"/>
                    <a:pt x="5149" y="1776"/>
                    <a:pt x="5104" y="1794"/>
                  </a:cubicBezTo>
                  <a:cubicBezTo>
                    <a:pt x="4912" y="1873"/>
                    <a:pt x="4799" y="2042"/>
                    <a:pt x="4694" y="2207"/>
                  </a:cubicBezTo>
                  <a:cubicBezTo>
                    <a:pt x="4613" y="2246"/>
                    <a:pt x="4439" y="2327"/>
                    <a:pt x="4358" y="2366"/>
                  </a:cubicBezTo>
                  <a:cubicBezTo>
                    <a:pt x="4041" y="1892"/>
                    <a:pt x="3567" y="1404"/>
                    <a:pt x="3123" y="1046"/>
                  </a:cubicBezTo>
                  <a:cubicBezTo>
                    <a:pt x="3233" y="724"/>
                    <a:pt x="3172" y="282"/>
                    <a:pt x="2973" y="5"/>
                  </a:cubicBezTo>
                  <a:cubicBezTo>
                    <a:pt x="2890" y="2"/>
                    <a:pt x="2806" y="0"/>
                    <a:pt x="2722" y="0"/>
                  </a:cubicBez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281025" y="1846225"/>
              <a:ext cx="13325" cy="16900"/>
            </a:xfrm>
            <a:custGeom>
              <a:rect b="b" l="l" r="r" t="t"/>
              <a:pathLst>
                <a:path extrusionOk="0" h="676" w="533">
                  <a:moveTo>
                    <a:pt x="448" y="0"/>
                  </a:moveTo>
                  <a:cubicBezTo>
                    <a:pt x="447" y="0"/>
                    <a:pt x="446" y="0"/>
                    <a:pt x="445" y="1"/>
                  </a:cubicBezTo>
                  <a:cubicBezTo>
                    <a:pt x="219" y="32"/>
                    <a:pt x="0" y="462"/>
                    <a:pt x="128" y="661"/>
                  </a:cubicBezTo>
                  <a:cubicBezTo>
                    <a:pt x="134" y="671"/>
                    <a:pt x="144" y="676"/>
                    <a:pt x="155" y="676"/>
                  </a:cubicBezTo>
                  <a:cubicBezTo>
                    <a:pt x="165" y="676"/>
                    <a:pt x="176" y="672"/>
                    <a:pt x="184" y="663"/>
                  </a:cubicBezTo>
                  <a:cubicBezTo>
                    <a:pt x="241" y="575"/>
                    <a:pt x="248" y="460"/>
                    <a:pt x="300" y="366"/>
                  </a:cubicBezTo>
                  <a:cubicBezTo>
                    <a:pt x="359" y="266"/>
                    <a:pt x="462" y="197"/>
                    <a:pt x="511" y="96"/>
                  </a:cubicBezTo>
                  <a:cubicBezTo>
                    <a:pt x="532" y="51"/>
                    <a:pt x="498" y="0"/>
                    <a:pt x="448" y="0"/>
                  </a:cubicBez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6193950" y="1896550"/>
              <a:ext cx="35800" cy="30275"/>
            </a:xfrm>
            <a:custGeom>
              <a:rect b="b" l="l" r="r" t="t"/>
              <a:pathLst>
                <a:path extrusionOk="0" h="1211" w="1432">
                  <a:moveTo>
                    <a:pt x="1431" y="0"/>
                  </a:moveTo>
                  <a:cubicBezTo>
                    <a:pt x="1056" y="175"/>
                    <a:pt x="395" y="420"/>
                    <a:pt x="0" y="545"/>
                  </a:cubicBezTo>
                  <a:cubicBezTo>
                    <a:pt x="162" y="742"/>
                    <a:pt x="265" y="1014"/>
                    <a:pt x="427" y="1211"/>
                  </a:cubicBezTo>
                  <a:cubicBezTo>
                    <a:pt x="871" y="1014"/>
                    <a:pt x="1419" y="486"/>
                    <a:pt x="1431" y="0"/>
                  </a:cubicBez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6142950" y="1737075"/>
              <a:ext cx="168225" cy="177225"/>
            </a:xfrm>
            <a:custGeom>
              <a:rect b="b" l="l" r="r" t="t"/>
              <a:pathLst>
                <a:path extrusionOk="0" h="7089" w="6729">
                  <a:moveTo>
                    <a:pt x="3243" y="1"/>
                  </a:moveTo>
                  <a:cubicBezTo>
                    <a:pt x="3067" y="1"/>
                    <a:pt x="2891" y="11"/>
                    <a:pt x="2715" y="32"/>
                  </a:cubicBezTo>
                  <a:cubicBezTo>
                    <a:pt x="1633" y="984"/>
                    <a:pt x="113" y="2253"/>
                    <a:pt x="0" y="3638"/>
                  </a:cubicBezTo>
                  <a:cubicBezTo>
                    <a:pt x="48" y="3767"/>
                    <a:pt x="275" y="3817"/>
                    <a:pt x="572" y="3817"/>
                  </a:cubicBezTo>
                  <a:cubicBezTo>
                    <a:pt x="1111" y="3817"/>
                    <a:pt x="1879" y="3651"/>
                    <a:pt x="2219" y="3488"/>
                  </a:cubicBezTo>
                  <a:cubicBezTo>
                    <a:pt x="2467" y="3370"/>
                    <a:pt x="2747" y="3345"/>
                    <a:pt x="3005" y="3262"/>
                  </a:cubicBezTo>
                  <a:cubicBezTo>
                    <a:pt x="3174" y="3208"/>
                    <a:pt x="3341" y="3149"/>
                    <a:pt x="3508" y="3085"/>
                  </a:cubicBezTo>
                  <a:cubicBezTo>
                    <a:pt x="3817" y="3358"/>
                    <a:pt x="4161" y="3647"/>
                    <a:pt x="4347" y="4016"/>
                  </a:cubicBezTo>
                  <a:cubicBezTo>
                    <a:pt x="4011" y="4673"/>
                    <a:pt x="3444" y="5361"/>
                    <a:pt x="3483" y="6097"/>
                  </a:cubicBezTo>
                  <a:cubicBezTo>
                    <a:pt x="3491" y="6244"/>
                    <a:pt x="3523" y="6392"/>
                    <a:pt x="3579" y="6529"/>
                  </a:cubicBezTo>
                  <a:cubicBezTo>
                    <a:pt x="3618" y="6622"/>
                    <a:pt x="3668" y="6708"/>
                    <a:pt x="3729" y="6787"/>
                  </a:cubicBezTo>
                  <a:cubicBezTo>
                    <a:pt x="3873" y="6965"/>
                    <a:pt x="4100" y="7088"/>
                    <a:pt x="4329" y="7088"/>
                  </a:cubicBezTo>
                  <a:cubicBezTo>
                    <a:pt x="4346" y="7088"/>
                    <a:pt x="4363" y="7088"/>
                    <a:pt x="4379" y="7086"/>
                  </a:cubicBezTo>
                  <a:cubicBezTo>
                    <a:pt x="4706" y="7062"/>
                    <a:pt x="4959" y="6804"/>
                    <a:pt x="5180" y="6563"/>
                  </a:cubicBezTo>
                  <a:cubicBezTo>
                    <a:pt x="5614" y="6095"/>
                    <a:pt x="6049" y="5623"/>
                    <a:pt x="6483" y="5152"/>
                  </a:cubicBezTo>
                  <a:cubicBezTo>
                    <a:pt x="6728" y="4887"/>
                    <a:pt x="6633" y="3831"/>
                    <a:pt x="6630" y="3478"/>
                  </a:cubicBezTo>
                  <a:cubicBezTo>
                    <a:pt x="6618" y="1858"/>
                    <a:pt x="5732" y="402"/>
                    <a:pt x="4085" y="78"/>
                  </a:cubicBezTo>
                  <a:cubicBezTo>
                    <a:pt x="3807" y="27"/>
                    <a:pt x="3525" y="1"/>
                    <a:pt x="324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6131775" y="1727225"/>
              <a:ext cx="188475" cy="181250"/>
            </a:xfrm>
            <a:custGeom>
              <a:rect b="b" l="l" r="r" t="t"/>
              <a:pathLst>
                <a:path extrusionOk="0" h="7250" w="7539">
                  <a:moveTo>
                    <a:pt x="447" y="4032"/>
                  </a:moveTo>
                  <a:cubicBezTo>
                    <a:pt x="452" y="4044"/>
                    <a:pt x="460" y="4059"/>
                    <a:pt x="467" y="4071"/>
                  </a:cubicBezTo>
                  <a:cubicBezTo>
                    <a:pt x="617" y="4054"/>
                    <a:pt x="766" y="4039"/>
                    <a:pt x="914" y="4019"/>
                  </a:cubicBezTo>
                  <a:cubicBezTo>
                    <a:pt x="1891" y="3906"/>
                    <a:pt x="2885" y="3712"/>
                    <a:pt x="3815" y="3406"/>
                  </a:cubicBezTo>
                  <a:cubicBezTo>
                    <a:pt x="3984" y="3352"/>
                    <a:pt x="4151" y="3293"/>
                    <a:pt x="4316" y="3229"/>
                  </a:cubicBezTo>
                  <a:cubicBezTo>
                    <a:pt x="4628" y="3504"/>
                    <a:pt x="4971" y="3791"/>
                    <a:pt x="5158" y="4159"/>
                  </a:cubicBezTo>
                  <a:cubicBezTo>
                    <a:pt x="4821" y="4817"/>
                    <a:pt x="4252" y="5507"/>
                    <a:pt x="4291" y="6241"/>
                  </a:cubicBezTo>
                  <a:cubicBezTo>
                    <a:pt x="4306" y="6491"/>
                    <a:pt x="4382" y="6739"/>
                    <a:pt x="4539" y="6933"/>
                  </a:cubicBezTo>
                  <a:cubicBezTo>
                    <a:pt x="4696" y="7127"/>
                    <a:pt x="4942" y="7250"/>
                    <a:pt x="5190" y="7232"/>
                  </a:cubicBezTo>
                  <a:cubicBezTo>
                    <a:pt x="5516" y="7208"/>
                    <a:pt x="5767" y="6948"/>
                    <a:pt x="5990" y="6710"/>
                  </a:cubicBezTo>
                  <a:cubicBezTo>
                    <a:pt x="6424" y="6243"/>
                    <a:pt x="6859" y="5772"/>
                    <a:pt x="7293" y="5298"/>
                  </a:cubicBezTo>
                  <a:cubicBezTo>
                    <a:pt x="7539" y="5031"/>
                    <a:pt x="7443" y="3978"/>
                    <a:pt x="7441" y="3624"/>
                  </a:cubicBezTo>
                  <a:cubicBezTo>
                    <a:pt x="7428" y="2002"/>
                    <a:pt x="6540" y="548"/>
                    <a:pt x="4895" y="224"/>
                  </a:cubicBezTo>
                  <a:cubicBezTo>
                    <a:pt x="3737" y="1"/>
                    <a:pt x="2467" y="249"/>
                    <a:pt x="1503" y="934"/>
                  </a:cubicBezTo>
                  <a:cubicBezTo>
                    <a:pt x="1274" y="1093"/>
                    <a:pt x="1068" y="1280"/>
                    <a:pt x="882" y="1486"/>
                  </a:cubicBezTo>
                  <a:cubicBezTo>
                    <a:pt x="285" y="2156"/>
                    <a:pt x="1" y="3258"/>
                    <a:pt x="447" y="4032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6198875" y="1767300"/>
              <a:ext cx="118525" cy="126825"/>
            </a:xfrm>
            <a:custGeom>
              <a:rect b="b" l="l" r="r" t="t"/>
              <a:pathLst>
                <a:path extrusionOk="0" h="5073" w="4741">
                  <a:moveTo>
                    <a:pt x="2018" y="1"/>
                  </a:moveTo>
                  <a:cubicBezTo>
                    <a:pt x="1104" y="1"/>
                    <a:pt x="1" y="736"/>
                    <a:pt x="348" y="2033"/>
                  </a:cubicBezTo>
                  <a:cubicBezTo>
                    <a:pt x="613" y="1965"/>
                    <a:pt x="876" y="1891"/>
                    <a:pt x="1131" y="1805"/>
                  </a:cubicBezTo>
                  <a:cubicBezTo>
                    <a:pt x="1303" y="1751"/>
                    <a:pt x="1467" y="1692"/>
                    <a:pt x="1634" y="1628"/>
                  </a:cubicBezTo>
                  <a:cubicBezTo>
                    <a:pt x="1946" y="1903"/>
                    <a:pt x="2290" y="2190"/>
                    <a:pt x="2474" y="2559"/>
                  </a:cubicBezTo>
                  <a:cubicBezTo>
                    <a:pt x="2137" y="3216"/>
                    <a:pt x="1570" y="3904"/>
                    <a:pt x="1610" y="4640"/>
                  </a:cubicBezTo>
                  <a:cubicBezTo>
                    <a:pt x="1617" y="4787"/>
                    <a:pt x="1649" y="4935"/>
                    <a:pt x="1708" y="5072"/>
                  </a:cubicBezTo>
                  <a:cubicBezTo>
                    <a:pt x="2498" y="4790"/>
                    <a:pt x="3129" y="4098"/>
                    <a:pt x="3664" y="3656"/>
                  </a:cubicBezTo>
                  <a:cubicBezTo>
                    <a:pt x="4740" y="2330"/>
                    <a:pt x="3952" y="27"/>
                    <a:pt x="2494" y="27"/>
                  </a:cubicBezTo>
                  <a:cubicBezTo>
                    <a:pt x="2445" y="27"/>
                    <a:pt x="2396" y="30"/>
                    <a:pt x="2346" y="35"/>
                  </a:cubicBezTo>
                  <a:cubicBezTo>
                    <a:pt x="2242" y="12"/>
                    <a:pt x="2131" y="1"/>
                    <a:pt x="2018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6174925" y="1730900"/>
              <a:ext cx="145275" cy="177250"/>
            </a:xfrm>
            <a:custGeom>
              <a:rect b="b" l="l" r="r" t="t"/>
              <a:pathLst>
                <a:path extrusionOk="0" h="7090" w="5811">
                  <a:moveTo>
                    <a:pt x="2326" y="1"/>
                  </a:moveTo>
                  <a:cubicBezTo>
                    <a:pt x="2150" y="1"/>
                    <a:pt x="1974" y="11"/>
                    <a:pt x="1799" y="31"/>
                  </a:cubicBezTo>
                  <a:cubicBezTo>
                    <a:pt x="717" y="986"/>
                    <a:pt x="113" y="2372"/>
                    <a:pt x="0" y="3759"/>
                  </a:cubicBezTo>
                  <a:cubicBezTo>
                    <a:pt x="437" y="3686"/>
                    <a:pt x="872" y="3600"/>
                    <a:pt x="1301" y="3489"/>
                  </a:cubicBezTo>
                  <a:cubicBezTo>
                    <a:pt x="958" y="2192"/>
                    <a:pt x="2060" y="1457"/>
                    <a:pt x="2973" y="1457"/>
                  </a:cubicBezTo>
                  <a:cubicBezTo>
                    <a:pt x="3087" y="1457"/>
                    <a:pt x="3197" y="1468"/>
                    <a:pt x="3302" y="1491"/>
                  </a:cubicBezTo>
                  <a:cubicBezTo>
                    <a:pt x="3352" y="1486"/>
                    <a:pt x="3401" y="1483"/>
                    <a:pt x="3449" y="1483"/>
                  </a:cubicBezTo>
                  <a:cubicBezTo>
                    <a:pt x="4910" y="1483"/>
                    <a:pt x="5698" y="3789"/>
                    <a:pt x="4620" y="5112"/>
                  </a:cubicBezTo>
                  <a:cubicBezTo>
                    <a:pt x="4085" y="5556"/>
                    <a:pt x="3456" y="6246"/>
                    <a:pt x="2663" y="6528"/>
                  </a:cubicBezTo>
                  <a:cubicBezTo>
                    <a:pt x="2700" y="6621"/>
                    <a:pt x="2752" y="6710"/>
                    <a:pt x="2813" y="6788"/>
                  </a:cubicBezTo>
                  <a:cubicBezTo>
                    <a:pt x="2958" y="6966"/>
                    <a:pt x="3186" y="7089"/>
                    <a:pt x="3417" y="7089"/>
                  </a:cubicBezTo>
                  <a:cubicBezTo>
                    <a:pt x="3432" y="7089"/>
                    <a:pt x="3446" y="7089"/>
                    <a:pt x="3461" y="7088"/>
                  </a:cubicBezTo>
                  <a:cubicBezTo>
                    <a:pt x="3790" y="7063"/>
                    <a:pt x="4041" y="6806"/>
                    <a:pt x="4264" y="6565"/>
                  </a:cubicBezTo>
                  <a:cubicBezTo>
                    <a:pt x="4698" y="6094"/>
                    <a:pt x="5133" y="5625"/>
                    <a:pt x="5567" y="5154"/>
                  </a:cubicBezTo>
                  <a:cubicBezTo>
                    <a:pt x="5810" y="4886"/>
                    <a:pt x="5717" y="3833"/>
                    <a:pt x="5715" y="3479"/>
                  </a:cubicBezTo>
                  <a:cubicBezTo>
                    <a:pt x="5702" y="1857"/>
                    <a:pt x="4814" y="404"/>
                    <a:pt x="3169" y="80"/>
                  </a:cubicBezTo>
                  <a:cubicBezTo>
                    <a:pt x="2891" y="27"/>
                    <a:pt x="2608" y="1"/>
                    <a:pt x="23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6131775" y="1763200"/>
              <a:ext cx="23275" cy="65800"/>
            </a:xfrm>
            <a:custGeom>
              <a:rect b="b" l="l" r="r" t="t"/>
              <a:pathLst>
                <a:path extrusionOk="0" h="2632" w="931">
                  <a:moveTo>
                    <a:pt x="931" y="0"/>
                  </a:moveTo>
                  <a:cubicBezTo>
                    <a:pt x="916" y="18"/>
                    <a:pt x="896" y="32"/>
                    <a:pt x="882" y="47"/>
                  </a:cubicBezTo>
                  <a:cubicBezTo>
                    <a:pt x="285" y="717"/>
                    <a:pt x="1" y="1819"/>
                    <a:pt x="447" y="2593"/>
                  </a:cubicBezTo>
                  <a:cubicBezTo>
                    <a:pt x="452" y="2605"/>
                    <a:pt x="460" y="2620"/>
                    <a:pt x="467" y="2632"/>
                  </a:cubicBezTo>
                  <a:cubicBezTo>
                    <a:pt x="604" y="2615"/>
                    <a:pt x="744" y="2602"/>
                    <a:pt x="882" y="2585"/>
                  </a:cubicBezTo>
                  <a:cubicBezTo>
                    <a:pt x="703" y="1768"/>
                    <a:pt x="658" y="955"/>
                    <a:pt x="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6148225" y="1731650"/>
              <a:ext cx="71700" cy="96200"/>
            </a:xfrm>
            <a:custGeom>
              <a:rect b="b" l="l" r="r" t="t"/>
              <a:pathLst>
                <a:path extrusionOk="0" h="3848" w="2868">
                  <a:moveTo>
                    <a:pt x="2867" y="1"/>
                  </a:moveTo>
                  <a:lnTo>
                    <a:pt x="2867" y="1"/>
                  </a:lnTo>
                  <a:cubicBezTo>
                    <a:pt x="2143" y="84"/>
                    <a:pt x="1436" y="339"/>
                    <a:pt x="845" y="759"/>
                  </a:cubicBezTo>
                  <a:cubicBezTo>
                    <a:pt x="636" y="906"/>
                    <a:pt x="445" y="1076"/>
                    <a:pt x="273" y="1262"/>
                  </a:cubicBezTo>
                  <a:cubicBezTo>
                    <a:pt x="0" y="2217"/>
                    <a:pt x="45" y="3030"/>
                    <a:pt x="224" y="3847"/>
                  </a:cubicBezTo>
                  <a:lnTo>
                    <a:pt x="256" y="3845"/>
                  </a:lnTo>
                  <a:cubicBezTo>
                    <a:pt x="526" y="3813"/>
                    <a:pt x="798" y="3771"/>
                    <a:pt x="1068" y="3727"/>
                  </a:cubicBezTo>
                  <a:cubicBezTo>
                    <a:pt x="1181" y="2342"/>
                    <a:pt x="1785" y="956"/>
                    <a:pt x="2867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6135775" y="1855475"/>
              <a:ext cx="138125" cy="64750"/>
            </a:xfrm>
            <a:custGeom>
              <a:rect b="b" l="l" r="r" t="t"/>
              <a:pathLst>
                <a:path extrusionOk="0" h="2590" w="5525">
                  <a:moveTo>
                    <a:pt x="5269" y="0"/>
                  </a:moveTo>
                  <a:cubicBezTo>
                    <a:pt x="5222" y="0"/>
                    <a:pt x="5173" y="19"/>
                    <a:pt x="5133" y="65"/>
                  </a:cubicBezTo>
                  <a:cubicBezTo>
                    <a:pt x="4529" y="745"/>
                    <a:pt x="3881" y="1329"/>
                    <a:pt x="3056" y="1729"/>
                  </a:cubicBezTo>
                  <a:cubicBezTo>
                    <a:pt x="2683" y="1908"/>
                    <a:pt x="2293" y="2048"/>
                    <a:pt x="1893" y="2149"/>
                  </a:cubicBezTo>
                  <a:cubicBezTo>
                    <a:pt x="1630" y="2216"/>
                    <a:pt x="1312" y="2302"/>
                    <a:pt x="1015" y="2302"/>
                  </a:cubicBezTo>
                  <a:cubicBezTo>
                    <a:pt x="909" y="2302"/>
                    <a:pt x="806" y="2291"/>
                    <a:pt x="709" y="2264"/>
                  </a:cubicBezTo>
                  <a:cubicBezTo>
                    <a:pt x="616" y="2240"/>
                    <a:pt x="533" y="2186"/>
                    <a:pt x="471" y="2112"/>
                  </a:cubicBezTo>
                  <a:cubicBezTo>
                    <a:pt x="417" y="2051"/>
                    <a:pt x="383" y="1975"/>
                    <a:pt x="376" y="1894"/>
                  </a:cubicBezTo>
                  <a:cubicBezTo>
                    <a:pt x="358" y="1717"/>
                    <a:pt x="471" y="1609"/>
                    <a:pt x="589" y="1501"/>
                  </a:cubicBezTo>
                  <a:cubicBezTo>
                    <a:pt x="663" y="1435"/>
                    <a:pt x="601" y="1301"/>
                    <a:pt x="511" y="1301"/>
                  </a:cubicBezTo>
                  <a:cubicBezTo>
                    <a:pt x="497" y="1301"/>
                    <a:pt x="482" y="1304"/>
                    <a:pt x="466" y="1312"/>
                  </a:cubicBezTo>
                  <a:cubicBezTo>
                    <a:pt x="130" y="1489"/>
                    <a:pt x="0" y="1832"/>
                    <a:pt x="204" y="2178"/>
                  </a:cubicBezTo>
                  <a:cubicBezTo>
                    <a:pt x="396" y="2498"/>
                    <a:pt x="746" y="2590"/>
                    <a:pt x="1094" y="2590"/>
                  </a:cubicBezTo>
                  <a:cubicBezTo>
                    <a:pt x="1176" y="2590"/>
                    <a:pt x="1258" y="2585"/>
                    <a:pt x="1338" y="2576"/>
                  </a:cubicBezTo>
                  <a:cubicBezTo>
                    <a:pt x="2894" y="2419"/>
                    <a:pt x="4455" y="1513"/>
                    <a:pt x="5417" y="296"/>
                  </a:cubicBezTo>
                  <a:cubicBezTo>
                    <a:pt x="5525" y="157"/>
                    <a:pt x="5403" y="0"/>
                    <a:pt x="5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6143200" y="1887475"/>
              <a:ext cx="138200" cy="64750"/>
            </a:xfrm>
            <a:custGeom>
              <a:rect b="b" l="l" r="r" t="t"/>
              <a:pathLst>
                <a:path extrusionOk="0" h="2590" w="5528">
                  <a:moveTo>
                    <a:pt x="5271" y="0"/>
                  </a:moveTo>
                  <a:cubicBezTo>
                    <a:pt x="5224" y="0"/>
                    <a:pt x="5176" y="19"/>
                    <a:pt x="5135" y="64"/>
                  </a:cubicBezTo>
                  <a:cubicBezTo>
                    <a:pt x="4531" y="744"/>
                    <a:pt x="3883" y="1328"/>
                    <a:pt x="3059" y="1728"/>
                  </a:cubicBezTo>
                  <a:cubicBezTo>
                    <a:pt x="2685" y="1907"/>
                    <a:pt x="2295" y="2050"/>
                    <a:pt x="1895" y="2150"/>
                  </a:cubicBezTo>
                  <a:cubicBezTo>
                    <a:pt x="1633" y="2217"/>
                    <a:pt x="1314" y="2303"/>
                    <a:pt x="1017" y="2303"/>
                  </a:cubicBezTo>
                  <a:cubicBezTo>
                    <a:pt x="912" y="2303"/>
                    <a:pt x="809" y="2292"/>
                    <a:pt x="712" y="2266"/>
                  </a:cubicBezTo>
                  <a:cubicBezTo>
                    <a:pt x="619" y="2239"/>
                    <a:pt x="535" y="2187"/>
                    <a:pt x="474" y="2111"/>
                  </a:cubicBezTo>
                  <a:cubicBezTo>
                    <a:pt x="420" y="2050"/>
                    <a:pt x="385" y="1974"/>
                    <a:pt x="378" y="1895"/>
                  </a:cubicBezTo>
                  <a:cubicBezTo>
                    <a:pt x="361" y="1716"/>
                    <a:pt x="474" y="1610"/>
                    <a:pt x="592" y="1502"/>
                  </a:cubicBezTo>
                  <a:cubicBezTo>
                    <a:pt x="665" y="1435"/>
                    <a:pt x="604" y="1301"/>
                    <a:pt x="515" y="1301"/>
                  </a:cubicBezTo>
                  <a:cubicBezTo>
                    <a:pt x="500" y="1301"/>
                    <a:pt x="485" y="1305"/>
                    <a:pt x="469" y="1313"/>
                  </a:cubicBezTo>
                  <a:cubicBezTo>
                    <a:pt x="133" y="1488"/>
                    <a:pt x="0" y="1831"/>
                    <a:pt x="206" y="2177"/>
                  </a:cubicBezTo>
                  <a:cubicBezTo>
                    <a:pt x="400" y="2499"/>
                    <a:pt x="754" y="2590"/>
                    <a:pt x="1102" y="2590"/>
                  </a:cubicBezTo>
                  <a:cubicBezTo>
                    <a:pt x="1182" y="2590"/>
                    <a:pt x="1261" y="2585"/>
                    <a:pt x="1338" y="2577"/>
                  </a:cubicBezTo>
                  <a:cubicBezTo>
                    <a:pt x="2894" y="2418"/>
                    <a:pt x="4458" y="1512"/>
                    <a:pt x="5420" y="295"/>
                  </a:cubicBezTo>
                  <a:cubicBezTo>
                    <a:pt x="5527" y="156"/>
                    <a:pt x="5405" y="0"/>
                    <a:pt x="5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6265625" y="1857150"/>
              <a:ext cx="13725" cy="40200"/>
            </a:xfrm>
            <a:custGeom>
              <a:rect b="b" l="l" r="r" t="t"/>
              <a:pathLst>
                <a:path extrusionOk="0" h="1608" w="549">
                  <a:moveTo>
                    <a:pt x="166" y="0"/>
                  </a:moveTo>
                  <a:cubicBezTo>
                    <a:pt x="82" y="0"/>
                    <a:pt x="0" y="58"/>
                    <a:pt x="17" y="162"/>
                  </a:cubicBezTo>
                  <a:cubicBezTo>
                    <a:pt x="88" y="604"/>
                    <a:pt x="162" y="1044"/>
                    <a:pt x="241" y="1483"/>
                  </a:cubicBezTo>
                  <a:cubicBezTo>
                    <a:pt x="255" y="1568"/>
                    <a:pt x="325" y="1608"/>
                    <a:pt x="393" y="1608"/>
                  </a:cubicBezTo>
                  <a:cubicBezTo>
                    <a:pt x="472" y="1608"/>
                    <a:pt x="549" y="1553"/>
                    <a:pt x="533" y="1451"/>
                  </a:cubicBezTo>
                  <a:cubicBezTo>
                    <a:pt x="469" y="1012"/>
                    <a:pt x="398" y="572"/>
                    <a:pt x="327" y="133"/>
                  </a:cubicBezTo>
                  <a:cubicBezTo>
                    <a:pt x="312" y="43"/>
                    <a:pt x="238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6141175" y="1820950"/>
              <a:ext cx="10850" cy="69125"/>
            </a:xfrm>
            <a:custGeom>
              <a:rect b="b" l="l" r="r" t="t"/>
              <a:pathLst>
                <a:path extrusionOk="0" h="2765" w="434">
                  <a:moveTo>
                    <a:pt x="141" y="0"/>
                  </a:moveTo>
                  <a:cubicBezTo>
                    <a:pt x="72" y="0"/>
                    <a:pt x="1" y="49"/>
                    <a:pt x="7" y="138"/>
                  </a:cubicBezTo>
                  <a:cubicBezTo>
                    <a:pt x="69" y="985"/>
                    <a:pt x="125" y="1841"/>
                    <a:pt x="241" y="2683"/>
                  </a:cubicBezTo>
                  <a:cubicBezTo>
                    <a:pt x="248" y="2739"/>
                    <a:pt x="289" y="2765"/>
                    <a:pt x="331" y="2765"/>
                  </a:cubicBezTo>
                  <a:cubicBezTo>
                    <a:pt x="382" y="2765"/>
                    <a:pt x="433" y="2728"/>
                    <a:pt x="432" y="2661"/>
                  </a:cubicBezTo>
                  <a:cubicBezTo>
                    <a:pt x="412" y="1812"/>
                    <a:pt x="336" y="958"/>
                    <a:pt x="263" y="111"/>
                  </a:cubicBezTo>
                  <a:cubicBezTo>
                    <a:pt x="256" y="35"/>
                    <a:pt x="199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6215350" y="1806125"/>
              <a:ext cx="24950" cy="80350"/>
            </a:xfrm>
            <a:custGeom>
              <a:rect b="b" l="l" r="r" t="t"/>
              <a:pathLst>
                <a:path extrusionOk="0" h="3214" w="998">
                  <a:moveTo>
                    <a:pt x="161" y="0"/>
                  </a:moveTo>
                  <a:cubicBezTo>
                    <a:pt x="80" y="0"/>
                    <a:pt x="0" y="55"/>
                    <a:pt x="20" y="154"/>
                  </a:cubicBezTo>
                  <a:cubicBezTo>
                    <a:pt x="209" y="1146"/>
                    <a:pt x="354" y="2321"/>
                    <a:pt x="897" y="3193"/>
                  </a:cubicBezTo>
                  <a:cubicBezTo>
                    <a:pt x="906" y="3207"/>
                    <a:pt x="920" y="3214"/>
                    <a:pt x="935" y="3214"/>
                  </a:cubicBezTo>
                  <a:cubicBezTo>
                    <a:pt x="965" y="3214"/>
                    <a:pt x="997" y="3188"/>
                    <a:pt x="992" y="3153"/>
                  </a:cubicBezTo>
                  <a:cubicBezTo>
                    <a:pt x="850" y="2132"/>
                    <a:pt x="430" y="1163"/>
                    <a:pt x="308" y="124"/>
                  </a:cubicBezTo>
                  <a:cubicBezTo>
                    <a:pt x="297" y="39"/>
                    <a:pt x="229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6129450" y="1804900"/>
              <a:ext cx="115825" cy="26225"/>
            </a:xfrm>
            <a:custGeom>
              <a:rect b="b" l="l" r="r" t="t"/>
              <a:pathLst>
                <a:path extrusionOk="0" h="1049" w="4633">
                  <a:moveTo>
                    <a:pt x="3964" y="1"/>
                  </a:moveTo>
                  <a:cubicBezTo>
                    <a:pt x="2699" y="1"/>
                    <a:pt x="1392" y="337"/>
                    <a:pt x="204" y="701"/>
                  </a:cubicBezTo>
                  <a:cubicBezTo>
                    <a:pt x="0" y="764"/>
                    <a:pt x="92" y="1048"/>
                    <a:pt x="279" y="1048"/>
                  </a:cubicBezTo>
                  <a:cubicBezTo>
                    <a:pt x="298" y="1048"/>
                    <a:pt x="317" y="1046"/>
                    <a:pt x="337" y="1040"/>
                  </a:cubicBezTo>
                  <a:cubicBezTo>
                    <a:pt x="1714" y="623"/>
                    <a:pt x="3078" y="515"/>
                    <a:pt x="4480" y="262"/>
                  </a:cubicBezTo>
                  <a:cubicBezTo>
                    <a:pt x="4608" y="240"/>
                    <a:pt x="4632" y="33"/>
                    <a:pt x="4487" y="21"/>
                  </a:cubicBezTo>
                  <a:cubicBezTo>
                    <a:pt x="4314" y="7"/>
                    <a:pt x="4139" y="1"/>
                    <a:pt x="39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6237800" y="1803525"/>
              <a:ext cx="29950" cy="30275"/>
            </a:xfrm>
            <a:custGeom>
              <a:rect b="b" l="l" r="r" t="t"/>
              <a:pathLst>
                <a:path extrusionOk="0" h="1211" w="1198">
                  <a:moveTo>
                    <a:pt x="179" y="0"/>
                  </a:moveTo>
                  <a:cubicBezTo>
                    <a:pt x="82" y="0"/>
                    <a:pt x="0" y="126"/>
                    <a:pt x="65" y="221"/>
                  </a:cubicBezTo>
                  <a:cubicBezTo>
                    <a:pt x="288" y="552"/>
                    <a:pt x="573" y="847"/>
                    <a:pt x="831" y="1151"/>
                  </a:cubicBezTo>
                  <a:cubicBezTo>
                    <a:pt x="867" y="1193"/>
                    <a:pt x="912" y="1211"/>
                    <a:pt x="956" y="1211"/>
                  </a:cubicBezTo>
                  <a:cubicBezTo>
                    <a:pt x="1080" y="1211"/>
                    <a:pt x="1197" y="1073"/>
                    <a:pt x="1096" y="957"/>
                  </a:cubicBezTo>
                  <a:cubicBezTo>
                    <a:pt x="823" y="648"/>
                    <a:pt x="566" y="314"/>
                    <a:pt x="261" y="34"/>
                  </a:cubicBezTo>
                  <a:cubicBezTo>
                    <a:pt x="235" y="10"/>
                    <a:pt x="206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6230875" y="1830000"/>
              <a:ext cx="31325" cy="39950"/>
            </a:xfrm>
            <a:custGeom>
              <a:rect b="b" l="l" r="r" t="t"/>
              <a:pathLst>
                <a:path extrusionOk="0" h="1598" w="1253">
                  <a:moveTo>
                    <a:pt x="1221" y="0"/>
                  </a:moveTo>
                  <a:cubicBezTo>
                    <a:pt x="1218" y="0"/>
                    <a:pt x="1214" y="1"/>
                    <a:pt x="1211" y="2"/>
                  </a:cubicBezTo>
                  <a:cubicBezTo>
                    <a:pt x="1051" y="43"/>
                    <a:pt x="983" y="166"/>
                    <a:pt x="882" y="294"/>
                  </a:cubicBezTo>
                  <a:cubicBezTo>
                    <a:pt x="762" y="443"/>
                    <a:pt x="641" y="596"/>
                    <a:pt x="524" y="745"/>
                  </a:cubicBezTo>
                  <a:cubicBezTo>
                    <a:pt x="403" y="897"/>
                    <a:pt x="288" y="1050"/>
                    <a:pt x="170" y="1202"/>
                  </a:cubicBezTo>
                  <a:cubicBezTo>
                    <a:pt x="74" y="1327"/>
                    <a:pt x="1" y="1386"/>
                    <a:pt x="23" y="1543"/>
                  </a:cubicBezTo>
                  <a:cubicBezTo>
                    <a:pt x="25" y="1573"/>
                    <a:pt x="52" y="1597"/>
                    <a:pt x="82" y="1597"/>
                  </a:cubicBezTo>
                  <a:cubicBezTo>
                    <a:pt x="84" y="1597"/>
                    <a:pt x="85" y="1597"/>
                    <a:pt x="87" y="1597"/>
                  </a:cubicBezTo>
                  <a:cubicBezTo>
                    <a:pt x="246" y="1573"/>
                    <a:pt x="278" y="1496"/>
                    <a:pt x="374" y="1369"/>
                  </a:cubicBezTo>
                  <a:cubicBezTo>
                    <a:pt x="499" y="1199"/>
                    <a:pt x="624" y="1032"/>
                    <a:pt x="747" y="861"/>
                  </a:cubicBezTo>
                  <a:cubicBezTo>
                    <a:pt x="870" y="691"/>
                    <a:pt x="997" y="522"/>
                    <a:pt x="1115" y="350"/>
                  </a:cubicBezTo>
                  <a:cubicBezTo>
                    <a:pt x="1201" y="227"/>
                    <a:pt x="1253" y="168"/>
                    <a:pt x="1250" y="26"/>
                  </a:cubicBezTo>
                  <a:cubicBezTo>
                    <a:pt x="1250" y="8"/>
                    <a:pt x="1236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6031575" y="2819650"/>
              <a:ext cx="69300" cy="84575"/>
            </a:xfrm>
            <a:custGeom>
              <a:rect b="b" l="l" r="r" t="t"/>
              <a:pathLst>
                <a:path extrusionOk="0" h="3383" w="2772">
                  <a:moveTo>
                    <a:pt x="2016" y="1"/>
                  </a:moveTo>
                  <a:cubicBezTo>
                    <a:pt x="1887" y="1"/>
                    <a:pt x="1788" y="126"/>
                    <a:pt x="1718" y="238"/>
                  </a:cubicBezTo>
                  <a:cubicBezTo>
                    <a:pt x="1114" y="1190"/>
                    <a:pt x="557" y="2169"/>
                    <a:pt x="47" y="3176"/>
                  </a:cubicBezTo>
                  <a:cubicBezTo>
                    <a:pt x="25" y="3220"/>
                    <a:pt x="0" y="3272"/>
                    <a:pt x="20" y="3318"/>
                  </a:cubicBezTo>
                  <a:cubicBezTo>
                    <a:pt x="41" y="3367"/>
                    <a:pt x="93" y="3382"/>
                    <a:pt x="147" y="3382"/>
                  </a:cubicBezTo>
                  <a:cubicBezTo>
                    <a:pt x="176" y="3382"/>
                    <a:pt x="205" y="3378"/>
                    <a:pt x="231" y="3372"/>
                  </a:cubicBezTo>
                  <a:cubicBezTo>
                    <a:pt x="1056" y="3191"/>
                    <a:pt x="2177" y="3134"/>
                    <a:pt x="2766" y="2533"/>
                  </a:cubicBezTo>
                  <a:lnTo>
                    <a:pt x="2771" y="1934"/>
                  </a:lnTo>
                  <a:cubicBezTo>
                    <a:pt x="2710" y="1347"/>
                    <a:pt x="2548" y="775"/>
                    <a:pt x="2285" y="245"/>
                  </a:cubicBezTo>
                  <a:cubicBezTo>
                    <a:pt x="2234" y="137"/>
                    <a:pt x="2158" y="17"/>
                    <a:pt x="2037" y="2"/>
                  </a:cubicBezTo>
                  <a:cubicBezTo>
                    <a:pt x="2030" y="1"/>
                    <a:pt x="2023" y="1"/>
                    <a:pt x="20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6533975" y="1869175"/>
              <a:ext cx="195100" cy="195175"/>
            </a:xfrm>
            <a:custGeom>
              <a:rect b="b" l="l" r="r" t="t"/>
              <a:pathLst>
                <a:path extrusionOk="0" h="7807" w="7804">
                  <a:moveTo>
                    <a:pt x="2136" y="1"/>
                  </a:moveTo>
                  <a:lnTo>
                    <a:pt x="0" y="3263"/>
                  </a:lnTo>
                  <a:cubicBezTo>
                    <a:pt x="1301" y="5317"/>
                    <a:pt x="3626" y="7090"/>
                    <a:pt x="6220" y="7777"/>
                  </a:cubicBezTo>
                  <a:lnTo>
                    <a:pt x="6252" y="7806"/>
                  </a:lnTo>
                  <a:lnTo>
                    <a:pt x="7804" y="5857"/>
                  </a:lnTo>
                  <a:cubicBezTo>
                    <a:pt x="6451" y="3589"/>
                    <a:pt x="4495" y="1569"/>
                    <a:pt x="2136" y="1"/>
                  </a:cubicBez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6487150" y="2041975"/>
              <a:ext cx="171050" cy="155425"/>
            </a:xfrm>
            <a:custGeom>
              <a:rect b="b" l="l" r="r" t="t"/>
              <a:pathLst>
                <a:path extrusionOk="0" h="6217" w="6842">
                  <a:moveTo>
                    <a:pt x="5224" y="1"/>
                  </a:moveTo>
                  <a:cubicBezTo>
                    <a:pt x="3464" y="1336"/>
                    <a:pt x="1488" y="3602"/>
                    <a:pt x="0" y="4918"/>
                  </a:cubicBezTo>
                  <a:cubicBezTo>
                    <a:pt x="273" y="5357"/>
                    <a:pt x="641" y="5777"/>
                    <a:pt x="916" y="6216"/>
                  </a:cubicBezTo>
                  <a:cubicBezTo>
                    <a:pt x="3393" y="5075"/>
                    <a:pt x="5285" y="4162"/>
                    <a:pt x="6842" y="3194"/>
                  </a:cubicBezTo>
                  <a:cubicBezTo>
                    <a:pt x="6805" y="1947"/>
                    <a:pt x="6110" y="917"/>
                    <a:pt x="5224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6533900" y="1869125"/>
              <a:ext cx="212050" cy="252725"/>
            </a:xfrm>
            <a:custGeom>
              <a:rect b="b" l="l" r="r" t="t"/>
              <a:pathLst>
                <a:path extrusionOk="0" h="10109" w="8482">
                  <a:moveTo>
                    <a:pt x="2139" y="0"/>
                  </a:moveTo>
                  <a:lnTo>
                    <a:pt x="1" y="3262"/>
                  </a:lnTo>
                  <a:cubicBezTo>
                    <a:pt x="791" y="4512"/>
                    <a:pt x="1960" y="5656"/>
                    <a:pt x="3337" y="6515"/>
                  </a:cubicBezTo>
                  <a:cubicBezTo>
                    <a:pt x="3482" y="6606"/>
                    <a:pt x="3491" y="6809"/>
                    <a:pt x="3356" y="6912"/>
                  </a:cubicBezTo>
                  <a:lnTo>
                    <a:pt x="3352" y="6915"/>
                  </a:lnTo>
                  <a:cubicBezTo>
                    <a:pt x="4240" y="7831"/>
                    <a:pt x="4935" y="8861"/>
                    <a:pt x="4969" y="10108"/>
                  </a:cubicBezTo>
                  <a:cubicBezTo>
                    <a:pt x="6400" y="9217"/>
                    <a:pt x="7235" y="8658"/>
                    <a:pt x="8207" y="7538"/>
                  </a:cubicBezTo>
                  <a:cubicBezTo>
                    <a:pt x="8452" y="7256"/>
                    <a:pt x="8482" y="6844"/>
                    <a:pt x="8276" y="6532"/>
                  </a:cubicBezTo>
                  <a:cubicBezTo>
                    <a:pt x="8133" y="6323"/>
                    <a:pt x="7976" y="6085"/>
                    <a:pt x="7848" y="5896"/>
                  </a:cubicBezTo>
                  <a:lnTo>
                    <a:pt x="7848" y="5889"/>
                  </a:lnTo>
                  <a:lnTo>
                    <a:pt x="7844" y="5886"/>
                  </a:lnTo>
                  <a:cubicBezTo>
                    <a:pt x="7711" y="5690"/>
                    <a:pt x="7613" y="5545"/>
                    <a:pt x="7613" y="5545"/>
                  </a:cubicBezTo>
                  <a:cubicBezTo>
                    <a:pt x="7613" y="5545"/>
                    <a:pt x="7610" y="5543"/>
                    <a:pt x="7610" y="5543"/>
                  </a:cubicBezTo>
                  <a:cubicBezTo>
                    <a:pt x="6268" y="3402"/>
                    <a:pt x="4387" y="1497"/>
                    <a:pt x="2139" y="0"/>
                  </a:cubicBez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6510825" y="1806100"/>
              <a:ext cx="152725" cy="197975"/>
            </a:xfrm>
            <a:custGeom>
              <a:rect b="b" l="l" r="r" t="t"/>
              <a:pathLst>
                <a:path extrusionOk="0" h="7919" w="6109">
                  <a:moveTo>
                    <a:pt x="777" y="0"/>
                  </a:moveTo>
                  <a:lnTo>
                    <a:pt x="777" y="0"/>
                  </a:lnTo>
                  <a:cubicBezTo>
                    <a:pt x="1" y="2627"/>
                    <a:pt x="131" y="5835"/>
                    <a:pt x="2058" y="7919"/>
                  </a:cubicBezTo>
                  <a:cubicBezTo>
                    <a:pt x="2802" y="7627"/>
                    <a:pt x="4358" y="6915"/>
                    <a:pt x="4726" y="6510"/>
                  </a:cubicBezTo>
                  <a:cubicBezTo>
                    <a:pt x="5620" y="5526"/>
                    <a:pt x="6108" y="4485"/>
                    <a:pt x="5274" y="3449"/>
                  </a:cubicBezTo>
                  <a:cubicBezTo>
                    <a:pt x="3928" y="1780"/>
                    <a:pt x="2468" y="390"/>
                    <a:pt x="77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6384725" y="2109675"/>
              <a:ext cx="201250" cy="159025"/>
            </a:xfrm>
            <a:custGeom>
              <a:rect b="b" l="l" r="r" t="t"/>
              <a:pathLst>
                <a:path extrusionOk="0" h="6361" w="8050">
                  <a:moveTo>
                    <a:pt x="6366" y="0"/>
                  </a:moveTo>
                  <a:cubicBezTo>
                    <a:pt x="6366" y="0"/>
                    <a:pt x="4291" y="1080"/>
                    <a:pt x="3366" y="2018"/>
                  </a:cubicBezTo>
                  <a:cubicBezTo>
                    <a:pt x="3366" y="2018"/>
                    <a:pt x="2889" y="1302"/>
                    <a:pt x="2222" y="1302"/>
                  </a:cubicBezTo>
                  <a:cubicBezTo>
                    <a:pt x="2127" y="1302"/>
                    <a:pt x="2027" y="1317"/>
                    <a:pt x="1925" y="1351"/>
                  </a:cubicBezTo>
                  <a:cubicBezTo>
                    <a:pt x="1108" y="1618"/>
                    <a:pt x="182" y="1719"/>
                    <a:pt x="109" y="2205"/>
                  </a:cubicBezTo>
                  <a:cubicBezTo>
                    <a:pt x="60" y="2538"/>
                    <a:pt x="254" y="2596"/>
                    <a:pt x="481" y="2596"/>
                  </a:cubicBezTo>
                  <a:cubicBezTo>
                    <a:pt x="587" y="2596"/>
                    <a:pt x="699" y="2583"/>
                    <a:pt x="798" y="2580"/>
                  </a:cubicBezTo>
                  <a:cubicBezTo>
                    <a:pt x="1007" y="2574"/>
                    <a:pt x="1417" y="2468"/>
                    <a:pt x="1651" y="2468"/>
                  </a:cubicBezTo>
                  <a:cubicBezTo>
                    <a:pt x="1767" y="2468"/>
                    <a:pt x="1840" y="2494"/>
                    <a:pt x="1824" y="2570"/>
                  </a:cubicBezTo>
                  <a:cubicBezTo>
                    <a:pt x="1778" y="2799"/>
                    <a:pt x="376" y="3022"/>
                    <a:pt x="222" y="3324"/>
                  </a:cubicBezTo>
                  <a:cubicBezTo>
                    <a:pt x="64" y="3626"/>
                    <a:pt x="1" y="3948"/>
                    <a:pt x="406" y="3957"/>
                  </a:cubicBezTo>
                  <a:cubicBezTo>
                    <a:pt x="409" y="3957"/>
                    <a:pt x="412" y="3957"/>
                    <a:pt x="415" y="3957"/>
                  </a:cubicBezTo>
                  <a:cubicBezTo>
                    <a:pt x="797" y="3957"/>
                    <a:pt x="1609" y="3537"/>
                    <a:pt x="1873" y="3537"/>
                  </a:cubicBezTo>
                  <a:cubicBezTo>
                    <a:pt x="1890" y="3537"/>
                    <a:pt x="1905" y="3539"/>
                    <a:pt x="1918" y="3543"/>
                  </a:cubicBezTo>
                  <a:cubicBezTo>
                    <a:pt x="2119" y="3606"/>
                    <a:pt x="1910" y="3827"/>
                    <a:pt x="1662" y="3874"/>
                  </a:cubicBezTo>
                  <a:cubicBezTo>
                    <a:pt x="1414" y="3918"/>
                    <a:pt x="185" y="4343"/>
                    <a:pt x="258" y="4691"/>
                  </a:cubicBezTo>
                  <a:cubicBezTo>
                    <a:pt x="324" y="5001"/>
                    <a:pt x="426" y="5223"/>
                    <a:pt x="724" y="5223"/>
                  </a:cubicBezTo>
                  <a:cubicBezTo>
                    <a:pt x="762" y="5223"/>
                    <a:pt x="803" y="5219"/>
                    <a:pt x="847" y="5212"/>
                  </a:cubicBezTo>
                  <a:cubicBezTo>
                    <a:pt x="1217" y="5152"/>
                    <a:pt x="2027" y="4691"/>
                    <a:pt x="2290" y="4691"/>
                  </a:cubicBezTo>
                  <a:cubicBezTo>
                    <a:pt x="2307" y="4691"/>
                    <a:pt x="2321" y="4693"/>
                    <a:pt x="2333" y="4696"/>
                  </a:cubicBezTo>
                  <a:cubicBezTo>
                    <a:pt x="2534" y="4760"/>
                    <a:pt x="2112" y="4964"/>
                    <a:pt x="1790" y="5138"/>
                  </a:cubicBezTo>
                  <a:cubicBezTo>
                    <a:pt x="1471" y="5312"/>
                    <a:pt x="683" y="5681"/>
                    <a:pt x="784" y="6009"/>
                  </a:cubicBezTo>
                  <a:cubicBezTo>
                    <a:pt x="844" y="6208"/>
                    <a:pt x="1017" y="6360"/>
                    <a:pt x="1292" y="6360"/>
                  </a:cubicBezTo>
                  <a:cubicBezTo>
                    <a:pt x="1476" y="6360"/>
                    <a:pt x="1705" y="6293"/>
                    <a:pt x="1977" y="6127"/>
                  </a:cubicBezTo>
                  <a:cubicBezTo>
                    <a:pt x="2654" y="5715"/>
                    <a:pt x="3543" y="5199"/>
                    <a:pt x="3543" y="5199"/>
                  </a:cubicBezTo>
                  <a:cubicBezTo>
                    <a:pt x="3543" y="5199"/>
                    <a:pt x="3549" y="5204"/>
                    <a:pt x="3559" y="5213"/>
                  </a:cubicBezTo>
                  <a:lnTo>
                    <a:pt x="3559" y="5213"/>
                  </a:lnTo>
                  <a:lnTo>
                    <a:pt x="3553" y="5217"/>
                  </a:lnTo>
                  <a:cubicBezTo>
                    <a:pt x="3408" y="5489"/>
                    <a:pt x="3258" y="5769"/>
                    <a:pt x="3246" y="6078"/>
                  </a:cubicBezTo>
                  <a:cubicBezTo>
                    <a:pt x="3243" y="6105"/>
                    <a:pt x="3248" y="6132"/>
                    <a:pt x="3258" y="6159"/>
                  </a:cubicBezTo>
                  <a:cubicBezTo>
                    <a:pt x="3273" y="6181"/>
                    <a:pt x="3297" y="6198"/>
                    <a:pt x="3322" y="6208"/>
                  </a:cubicBezTo>
                  <a:cubicBezTo>
                    <a:pt x="3361" y="6223"/>
                    <a:pt x="3402" y="6230"/>
                    <a:pt x="3442" y="6230"/>
                  </a:cubicBezTo>
                  <a:cubicBezTo>
                    <a:pt x="3497" y="6230"/>
                    <a:pt x="3552" y="6217"/>
                    <a:pt x="3602" y="6191"/>
                  </a:cubicBezTo>
                  <a:cubicBezTo>
                    <a:pt x="3688" y="6147"/>
                    <a:pt x="3764" y="6088"/>
                    <a:pt x="3827" y="6017"/>
                  </a:cubicBezTo>
                  <a:cubicBezTo>
                    <a:pt x="4158" y="5673"/>
                    <a:pt x="4255" y="5298"/>
                    <a:pt x="4370" y="4872"/>
                  </a:cubicBezTo>
                  <a:lnTo>
                    <a:pt x="4370" y="4872"/>
                  </a:lnTo>
                  <a:cubicBezTo>
                    <a:pt x="4391" y="4825"/>
                    <a:pt x="4410" y="4778"/>
                    <a:pt x="4424" y="4731"/>
                  </a:cubicBezTo>
                  <a:lnTo>
                    <a:pt x="4424" y="4728"/>
                  </a:lnTo>
                  <a:lnTo>
                    <a:pt x="4406" y="4738"/>
                  </a:lnTo>
                  <a:lnTo>
                    <a:pt x="4406" y="4738"/>
                  </a:lnTo>
                  <a:cubicBezTo>
                    <a:pt x="4466" y="4527"/>
                    <a:pt x="4478" y="4306"/>
                    <a:pt x="4446" y="4090"/>
                  </a:cubicBezTo>
                  <a:cubicBezTo>
                    <a:pt x="4431" y="3992"/>
                    <a:pt x="4404" y="3962"/>
                    <a:pt x="4480" y="3879"/>
                  </a:cubicBezTo>
                  <a:cubicBezTo>
                    <a:pt x="4574" y="3776"/>
                    <a:pt x="7875" y="2104"/>
                    <a:pt x="8049" y="2067"/>
                  </a:cubicBezTo>
                  <a:cubicBezTo>
                    <a:pt x="8049" y="2067"/>
                    <a:pt x="7330" y="668"/>
                    <a:pt x="6366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5809175" y="2189200"/>
              <a:ext cx="253025" cy="157400"/>
            </a:xfrm>
            <a:custGeom>
              <a:rect b="b" l="l" r="r" t="t"/>
              <a:pathLst>
                <a:path extrusionOk="0" h="6296" w="10121">
                  <a:moveTo>
                    <a:pt x="8930" y="1"/>
                  </a:moveTo>
                  <a:cubicBezTo>
                    <a:pt x="8771" y="101"/>
                    <a:pt x="4717" y="1692"/>
                    <a:pt x="4555" y="1692"/>
                  </a:cubicBezTo>
                  <a:cubicBezTo>
                    <a:pt x="4554" y="1692"/>
                    <a:pt x="4554" y="1692"/>
                    <a:pt x="4554" y="1692"/>
                  </a:cubicBezTo>
                  <a:cubicBezTo>
                    <a:pt x="4433" y="1685"/>
                    <a:pt x="4431" y="1640"/>
                    <a:pt x="4370" y="1559"/>
                  </a:cubicBezTo>
                  <a:cubicBezTo>
                    <a:pt x="4234" y="1372"/>
                    <a:pt x="4059" y="1214"/>
                    <a:pt x="3858" y="1099"/>
                  </a:cubicBezTo>
                  <a:lnTo>
                    <a:pt x="3858" y="1099"/>
                  </a:lnTo>
                  <a:lnTo>
                    <a:pt x="3879" y="1093"/>
                  </a:lnTo>
                  <a:lnTo>
                    <a:pt x="3876" y="1091"/>
                  </a:lnTo>
                  <a:cubicBezTo>
                    <a:pt x="3829" y="1065"/>
                    <a:pt x="3779" y="1043"/>
                    <a:pt x="3727" y="1023"/>
                  </a:cubicBezTo>
                  <a:lnTo>
                    <a:pt x="3727" y="1023"/>
                  </a:lnTo>
                  <a:cubicBezTo>
                    <a:pt x="3322" y="789"/>
                    <a:pt x="2968" y="581"/>
                    <a:pt x="2465" y="568"/>
                  </a:cubicBezTo>
                  <a:cubicBezTo>
                    <a:pt x="2446" y="566"/>
                    <a:pt x="2427" y="566"/>
                    <a:pt x="2408" y="566"/>
                  </a:cubicBezTo>
                  <a:cubicBezTo>
                    <a:pt x="2326" y="566"/>
                    <a:pt x="2243" y="579"/>
                    <a:pt x="2163" y="605"/>
                  </a:cubicBezTo>
                  <a:cubicBezTo>
                    <a:pt x="2065" y="636"/>
                    <a:pt x="1984" y="705"/>
                    <a:pt x="1940" y="801"/>
                  </a:cubicBezTo>
                  <a:cubicBezTo>
                    <a:pt x="1927" y="825"/>
                    <a:pt x="1922" y="857"/>
                    <a:pt x="1930" y="887"/>
                  </a:cubicBezTo>
                  <a:cubicBezTo>
                    <a:pt x="1940" y="914"/>
                    <a:pt x="1957" y="936"/>
                    <a:pt x="1979" y="956"/>
                  </a:cubicBezTo>
                  <a:cubicBezTo>
                    <a:pt x="2219" y="1176"/>
                    <a:pt x="2541" y="1280"/>
                    <a:pt x="2855" y="1375"/>
                  </a:cubicBezTo>
                  <a:lnTo>
                    <a:pt x="2862" y="1373"/>
                  </a:lnTo>
                  <a:lnTo>
                    <a:pt x="2862" y="1373"/>
                  </a:lnTo>
                  <a:cubicBezTo>
                    <a:pt x="2861" y="1386"/>
                    <a:pt x="2860" y="1392"/>
                    <a:pt x="2860" y="1392"/>
                  </a:cubicBezTo>
                  <a:cubicBezTo>
                    <a:pt x="2860" y="1392"/>
                    <a:pt x="1805" y="1667"/>
                    <a:pt x="985" y="1864"/>
                  </a:cubicBezTo>
                  <a:cubicBezTo>
                    <a:pt x="162" y="2058"/>
                    <a:pt x="0" y="2517"/>
                    <a:pt x="170" y="2841"/>
                  </a:cubicBezTo>
                  <a:cubicBezTo>
                    <a:pt x="226" y="2946"/>
                    <a:pt x="355" y="2984"/>
                    <a:pt x="517" y="2984"/>
                  </a:cubicBezTo>
                  <a:cubicBezTo>
                    <a:pt x="855" y="2984"/>
                    <a:pt x="1333" y="2819"/>
                    <a:pt x="1584" y="2747"/>
                  </a:cubicBezTo>
                  <a:cubicBezTo>
                    <a:pt x="1827" y="2677"/>
                    <a:pt x="2114" y="2582"/>
                    <a:pt x="2252" y="2582"/>
                  </a:cubicBezTo>
                  <a:cubicBezTo>
                    <a:pt x="2325" y="2582"/>
                    <a:pt x="2356" y="2608"/>
                    <a:pt x="2320" y="2676"/>
                  </a:cubicBezTo>
                  <a:cubicBezTo>
                    <a:pt x="2214" y="2873"/>
                    <a:pt x="1159" y="3150"/>
                    <a:pt x="813" y="3395"/>
                  </a:cubicBezTo>
                  <a:cubicBezTo>
                    <a:pt x="467" y="3641"/>
                    <a:pt x="555" y="3909"/>
                    <a:pt x="759" y="4225"/>
                  </a:cubicBezTo>
                  <a:cubicBezTo>
                    <a:pt x="801" y="4291"/>
                    <a:pt x="886" y="4317"/>
                    <a:pt x="998" y="4317"/>
                  </a:cubicBezTo>
                  <a:cubicBezTo>
                    <a:pt x="1430" y="4317"/>
                    <a:pt x="2252" y="3915"/>
                    <a:pt x="2428" y="3796"/>
                  </a:cubicBezTo>
                  <a:cubicBezTo>
                    <a:pt x="2529" y="3728"/>
                    <a:pt x="2650" y="3693"/>
                    <a:pt x="2743" y="3693"/>
                  </a:cubicBezTo>
                  <a:cubicBezTo>
                    <a:pt x="2856" y="3693"/>
                    <a:pt x="2928" y="3745"/>
                    <a:pt x="2870" y="3855"/>
                  </a:cubicBezTo>
                  <a:cubicBezTo>
                    <a:pt x="2764" y="4053"/>
                    <a:pt x="1716" y="4363"/>
                    <a:pt x="1417" y="4669"/>
                  </a:cubicBezTo>
                  <a:cubicBezTo>
                    <a:pt x="1120" y="4976"/>
                    <a:pt x="1407" y="5170"/>
                    <a:pt x="1751" y="5283"/>
                  </a:cubicBezTo>
                  <a:cubicBezTo>
                    <a:pt x="1771" y="5290"/>
                    <a:pt x="1795" y="5293"/>
                    <a:pt x="1822" y="5293"/>
                  </a:cubicBezTo>
                  <a:cubicBezTo>
                    <a:pt x="2207" y="5293"/>
                    <a:pt x="3166" y="4640"/>
                    <a:pt x="3465" y="4640"/>
                  </a:cubicBezTo>
                  <a:cubicBezTo>
                    <a:pt x="3490" y="4640"/>
                    <a:pt x="3510" y="4645"/>
                    <a:pt x="3525" y="4655"/>
                  </a:cubicBezTo>
                  <a:cubicBezTo>
                    <a:pt x="3731" y="4795"/>
                    <a:pt x="2985" y="5190"/>
                    <a:pt x="2742" y="5413"/>
                  </a:cubicBezTo>
                  <a:cubicBezTo>
                    <a:pt x="2499" y="5639"/>
                    <a:pt x="2084" y="5899"/>
                    <a:pt x="2502" y="6211"/>
                  </a:cubicBezTo>
                  <a:cubicBezTo>
                    <a:pt x="2581" y="6270"/>
                    <a:pt x="2673" y="6296"/>
                    <a:pt x="2776" y="6296"/>
                  </a:cubicBezTo>
                  <a:cubicBezTo>
                    <a:pt x="3216" y="6296"/>
                    <a:pt x="3850" y="5830"/>
                    <a:pt x="4512" y="5502"/>
                  </a:cubicBezTo>
                  <a:cubicBezTo>
                    <a:pt x="5327" y="5094"/>
                    <a:pt x="5101" y="3923"/>
                    <a:pt x="5101" y="3923"/>
                  </a:cubicBezTo>
                  <a:lnTo>
                    <a:pt x="5101" y="3923"/>
                  </a:lnTo>
                  <a:cubicBezTo>
                    <a:pt x="5110" y="3923"/>
                    <a:pt x="5118" y="3923"/>
                    <a:pt x="5127" y="3923"/>
                  </a:cubicBezTo>
                  <a:cubicBezTo>
                    <a:pt x="6541" y="3923"/>
                    <a:pt x="9893" y="2720"/>
                    <a:pt x="9893" y="2720"/>
                  </a:cubicBezTo>
                  <a:cubicBezTo>
                    <a:pt x="10121" y="1498"/>
                    <a:pt x="8930" y="1"/>
                    <a:pt x="8930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38"/>
          <p:cNvGrpSpPr/>
          <p:nvPr/>
        </p:nvGrpSpPr>
        <p:grpSpPr>
          <a:xfrm flipH="1">
            <a:off x="6227000" y="1788979"/>
            <a:ext cx="2917001" cy="3332055"/>
            <a:chOff x="4484294" y="1723675"/>
            <a:chExt cx="1331781" cy="1521278"/>
          </a:xfrm>
        </p:grpSpPr>
        <p:sp>
          <p:nvSpPr>
            <p:cNvPr id="594" name="Google Shape;594;p38"/>
            <p:cNvSpPr/>
            <p:nvPr/>
          </p:nvSpPr>
          <p:spPr>
            <a:xfrm rot="-1037157">
              <a:off x="4518818" y="2232017"/>
              <a:ext cx="135139" cy="252939"/>
            </a:xfrm>
            <a:custGeom>
              <a:rect b="b" l="l" r="r" t="t"/>
              <a:pathLst>
                <a:path extrusionOk="0" h="8611" w="4601">
                  <a:moveTo>
                    <a:pt x="3877" y="1"/>
                  </a:moveTo>
                  <a:cubicBezTo>
                    <a:pt x="3707" y="1"/>
                    <a:pt x="3535" y="40"/>
                    <a:pt x="3385" y="116"/>
                  </a:cubicBezTo>
                  <a:cubicBezTo>
                    <a:pt x="2975" y="325"/>
                    <a:pt x="2705" y="723"/>
                    <a:pt x="2453" y="1105"/>
                  </a:cubicBezTo>
                  <a:cubicBezTo>
                    <a:pt x="1854" y="2006"/>
                    <a:pt x="1257" y="2910"/>
                    <a:pt x="661" y="3813"/>
                  </a:cubicBezTo>
                  <a:cubicBezTo>
                    <a:pt x="435" y="4152"/>
                    <a:pt x="207" y="4500"/>
                    <a:pt x="123" y="4898"/>
                  </a:cubicBezTo>
                  <a:cubicBezTo>
                    <a:pt x="0" y="5480"/>
                    <a:pt x="204" y="6086"/>
                    <a:pt x="491" y="6606"/>
                  </a:cubicBezTo>
                  <a:cubicBezTo>
                    <a:pt x="828" y="7220"/>
                    <a:pt x="1277" y="7765"/>
                    <a:pt x="1817" y="8212"/>
                  </a:cubicBezTo>
                  <a:cubicBezTo>
                    <a:pt x="2112" y="8457"/>
                    <a:pt x="2651" y="8610"/>
                    <a:pt x="3165" y="8610"/>
                  </a:cubicBezTo>
                  <a:cubicBezTo>
                    <a:pt x="3545" y="8610"/>
                    <a:pt x="3911" y="8526"/>
                    <a:pt x="4154" y="8334"/>
                  </a:cubicBezTo>
                  <a:cubicBezTo>
                    <a:pt x="4414" y="8128"/>
                    <a:pt x="4340" y="7566"/>
                    <a:pt x="4352" y="7235"/>
                  </a:cubicBezTo>
                  <a:cubicBezTo>
                    <a:pt x="4365" y="6979"/>
                    <a:pt x="4009" y="7176"/>
                    <a:pt x="3925" y="6948"/>
                  </a:cubicBezTo>
                  <a:cubicBezTo>
                    <a:pt x="3638" y="6162"/>
                    <a:pt x="3535" y="5323"/>
                    <a:pt x="3707" y="4503"/>
                  </a:cubicBezTo>
                  <a:cubicBezTo>
                    <a:pt x="4004" y="3123"/>
                    <a:pt x="4205" y="1628"/>
                    <a:pt x="4600" y="379"/>
                  </a:cubicBezTo>
                  <a:cubicBezTo>
                    <a:pt x="4461" y="121"/>
                    <a:pt x="4174" y="1"/>
                    <a:pt x="387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 rot="-1037157">
              <a:off x="4524199" y="2217021"/>
              <a:ext cx="135139" cy="256817"/>
            </a:xfrm>
            <a:custGeom>
              <a:rect b="b" l="l" r="r" t="t"/>
              <a:pathLst>
                <a:path extrusionOk="0" h="8743" w="4601">
                  <a:moveTo>
                    <a:pt x="3875" y="0"/>
                  </a:moveTo>
                  <a:cubicBezTo>
                    <a:pt x="3706" y="0"/>
                    <a:pt x="3534" y="40"/>
                    <a:pt x="3385" y="115"/>
                  </a:cubicBezTo>
                  <a:cubicBezTo>
                    <a:pt x="2975" y="324"/>
                    <a:pt x="2705" y="722"/>
                    <a:pt x="2452" y="1105"/>
                  </a:cubicBezTo>
                  <a:cubicBezTo>
                    <a:pt x="1856" y="2008"/>
                    <a:pt x="1257" y="2911"/>
                    <a:pt x="660" y="3812"/>
                  </a:cubicBezTo>
                  <a:cubicBezTo>
                    <a:pt x="435" y="4151"/>
                    <a:pt x="206" y="4499"/>
                    <a:pt x="123" y="4897"/>
                  </a:cubicBezTo>
                  <a:cubicBezTo>
                    <a:pt x="0" y="5481"/>
                    <a:pt x="204" y="6085"/>
                    <a:pt x="491" y="6608"/>
                  </a:cubicBezTo>
                  <a:cubicBezTo>
                    <a:pt x="827" y="7219"/>
                    <a:pt x="1279" y="7764"/>
                    <a:pt x="1817" y="8211"/>
                  </a:cubicBezTo>
                  <a:cubicBezTo>
                    <a:pt x="2160" y="8495"/>
                    <a:pt x="2601" y="8743"/>
                    <a:pt x="3027" y="8743"/>
                  </a:cubicBezTo>
                  <a:cubicBezTo>
                    <a:pt x="3240" y="8743"/>
                    <a:pt x="3449" y="8681"/>
                    <a:pt x="3640" y="8530"/>
                  </a:cubicBezTo>
                  <a:cubicBezTo>
                    <a:pt x="3898" y="8324"/>
                    <a:pt x="4033" y="8000"/>
                    <a:pt x="4045" y="7671"/>
                  </a:cubicBezTo>
                  <a:cubicBezTo>
                    <a:pt x="4055" y="7423"/>
                    <a:pt x="4014" y="7177"/>
                    <a:pt x="3925" y="6947"/>
                  </a:cubicBezTo>
                  <a:cubicBezTo>
                    <a:pt x="3638" y="6161"/>
                    <a:pt x="3535" y="5319"/>
                    <a:pt x="3709" y="4502"/>
                  </a:cubicBezTo>
                  <a:cubicBezTo>
                    <a:pt x="4004" y="3122"/>
                    <a:pt x="4205" y="1627"/>
                    <a:pt x="4600" y="378"/>
                  </a:cubicBezTo>
                  <a:cubicBezTo>
                    <a:pt x="4461" y="121"/>
                    <a:pt x="4172" y="0"/>
                    <a:pt x="38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4589205" y="2217648"/>
              <a:ext cx="53100" cy="95050"/>
            </a:xfrm>
            <a:custGeom>
              <a:rect b="b" l="l" r="r" t="t"/>
              <a:pathLst>
                <a:path extrusionOk="0" h="3802" w="2124">
                  <a:moveTo>
                    <a:pt x="1839" y="0"/>
                  </a:moveTo>
                  <a:cubicBezTo>
                    <a:pt x="1783" y="0"/>
                    <a:pt x="1724" y="11"/>
                    <a:pt x="1670" y="25"/>
                  </a:cubicBezTo>
                  <a:cubicBezTo>
                    <a:pt x="1086" y="164"/>
                    <a:pt x="531" y="407"/>
                    <a:pt x="33" y="744"/>
                  </a:cubicBezTo>
                  <a:lnTo>
                    <a:pt x="87" y="1171"/>
                  </a:lnTo>
                  <a:cubicBezTo>
                    <a:pt x="1" y="2030"/>
                    <a:pt x="163" y="2899"/>
                    <a:pt x="558" y="3667"/>
                  </a:cubicBezTo>
                  <a:cubicBezTo>
                    <a:pt x="590" y="3732"/>
                    <a:pt x="643" y="3802"/>
                    <a:pt x="708" y="3802"/>
                  </a:cubicBezTo>
                  <a:cubicBezTo>
                    <a:pt x="718" y="3802"/>
                    <a:pt x="727" y="3800"/>
                    <a:pt x="737" y="3797"/>
                  </a:cubicBezTo>
                  <a:cubicBezTo>
                    <a:pt x="784" y="3783"/>
                    <a:pt x="808" y="3731"/>
                    <a:pt x="828" y="3687"/>
                  </a:cubicBezTo>
                  <a:cubicBezTo>
                    <a:pt x="1287" y="2631"/>
                    <a:pt x="1692" y="1559"/>
                    <a:pt x="2045" y="466"/>
                  </a:cubicBezTo>
                  <a:cubicBezTo>
                    <a:pt x="2090" y="331"/>
                    <a:pt x="2124" y="162"/>
                    <a:pt x="2021" y="64"/>
                  </a:cubicBezTo>
                  <a:cubicBezTo>
                    <a:pt x="1972" y="17"/>
                    <a:pt x="1907" y="0"/>
                    <a:pt x="183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 rot="-1037157">
              <a:off x="4691680" y="2339258"/>
              <a:ext cx="195497" cy="360448"/>
            </a:xfrm>
            <a:custGeom>
              <a:rect b="b" l="l" r="r" t="t"/>
              <a:pathLst>
                <a:path extrusionOk="0" h="12271" w="6656">
                  <a:moveTo>
                    <a:pt x="536" y="1"/>
                  </a:moveTo>
                  <a:lnTo>
                    <a:pt x="87" y="828"/>
                  </a:lnTo>
                  <a:cubicBezTo>
                    <a:pt x="87" y="828"/>
                    <a:pt x="1" y="4387"/>
                    <a:pt x="364" y="6405"/>
                  </a:cubicBezTo>
                  <a:cubicBezTo>
                    <a:pt x="728" y="8420"/>
                    <a:pt x="1066" y="10973"/>
                    <a:pt x="2299" y="11869"/>
                  </a:cubicBezTo>
                  <a:cubicBezTo>
                    <a:pt x="2714" y="12170"/>
                    <a:pt x="3343" y="12270"/>
                    <a:pt x="3995" y="12270"/>
                  </a:cubicBezTo>
                  <a:cubicBezTo>
                    <a:pt x="5281" y="12270"/>
                    <a:pt x="6656" y="11881"/>
                    <a:pt x="6656" y="11881"/>
                  </a:cubicBezTo>
                  <a:lnTo>
                    <a:pt x="5264" y="7912"/>
                  </a:lnTo>
                  <a:lnTo>
                    <a:pt x="5180" y="6562"/>
                  </a:lnTo>
                  <a:cubicBezTo>
                    <a:pt x="5180" y="6562"/>
                    <a:pt x="5207" y="5025"/>
                    <a:pt x="4471" y="3290"/>
                  </a:cubicBezTo>
                  <a:cubicBezTo>
                    <a:pt x="3732" y="1552"/>
                    <a:pt x="2252" y="8"/>
                    <a:pt x="2252" y="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FEE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 rot="-1037157">
              <a:off x="4576870" y="2238418"/>
              <a:ext cx="125681" cy="171573"/>
            </a:xfrm>
            <a:custGeom>
              <a:rect b="b" l="l" r="r" t="t"/>
              <a:pathLst>
                <a:path extrusionOk="0" h="5841" w="4279">
                  <a:moveTo>
                    <a:pt x="2254" y="1"/>
                  </a:moveTo>
                  <a:lnTo>
                    <a:pt x="1159" y="362"/>
                  </a:lnTo>
                  <a:lnTo>
                    <a:pt x="0" y="2109"/>
                  </a:lnTo>
                  <a:lnTo>
                    <a:pt x="1166" y="3261"/>
                  </a:lnTo>
                  <a:lnTo>
                    <a:pt x="1606" y="3226"/>
                  </a:lnTo>
                  <a:lnTo>
                    <a:pt x="1699" y="5841"/>
                  </a:lnTo>
                  <a:cubicBezTo>
                    <a:pt x="1699" y="5841"/>
                    <a:pt x="2531" y="5075"/>
                    <a:pt x="4279" y="4888"/>
                  </a:cubicBezTo>
                  <a:cubicBezTo>
                    <a:pt x="4279" y="4888"/>
                    <a:pt x="3565" y="3963"/>
                    <a:pt x="3432" y="2625"/>
                  </a:cubicBezTo>
                  <a:cubicBezTo>
                    <a:pt x="3297" y="1290"/>
                    <a:pt x="3351" y="774"/>
                    <a:pt x="3263" y="637"/>
                  </a:cubicBezTo>
                  <a:cubicBezTo>
                    <a:pt x="3174" y="502"/>
                    <a:pt x="2254" y="1"/>
                    <a:pt x="2254" y="1"/>
                  </a:cubicBezTo>
                  <a:close/>
                </a:path>
              </a:pathLst>
            </a:custGeom>
            <a:solidFill>
              <a:srgbClr val="FFED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 rot="-1037157">
              <a:off x="4609024" y="2304289"/>
              <a:ext cx="13452" cy="35954"/>
            </a:xfrm>
            <a:custGeom>
              <a:rect b="b" l="l" r="r" t="t"/>
              <a:pathLst>
                <a:path extrusionOk="0" h="1224" w="458">
                  <a:moveTo>
                    <a:pt x="223" y="0"/>
                  </a:moveTo>
                  <a:cubicBezTo>
                    <a:pt x="159" y="0"/>
                    <a:pt x="120" y="284"/>
                    <a:pt x="69" y="367"/>
                  </a:cubicBezTo>
                  <a:cubicBezTo>
                    <a:pt x="1" y="484"/>
                    <a:pt x="33" y="912"/>
                    <a:pt x="33" y="912"/>
                  </a:cubicBezTo>
                  <a:lnTo>
                    <a:pt x="457" y="1223"/>
                  </a:lnTo>
                  <a:cubicBezTo>
                    <a:pt x="457" y="1223"/>
                    <a:pt x="445" y="588"/>
                    <a:pt x="315" y="165"/>
                  </a:cubicBezTo>
                  <a:cubicBezTo>
                    <a:pt x="279" y="45"/>
                    <a:pt x="249" y="0"/>
                    <a:pt x="223" y="0"/>
                  </a:cubicBezTo>
                  <a:close/>
                </a:path>
              </a:pathLst>
            </a:custGeom>
            <a:solidFill>
              <a:srgbClr val="BB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4839550" y="2523775"/>
              <a:ext cx="89150" cy="147000"/>
            </a:xfrm>
            <a:custGeom>
              <a:rect b="b" l="l" r="r" t="t"/>
              <a:pathLst>
                <a:path extrusionOk="0" h="5880" w="3566">
                  <a:moveTo>
                    <a:pt x="1489" y="1"/>
                  </a:moveTo>
                  <a:cubicBezTo>
                    <a:pt x="1489" y="1"/>
                    <a:pt x="1165" y="209"/>
                    <a:pt x="999" y="209"/>
                  </a:cubicBezTo>
                  <a:cubicBezTo>
                    <a:pt x="996" y="209"/>
                    <a:pt x="992" y="209"/>
                    <a:pt x="989" y="209"/>
                  </a:cubicBezTo>
                  <a:cubicBezTo>
                    <a:pt x="988" y="209"/>
                    <a:pt x="988" y="209"/>
                    <a:pt x="987" y="209"/>
                  </a:cubicBezTo>
                  <a:cubicBezTo>
                    <a:pt x="822" y="209"/>
                    <a:pt x="1" y="2315"/>
                    <a:pt x="559" y="4065"/>
                  </a:cubicBezTo>
                  <a:cubicBezTo>
                    <a:pt x="1103" y="5773"/>
                    <a:pt x="1755" y="5880"/>
                    <a:pt x="1910" y="5880"/>
                  </a:cubicBezTo>
                  <a:cubicBezTo>
                    <a:pt x="1914" y="5880"/>
                    <a:pt x="1918" y="5880"/>
                    <a:pt x="1921" y="5879"/>
                  </a:cubicBezTo>
                  <a:cubicBezTo>
                    <a:pt x="2049" y="5872"/>
                    <a:pt x="2929" y="5621"/>
                    <a:pt x="3112" y="5621"/>
                  </a:cubicBezTo>
                  <a:cubicBezTo>
                    <a:pt x="3115" y="5621"/>
                    <a:pt x="3119" y="5622"/>
                    <a:pt x="3122" y="5622"/>
                  </a:cubicBezTo>
                  <a:cubicBezTo>
                    <a:pt x="3124" y="5622"/>
                    <a:pt x="3126" y="5622"/>
                    <a:pt x="3129" y="5622"/>
                  </a:cubicBezTo>
                  <a:cubicBezTo>
                    <a:pt x="3292" y="5622"/>
                    <a:pt x="3566" y="5298"/>
                    <a:pt x="3566" y="5298"/>
                  </a:cubicBezTo>
                  <a:lnTo>
                    <a:pt x="1489" y="1"/>
                  </a:lnTo>
                  <a:close/>
                </a:path>
              </a:pathLst>
            </a:custGeom>
            <a:solidFill>
              <a:srgbClr val="FFED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884875" y="2450925"/>
              <a:ext cx="98150" cy="206900"/>
            </a:xfrm>
            <a:custGeom>
              <a:rect b="b" l="l" r="r" t="t"/>
              <a:pathLst>
                <a:path extrusionOk="0" h="8276" w="3926">
                  <a:moveTo>
                    <a:pt x="2487" y="1"/>
                  </a:moveTo>
                  <a:cubicBezTo>
                    <a:pt x="2487" y="1"/>
                    <a:pt x="1640" y="1010"/>
                    <a:pt x="1078" y="1393"/>
                  </a:cubicBezTo>
                  <a:cubicBezTo>
                    <a:pt x="516" y="1776"/>
                    <a:pt x="0" y="2436"/>
                    <a:pt x="0" y="2436"/>
                  </a:cubicBezTo>
                  <a:lnTo>
                    <a:pt x="111" y="3172"/>
                  </a:lnTo>
                  <a:lnTo>
                    <a:pt x="1051" y="7767"/>
                  </a:lnTo>
                  <a:lnTo>
                    <a:pt x="2428" y="8276"/>
                  </a:lnTo>
                  <a:cubicBezTo>
                    <a:pt x="2428" y="8276"/>
                    <a:pt x="3653" y="7907"/>
                    <a:pt x="3788" y="7819"/>
                  </a:cubicBezTo>
                  <a:cubicBezTo>
                    <a:pt x="3925" y="7731"/>
                    <a:pt x="2487" y="1"/>
                    <a:pt x="2487" y="1"/>
                  </a:cubicBezTo>
                  <a:close/>
                </a:path>
              </a:pathLst>
            </a:custGeom>
            <a:solidFill>
              <a:srgbClr val="0023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4949846" y="2762800"/>
              <a:ext cx="150750" cy="482153"/>
            </a:xfrm>
            <a:custGeom>
              <a:rect b="b" l="l" r="r" t="t"/>
              <a:pathLst>
                <a:path extrusionOk="0" h="11950" w="6030">
                  <a:moveTo>
                    <a:pt x="622" y="0"/>
                  </a:moveTo>
                  <a:cubicBezTo>
                    <a:pt x="622" y="1"/>
                    <a:pt x="683" y="1886"/>
                    <a:pt x="470" y="3101"/>
                  </a:cubicBezTo>
                  <a:cubicBezTo>
                    <a:pt x="295" y="4087"/>
                    <a:pt x="1" y="6778"/>
                    <a:pt x="548" y="9623"/>
                  </a:cubicBezTo>
                  <a:lnTo>
                    <a:pt x="4476" y="11950"/>
                  </a:lnTo>
                  <a:cubicBezTo>
                    <a:pt x="4476" y="11950"/>
                    <a:pt x="4422" y="6356"/>
                    <a:pt x="5104" y="4492"/>
                  </a:cubicBezTo>
                  <a:cubicBezTo>
                    <a:pt x="5784" y="2629"/>
                    <a:pt x="6029" y="509"/>
                    <a:pt x="6029" y="509"/>
                  </a:cubicBezTo>
                  <a:lnTo>
                    <a:pt x="6029" y="509"/>
                  </a:lnTo>
                  <a:lnTo>
                    <a:pt x="3999" y="82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FEE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4960350" y="2729175"/>
              <a:ext cx="151650" cy="70100"/>
            </a:xfrm>
            <a:custGeom>
              <a:rect b="b" l="l" r="r" t="t"/>
              <a:pathLst>
                <a:path extrusionOk="0" h="2804" w="6066">
                  <a:moveTo>
                    <a:pt x="1" y="0"/>
                  </a:moveTo>
                  <a:cubicBezTo>
                    <a:pt x="1" y="0"/>
                    <a:pt x="8" y="1264"/>
                    <a:pt x="62" y="1390"/>
                  </a:cubicBezTo>
                  <a:cubicBezTo>
                    <a:pt x="113" y="1515"/>
                    <a:pt x="1147" y="2693"/>
                    <a:pt x="3074" y="2789"/>
                  </a:cubicBezTo>
                  <a:cubicBezTo>
                    <a:pt x="3272" y="2799"/>
                    <a:pt x="3455" y="2803"/>
                    <a:pt x="3625" y="2803"/>
                  </a:cubicBezTo>
                  <a:cubicBezTo>
                    <a:pt x="5109" y="2803"/>
                    <a:pt x="5572" y="2454"/>
                    <a:pt x="5654" y="2362"/>
                  </a:cubicBezTo>
                  <a:cubicBezTo>
                    <a:pt x="5747" y="2259"/>
                    <a:pt x="6066" y="653"/>
                    <a:pt x="6066" y="653"/>
                  </a:cubicBezTo>
                  <a:lnTo>
                    <a:pt x="3469" y="4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D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4936000" y="2314075"/>
              <a:ext cx="394775" cy="406525"/>
            </a:xfrm>
            <a:custGeom>
              <a:rect b="b" l="l" r="r" t="t"/>
              <a:pathLst>
                <a:path extrusionOk="0" h="16261" w="15791">
                  <a:moveTo>
                    <a:pt x="3255" y="1"/>
                  </a:moveTo>
                  <a:lnTo>
                    <a:pt x="2933" y="190"/>
                  </a:lnTo>
                  <a:cubicBezTo>
                    <a:pt x="2933" y="190"/>
                    <a:pt x="1321" y="1000"/>
                    <a:pt x="741" y="3050"/>
                  </a:cubicBezTo>
                  <a:cubicBezTo>
                    <a:pt x="162" y="5099"/>
                    <a:pt x="0" y="7647"/>
                    <a:pt x="349" y="10539"/>
                  </a:cubicBezTo>
                  <a:cubicBezTo>
                    <a:pt x="697" y="13430"/>
                    <a:pt x="852" y="14444"/>
                    <a:pt x="852" y="14444"/>
                  </a:cubicBezTo>
                  <a:lnTo>
                    <a:pt x="1011" y="14957"/>
                  </a:lnTo>
                  <a:lnTo>
                    <a:pt x="3432" y="16261"/>
                  </a:lnTo>
                  <a:lnTo>
                    <a:pt x="7347" y="16096"/>
                  </a:lnTo>
                  <a:cubicBezTo>
                    <a:pt x="7347" y="16096"/>
                    <a:pt x="8218" y="13340"/>
                    <a:pt x="8297" y="12925"/>
                  </a:cubicBezTo>
                  <a:cubicBezTo>
                    <a:pt x="8297" y="12925"/>
                    <a:pt x="8510" y="12854"/>
                    <a:pt x="8854" y="12719"/>
                  </a:cubicBezTo>
                  <a:cubicBezTo>
                    <a:pt x="9016" y="12657"/>
                    <a:pt x="9210" y="12579"/>
                    <a:pt x="9423" y="12488"/>
                  </a:cubicBezTo>
                  <a:cubicBezTo>
                    <a:pt x="10508" y="12026"/>
                    <a:pt x="12136" y="11216"/>
                    <a:pt x="13204" y="10156"/>
                  </a:cubicBezTo>
                  <a:cubicBezTo>
                    <a:pt x="14927" y="8445"/>
                    <a:pt x="15288" y="7483"/>
                    <a:pt x="15464" y="7252"/>
                  </a:cubicBezTo>
                  <a:cubicBezTo>
                    <a:pt x="15582" y="7097"/>
                    <a:pt x="15690" y="6938"/>
                    <a:pt x="15791" y="6771"/>
                  </a:cubicBezTo>
                  <a:lnTo>
                    <a:pt x="9752" y="5200"/>
                  </a:lnTo>
                  <a:lnTo>
                    <a:pt x="3255" y="1"/>
                  </a:ln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5143400" y="2511300"/>
              <a:ext cx="39850" cy="125850"/>
            </a:xfrm>
            <a:custGeom>
              <a:rect b="b" l="l" r="r" t="t"/>
              <a:pathLst>
                <a:path extrusionOk="0" h="5034" w="1594">
                  <a:moveTo>
                    <a:pt x="448" y="1"/>
                  </a:moveTo>
                  <a:cubicBezTo>
                    <a:pt x="446" y="1"/>
                    <a:pt x="447" y="4"/>
                    <a:pt x="450" y="11"/>
                  </a:cubicBezTo>
                  <a:cubicBezTo>
                    <a:pt x="519" y="178"/>
                    <a:pt x="718" y="1052"/>
                    <a:pt x="683" y="1746"/>
                  </a:cubicBezTo>
                  <a:cubicBezTo>
                    <a:pt x="651" y="2439"/>
                    <a:pt x="1" y="5033"/>
                    <a:pt x="1" y="5033"/>
                  </a:cubicBezTo>
                  <a:cubicBezTo>
                    <a:pt x="1" y="5033"/>
                    <a:pt x="214" y="4965"/>
                    <a:pt x="558" y="4830"/>
                  </a:cubicBezTo>
                  <a:cubicBezTo>
                    <a:pt x="720" y="4768"/>
                    <a:pt x="911" y="4690"/>
                    <a:pt x="1127" y="4599"/>
                  </a:cubicBezTo>
                  <a:lnTo>
                    <a:pt x="1130" y="4400"/>
                  </a:lnTo>
                  <a:cubicBezTo>
                    <a:pt x="1593" y="1780"/>
                    <a:pt x="479" y="1"/>
                    <a:pt x="448" y="1"/>
                  </a:cubicBezTo>
                  <a:close/>
                </a:path>
              </a:pathLst>
            </a:custGeom>
            <a:solidFill>
              <a:srgbClr val="0023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955075" y="2666525"/>
              <a:ext cx="173875" cy="97250"/>
            </a:xfrm>
            <a:custGeom>
              <a:rect b="b" l="l" r="r" t="t"/>
              <a:pathLst>
                <a:path extrusionOk="0" h="3890" w="6955">
                  <a:moveTo>
                    <a:pt x="0" y="0"/>
                  </a:moveTo>
                  <a:cubicBezTo>
                    <a:pt x="0" y="0"/>
                    <a:pt x="89" y="1061"/>
                    <a:pt x="94" y="1480"/>
                  </a:cubicBezTo>
                  <a:cubicBezTo>
                    <a:pt x="96" y="1902"/>
                    <a:pt x="77" y="2646"/>
                    <a:pt x="77" y="2646"/>
                  </a:cubicBezTo>
                  <a:cubicBezTo>
                    <a:pt x="77" y="2646"/>
                    <a:pt x="1665" y="3795"/>
                    <a:pt x="3587" y="3881"/>
                  </a:cubicBezTo>
                  <a:cubicBezTo>
                    <a:pt x="3713" y="3887"/>
                    <a:pt x="3835" y="3889"/>
                    <a:pt x="3952" y="3889"/>
                  </a:cubicBezTo>
                  <a:cubicBezTo>
                    <a:pt x="5613" y="3889"/>
                    <a:pt x="6329" y="3358"/>
                    <a:pt x="6329" y="3358"/>
                  </a:cubicBezTo>
                  <a:cubicBezTo>
                    <a:pt x="6329" y="3358"/>
                    <a:pt x="6954" y="1588"/>
                    <a:pt x="6839" y="1353"/>
                  </a:cubicBezTo>
                  <a:lnTo>
                    <a:pt x="6839" y="1353"/>
                  </a:lnTo>
                  <a:cubicBezTo>
                    <a:pt x="6839" y="1353"/>
                    <a:pt x="6089" y="1592"/>
                    <a:pt x="4910" y="1592"/>
                  </a:cubicBezTo>
                  <a:cubicBezTo>
                    <a:pt x="4541" y="1592"/>
                    <a:pt x="4130" y="1569"/>
                    <a:pt x="3687" y="1507"/>
                  </a:cubicBezTo>
                  <a:cubicBezTo>
                    <a:pt x="1827" y="1247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63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5114075" y="2492900"/>
              <a:ext cx="49050" cy="69700"/>
            </a:xfrm>
            <a:custGeom>
              <a:rect b="b" l="l" r="r" t="t"/>
              <a:pathLst>
                <a:path extrusionOk="0" h="2788" w="1962">
                  <a:moveTo>
                    <a:pt x="1066" y="1410"/>
                  </a:moveTo>
                  <a:lnTo>
                    <a:pt x="1066" y="1410"/>
                  </a:lnTo>
                  <a:cubicBezTo>
                    <a:pt x="1066" y="1410"/>
                    <a:pt x="1067" y="1411"/>
                    <a:pt x="1068" y="1411"/>
                  </a:cubicBezTo>
                  <a:lnTo>
                    <a:pt x="1068" y="1411"/>
                  </a:lnTo>
                  <a:cubicBezTo>
                    <a:pt x="1067" y="1411"/>
                    <a:pt x="1066" y="1410"/>
                    <a:pt x="1066" y="1410"/>
                  </a:cubicBezTo>
                  <a:close/>
                  <a:moveTo>
                    <a:pt x="1351" y="1"/>
                  </a:moveTo>
                  <a:lnTo>
                    <a:pt x="1351" y="1"/>
                  </a:lnTo>
                  <a:cubicBezTo>
                    <a:pt x="1466" y="276"/>
                    <a:pt x="1549" y="565"/>
                    <a:pt x="1601" y="860"/>
                  </a:cubicBezTo>
                  <a:cubicBezTo>
                    <a:pt x="1660" y="1150"/>
                    <a:pt x="1704" y="1444"/>
                    <a:pt x="1731" y="1739"/>
                  </a:cubicBezTo>
                  <a:cubicBezTo>
                    <a:pt x="1743" y="1836"/>
                    <a:pt x="1749" y="1934"/>
                    <a:pt x="1750" y="2032"/>
                  </a:cubicBezTo>
                  <a:lnTo>
                    <a:pt x="1750" y="2032"/>
                  </a:lnTo>
                  <a:cubicBezTo>
                    <a:pt x="1710" y="1974"/>
                    <a:pt x="1670" y="1915"/>
                    <a:pt x="1633" y="1857"/>
                  </a:cubicBezTo>
                  <a:cubicBezTo>
                    <a:pt x="1552" y="1734"/>
                    <a:pt x="1468" y="1606"/>
                    <a:pt x="1380" y="1483"/>
                  </a:cubicBezTo>
                  <a:cubicBezTo>
                    <a:pt x="1333" y="1417"/>
                    <a:pt x="1279" y="1356"/>
                    <a:pt x="1223" y="1299"/>
                  </a:cubicBezTo>
                  <a:cubicBezTo>
                    <a:pt x="1206" y="1282"/>
                    <a:pt x="1186" y="1267"/>
                    <a:pt x="1164" y="1253"/>
                  </a:cubicBezTo>
                  <a:cubicBezTo>
                    <a:pt x="1157" y="1248"/>
                    <a:pt x="1149" y="1243"/>
                    <a:pt x="1142" y="1240"/>
                  </a:cubicBezTo>
                  <a:cubicBezTo>
                    <a:pt x="1135" y="1238"/>
                    <a:pt x="1125" y="1236"/>
                    <a:pt x="1117" y="1233"/>
                  </a:cubicBezTo>
                  <a:cubicBezTo>
                    <a:pt x="1108" y="1231"/>
                    <a:pt x="1098" y="1231"/>
                    <a:pt x="1088" y="1231"/>
                  </a:cubicBezTo>
                  <a:lnTo>
                    <a:pt x="1073" y="1231"/>
                  </a:lnTo>
                  <a:cubicBezTo>
                    <a:pt x="1063" y="1233"/>
                    <a:pt x="1054" y="1238"/>
                    <a:pt x="1044" y="1243"/>
                  </a:cubicBezTo>
                  <a:cubicBezTo>
                    <a:pt x="1027" y="1253"/>
                    <a:pt x="1012" y="1267"/>
                    <a:pt x="1004" y="1285"/>
                  </a:cubicBezTo>
                  <a:cubicBezTo>
                    <a:pt x="997" y="1297"/>
                    <a:pt x="995" y="1309"/>
                    <a:pt x="992" y="1324"/>
                  </a:cubicBezTo>
                  <a:cubicBezTo>
                    <a:pt x="992" y="1334"/>
                    <a:pt x="992" y="1344"/>
                    <a:pt x="995" y="1353"/>
                  </a:cubicBezTo>
                  <a:cubicBezTo>
                    <a:pt x="997" y="1363"/>
                    <a:pt x="1000" y="1373"/>
                    <a:pt x="1004" y="1383"/>
                  </a:cubicBezTo>
                  <a:cubicBezTo>
                    <a:pt x="1022" y="1422"/>
                    <a:pt x="1041" y="1459"/>
                    <a:pt x="1066" y="1496"/>
                  </a:cubicBezTo>
                  <a:cubicBezTo>
                    <a:pt x="1230" y="1753"/>
                    <a:pt x="1407" y="1992"/>
                    <a:pt x="1569" y="2239"/>
                  </a:cubicBezTo>
                  <a:cubicBezTo>
                    <a:pt x="1648" y="2362"/>
                    <a:pt x="1731" y="2490"/>
                    <a:pt x="1780" y="2613"/>
                  </a:cubicBezTo>
                  <a:cubicBezTo>
                    <a:pt x="1781" y="2615"/>
                    <a:pt x="1782" y="2618"/>
                    <a:pt x="1783" y="2620"/>
                  </a:cubicBezTo>
                  <a:lnTo>
                    <a:pt x="1783" y="2620"/>
                  </a:lnTo>
                  <a:cubicBezTo>
                    <a:pt x="1783" y="2620"/>
                    <a:pt x="1783" y="2620"/>
                    <a:pt x="1783" y="2620"/>
                  </a:cubicBezTo>
                  <a:cubicBezTo>
                    <a:pt x="1716" y="2600"/>
                    <a:pt x="1650" y="2573"/>
                    <a:pt x="1589" y="2541"/>
                  </a:cubicBezTo>
                  <a:cubicBezTo>
                    <a:pt x="1068" y="2276"/>
                    <a:pt x="582" y="1886"/>
                    <a:pt x="0" y="1722"/>
                  </a:cubicBezTo>
                  <a:lnTo>
                    <a:pt x="0" y="1722"/>
                  </a:lnTo>
                  <a:cubicBezTo>
                    <a:pt x="278" y="1832"/>
                    <a:pt x="521" y="2006"/>
                    <a:pt x="769" y="2171"/>
                  </a:cubicBezTo>
                  <a:cubicBezTo>
                    <a:pt x="1017" y="2338"/>
                    <a:pt x="1257" y="2514"/>
                    <a:pt x="1522" y="2669"/>
                  </a:cubicBezTo>
                  <a:cubicBezTo>
                    <a:pt x="1591" y="2711"/>
                    <a:pt x="1662" y="2743"/>
                    <a:pt x="1738" y="2770"/>
                  </a:cubicBezTo>
                  <a:cubicBezTo>
                    <a:pt x="1760" y="2777"/>
                    <a:pt x="1785" y="2782"/>
                    <a:pt x="1810" y="2784"/>
                  </a:cubicBezTo>
                  <a:cubicBezTo>
                    <a:pt x="1818" y="2786"/>
                    <a:pt x="1827" y="2787"/>
                    <a:pt x="1836" y="2787"/>
                  </a:cubicBezTo>
                  <a:cubicBezTo>
                    <a:pt x="1873" y="2787"/>
                    <a:pt x="1908" y="2770"/>
                    <a:pt x="1932" y="2740"/>
                  </a:cubicBezTo>
                  <a:cubicBezTo>
                    <a:pt x="1954" y="2706"/>
                    <a:pt x="1962" y="2667"/>
                    <a:pt x="1954" y="2625"/>
                  </a:cubicBezTo>
                  <a:cubicBezTo>
                    <a:pt x="1949" y="2603"/>
                    <a:pt x="1945" y="2581"/>
                    <a:pt x="1937" y="2556"/>
                  </a:cubicBezTo>
                  <a:cubicBezTo>
                    <a:pt x="1901" y="2460"/>
                    <a:pt x="1857" y="2376"/>
                    <a:pt x="1810" y="2295"/>
                  </a:cubicBezTo>
                  <a:lnTo>
                    <a:pt x="1810" y="2295"/>
                  </a:lnTo>
                  <a:cubicBezTo>
                    <a:pt x="1844" y="2295"/>
                    <a:pt x="1877" y="2275"/>
                    <a:pt x="1895" y="2242"/>
                  </a:cubicBezTo>
                  <a:cubicBezTo>
                    <a:pt x="1905" y="2225"/>
                    <a:pt x="1910" y="2203"/>
                    <a:pt x="1913" y="2181"/>
                  </a:cubicBezTo>
                  <a:cubicBezTo>
                    <a:pt x="1915" y="2026"/>
                    <a:pt x="1900" y="1871"/>
                    <a:pt x="1876" y="1719"/>
                  </a:cubicBezTo>
                  <a:cubicBezTo>
                    <a:pt x="1780" y="1128"/>
                    <a:pt x="1652" y="521"/>
                    <a:pt x="1351" y="1"/>
                  </a:cubicBezTo>
                  <a:close/>
                </a:path>
              </a:pathLst>
            </a:custGeom>
            <a:solidFill>
              <a:srgbClr val="FFED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4866100" y="2511800"/>
              <a:ext cx="82375" cy="158600"/>
            </a:xfrm>
            <a:custGeom>
              <a:rect b="b" l="l" r="r" t="t"/>
              <a:pathLst>
                <a:path extrusionOk="0" h="6344" w="3295">
                  <a:moveTo>
                    <a:pt x="751" y="1"/>
                  </a:moveTo>
                  <a:lnTo>
                    <a:pt x="74" y="649"/>
                  </a:lnTo>
                  <a:cubicBezTo>
                    <a:pt x="74" y="649"/>
                    <a:pt x="0" y="3332"/>
                    <a:pt x="729" y="4729"/>
                  </a:cubicBezTo>
                  <a:cubicBezTo>
                    <a:pt x="1458" y="6123"/>
                    <a:pt x="1831" y="6344"/>
                    <a:pt x="1831" y="6344"/>
                  </a:cubicBezTo>
                  <a:cubicBezTo>
                    <a:pt x="1831" y="6344"/>
                    <a:pt x="3061" y="5895"/>
                    <a:pt x="3179" y="5838"/>
                  </a:cubicBezTo>
                  <a:cubicBezTo>
                    <a:pt x="3294" y="5782"/>
                    <a:pt x="1205" y="3216"/>
                    <a:pt x="751" y="1"/>
                  </a:cubicBezTo>
                  <a:close/>
                </a:path>
              </a:pathLst>
            </a:custGeom>
            <a:solidFill>
              <a:srgbClr val="FF63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4585150" y="1847475"/>
              <a:ext cx="230825" cy="325700"/>
            </a:xfrm>
            <a:custGeom>
              <a:rect b="b" l="l" r="r" t="t"/>
              <a:pathLst>
                <a:path extrusionOk="0" h="13028" w="9233">
                  <a:moveTo>
                    <a:pt x="2903" y="1"/>
                  </a:moveTo>
                  <a:cubicBezTo>
                    <a:pt x="2858" y="1"/>
                    <a:pt x="2820" y="5"/>
                    <a:pt x="2787" y="14"/>
                  </a:cubicBezTo>
                  <a:cubicBezTo>
                    <a:pt x="2149" y="194"/>
                    <a:pt x="1" y="3912"/>
                    <a:pt x="887" y="7558"/>
                  </a:cubicBezTo>
                  <a:cubicBezTo>
                    <a:pt x="1982" y="10988"/>
                    <a:pt x="5502" y="13028"/>
                    <a:pt x="6350" y="13028"/>
                  </a:cubicBezTo>
                  <a:cubicBezTo>
                    <a:pt x="6385" y="13028"/>
                    <a:pt x="6416" y="13024"/>
                    <a:pt x="6442" y="13017"/>
                  </a:cubicBezTo>
                  <a:cubicBezTo>
                    <a:pt x="7176" y="12813"/>
                    <a:pt x="9233" y="9119"/>
                    <a:pt x="8342" y="5474"/>
                  </a:cubicBezTo>
                  <a:cubicBezTo>
                    <a:pt x="7256" y="2060"/>
                    <a:pt x="3846" y="1"/>
                    <a:pt x="2903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4667200" y="1933150"/>
              <a:ext cx="64825" cy="22525"/>
            </a:xfrm>
            <a:custGeom>
              <a:rect b="b" l="l" r="r" t="t"/>
              <a:pathLst>
                <a:path extrusionOk="0" h="901" w="2593">
                  <a:moveTo>
                    <a:pt x="1879" y="1"/>
                  </a:moveTo>
                  <a:cubicBezTo>
                    <a:pt x="1679" y="1"/>
                    <a:pt x="1477" y="29"/>
                    <a:pt x="1331" y="48"/>
                  </a:cubicBezTo>
                  <a:cubicBezTo>
                    <a:pt x="889" y="105"/>
                    <a:pt x="369" y="186"/>
                    <a:pt x="101" y="574"/>
                  </a:cubicBezTo>
                  <a:cubicBezTo>
                    <a:pt x="1" y="721"/>
                    <a:pt x="145" y="885"/>
                    <a:pt x="293" y="898"/>
                  </a:cubicBezTo>
                  <a:cubicBezTo>
                    <a:pt x="318" y="900"/>
                    <a:pt x="344" y="901"/>
                    <a:pt x="370" y="901"/>
                  </a:cubicBezTo>
                  <a:cubicBezTo>
                    <a:pt x="760" y="901"/>
                    <a:pt x="1160" y="669"/>
                    <a:pt x="1552" y="625"/>
                  </a:cubicBezTo>
                  <a:cubicBezTo>
                    <a:pt x="1600" y="620"/>
                    <a:pt x="1649" y="618"/>
                    <a:pt x="1701" y="618"/>
                  </a:cubicBezTo>
                  <a:cubicBezTo>
                    <a:pt x="1808" y="618"/>
                    <a:pt x="1920" y="626"/>
                    <a:pt x="2030" y="626"/>
                  </a:cubicBezTo>
                  <a:cubicBezTo>
                    <a:pt x="2223" y="626"/>
                    <a:pt x="2407" y="601"/>
                    <a:pt x="2539" y="466"/>
                  </a:cubicBezTo>
                  <a:cubicBezTo>
                    <a:pt x="2585" y="414"/>
                    <a:pt x="2593" y="341"/>
                    <a:pt x="2558" y="279"/>
                  </a:cubicBezTo>
                  <a:cubicBezTo>
                    <a:pt x="2442" y="58"/>
                    <a:pt x="2162" y="1"/>
                    <a:pt x="1879" y="1"/>
                  </a:cubicBezTo>
                  <a:close/>
                </a:path>
              </a:pathLst>
            </a:custGeom>
            <a:solidFill>
              <a:srgbClr val="FBE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4681800" y="1968575"/>
              <a:ext cx="60475" cy="18700"/>
            </a:xfrm>
            <a:custGeom>
              <a:rect b="b" l="l" r="r" t="t"/>
              <a:pathLst>
                <a:path extrusionOk="0" h="748" w="2419">
                  <a:moveTo>
                    <a:pt x="1555" y="1"/>
                  </a:moveTo>
                  <a:cubicBezTo>
                    <a:pt x="1384" y="1"/>
                    <a:pt x="1213" y="16"/>
                    <a:pt x="1051" y="36"/>
                  </a:cubicBezTo>
                  <a:cubicBezTo>
                    <a:pt x="720" y="75"/>
                    <a:pt x="344" y="114"/>
                    <a:pt x="106" y="367"/>
                  </a:cubicBezTo>
                  <a:cubicBezTo>
                    <a:pt x="1" y="480"/>
                    <a:pt x="43" y="701"/>
                    <a:pt x="209" y="733"/>
                  </a:cubicBezTo>
                  <a:cubicBezTo>
                    <a:pt x="266" y="743"/>
                    <a:pt x="322" y="748"/>
                    <a:pt x="377" y="748"/>
                  </a:cubicBezTo>
                  <a:cubicBezTo>
                    <a:pt x="632" y="748"/>
                    <a:pt x="876" y="653"/>
                    <a:pt x="1132" y="612"/>
                  </a:cubicBezTo>
                  <a:cubicBezTo>
                    <a:pt x="1483" y="558"/>
                    <a:pt x="1842" y="578"/>
                    <a:pt x="2190" y="509"/>
                  </a:cubicBezTo>
                  <a:cubicBezTo>
                    <a:pt x="2419" y="465"/>
                    <a:pt x="2362" y="168"/>
                    <a:pt x="2188" y="102"/>
                  </a:cubicBezTo>
                  <a:cubicBezTo>
                    <a:pt x="1991" y="26"/>
                    <a:pt x="1773" y="1"/>
                    <a:pt x="1555" y="1"/>
                  </a:cubicBezTo>
                  <a:close/>
                </a:path>
              </a:pathLst>
            </a:custGeom>
            <a:solidFill>
              <a:srgbClr val="FBE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4689000" y="2000050"/>
              <a:ext cx="59725" cy="19300"/>
            </a:xfrm>
            <a:custGeom>
              <a:rect b="b" l="l" r="r" t="t"/>
              <a:pathLst>
                <a:path extrusionOk="0" h="772" w="2389">
                  <a:moveTo>
                    <a:pt x="1751" y="0"/>
                  </a:moveTo>
                  <a:cubicBezTo>
                    <a:pt x="1598" y="0"/>
                    <a:pt x="1446" y="18"/>
                    <a:pt x="1328" y="26"/>
                  </a:cubicBezTo>
                  <a:cubicBezTo>
                    <a:pt x="911" y="60"/>
                    <a:pt x="471" y="119"/>
                    <a:pt x="147" y="404"/>
                  </a:cubicBezTo>
                  <a:cubicBezTo>
                    <a:pt x="0" y="534"/>
                    <a:pt x="135" y="760"/>
                    <a:pt x="304" y="770"/>
                  </a:cubicBezTo>
                  <a:cubicBezTo>
                    <a:pt x="327" y="771"/>
                    <a:pt x="350" y="771"/>
                    <a:pt x="373" y="771"/>
                  </a:cubicBezTo>
                  <a:cubicBezTo>
                    <a:pt x="740" y="771"/>
                    <a:pt x="1105" y="630"/>
                    <a:pt x="1473" y="595"/>
                  </a:cubicBezTo>
                  <a:cubicBezTo>
                    <a:pt x="1521" y="591"/>
                    <a:pt x="1572" y="590"/>
                    <a:pt x="1625" y="590"/>
                  </a:cubicBezTo>
                  <a:cubicBezTo>
                    <a:pt x="1680" y="590"/>
                    <a:pt x="1737" y="591"/>
                    <a:pt x="1794" y="591"/>
                  </a:cubicBezTo>
                  <a:cubicBezTo>
                    <a:pt x="2003" y="591"/>
                    <a:pt x="2215" y="574"/>
                    <a:pt x="2342" y="414"/>
                  </a:cubicBezTo>
                  <a:cubicBezTo>
                    <a:pt x="2381" y="370"/>
                    <a:pt x="2388" y="306"/>
                    <a:pt x="2359" y="254"/>
                  </a:cubicBezTo>
                  <a:cubicBezTo>
                    <a:pt x="2254" y="47"/>
                    <a:pt x="2001" y="0"/>
                    <a:pt x="1751" y="0"/>
                  </a:cubicBezTo>
                  <a:close/>
                </a:path>
              </a:pathLst>
            </a:custGeom>
            <a:solidFill>
              <a:srgbClr val="FBE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4704825" y="2033400"/>
              <a:ext cx="47400" cy="19650"/>
            </a:xfrm>
            <a:custGeom>
              <a:rect b="b" l="l" r="r" t="t"/>
              <a:pathLst>
                <a:path extrusionOk="0" h="786" w="1896">
                  <a:moveTo>
                    <a:pt x="1290" y="1"/>
                  </a:moveTo>
                  <a:cubicBezTo>
                    <a:pt x="1126" y="1"/>
                    <a:pt x="959" y="31"/>
                    <a:pt x="813" y="64"/>
                  </a:cubicBezTo>
                  <a:cubicBezTo>
                    <a:pt x="486" y="140"/>
                    <a:pt x="226" y="258"/>
                    <a:pt x="57" y="555"/>
                  </a:cubicBezTo>
                  <a:cubicBezTo>
                    <a:pt x="0" y="658"/>
                    <a:pt x="74" y="783"/>
                    <a:pt x="192" y="786"/>
                  </a:cubicBezTo>
                  <a:cubicBezTo>
                    <a:pt x="477" y="778"/>
                    <a:pt x="697" y="683"/>
                    <a:pt x="970" y="616"/>
                  </a:cubicBezTo>
                  <a:cubicBezTo>
                    <a:pt x="1228" y="555"/>
                    <a:pt x="1507" y="570"/>
                    <a:pt x="1751" y="457"/>
                  </a:cubicBezTo>
                  <a:cubicBezTo>
                    <a:pt x="1895" y="388"/>
                    <a:pt x="1854" y="192"/>
                    <a:pt x="1743" y="118"/>
                  </a:cubicBezTo>
                  <a:cubicBezTo>
                    <a:pt x="1613" y="31"/>
                    <a:pt x="1453" y="1"/>
                    <a:pt x="1290" y="1"/>
                  </a:cubicBezTo>
                  <a:close/>
                </a:path>
              </a:pathLst>
            </a:custGeom>
            <a:solidFill>
              <a:srgbClr val="FBE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682700" y="1814550"/>
              <a:ext cx="125875" cy="229725"/>
            </a:xfrm>
            <a:custGeom>
              <a:rect b="b" l="l" r="r" t="t"/>
              <a:pathLst>
                <a:path extrusionOk="0" h="9189" w="5035">
                  <a:moveTo>
                    <a:pt x="2745" y="1"/>
                  </a:moveTo>
                  <a:cubicBezTo>
                    <a:pt x="1134" y="566"/>
                    <a:pt x="231" y="1960"/>
                    <a:pt x="47" y="3563"/>
                  </a:cubicBezTo>
                  <a:cubicBezTo>
                    <a:pt x="3" y="3958"/>
                    <a:pt x="0" y="4358"/>
                    <a:pt x="37" y="4753"/>
                  </a:cubicBezTo>
                  <a:cubicBezTo>
                    <a:pt x="84" y="5212"/>
                    <a:pt x="103" y="6614"/>
                    <a:pt x="462" y="6930"/>
                  </a:cubicBezTo>
                  <a:cubicBezTo>
                    <a:pt x="1095" y="7485"/>
                    <a:pt x="1736" y="8045"/>
                    <a:pt x="2369" y="8605"/>
                  </a:cubicBezTo>
                  <a:cubicBezTo>
                    <a:pt x="2684" y="8884"/>
                    <a:pt x="2626" y="9189"/>
                    <a:pt x="3041" y="9189"/>
                  </a:cubicBezTo>
                  <a:cubicBezTo>
                    <a:pt x="3046" y="9189"/>
                    <a:pt x="3051" y="9189"/>
                    <a:pt x="3056" y="9189"/>
                  </a:cubicBezTo>
                  <a:cubicBezTo>
                    <a:pt x="3388" y="9179"/>
                    <a:pt x="4129" y="8965"/>
                    <a:pt x="4306" y="8693"/>
                  </a:cubicBezTo>
                  <a:cubicBezTo>
                    <a:pt x="4483" y="8423"/>
                    <a:pt x="4549" y="8082"/>
                    <a:pt x="4532" y="7753"/>
                  </a:cubicBezTo>
                  <a:cubicBezTo>
                    <a:pt x="4487" y="6781"/>
                    <a:pt x="3643" y="5956"/>
                    <a:pt x="3110" y="5141"/>
                  </a:cubicBezTo>
                  <a:cubicBezTo>
                    <a:pt x="3280" y="4697"/>
                    <a:pt x="3611" y="4324"/>
                    <a:pt x="3940" y="3968"/>
                  </a:cubicBezTo>
                  <a:cubicBezTo>
                    <a:pt x="3989" y="3916"/>
                    <a:pt x="4038" y="3857"/>
                    <a:pt x="4087" y="3808"/>
                  </a:cubicBezTo>
                  <a:cubicBezTo>
                    <a:pt x="4240" y="3847"/>
                    <a:pt x="4397" y="3884"/>
                    <a:pt x="4554" y="3923"/>
                  </a:cubicBezTo>
                  <a:cubicBezTo>
                    <a:pt x="5035" y="2843"/>
                    <a:pt x="4512" y="1437"/>
                    <a:pt x="3633" y="639"/>
                  </a:cubicBezTo>
                  <a:cubicBezTo>
                    <a:pt x="3363" y="394"/>
                    <a:pt x="3064" y="180"/>
                    <a:pt x="27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5668775" y="1814550"/>
              <a:ext cx="125950" cy="229500"/>
            </a:xfrm>
            <a:custGeom>
              <a:rect b="b" l="l" r="r" t="t"/>
              <a:pathLst>
                <a:path extrusionOk="0" h="9180" w="5038">
                  <a:moveTo>
                    <a:pt x="2747" y="1"/>
                  </a:moveTo>
                  <a:cubicBezTo>
                    <a:pt x="1137" y="566"/>
                    <a:pt x="231" y="1957"/>
                    <a:pt x="47" y="3563"/>
                  </a:cubicBezTo>
                  <a:cubicBezTo>
                    <a:pt x="3" y="3958"/>
                    <a:pt x="0" y="4356"/>
                    <a:pt x="39" y="4751"/>
                  </a:cubicBezTo>
                  <a:cubicBezTo>
                    <a:pt x="84" y="5212"/>
                    <a:pt x="106" y="6614"/>
                    <a:pt x="464" y="6930"/>
                  </a:cubicBezTo>
                  <a:cubicBezTo>
                    <a:pt x="1097" y="7485"/>
                    <a:pt x="1738" y="8045"/>
                    <a:pt x="2371" y="8605"/>
                  </a:cubicBezTo>
                  <a:cubicBezTo>
                    <a:pt x="2688" y="8882"/>
                    <a:pt x="3047" y="9179"/>
                    <a:pt x="3470" y="9179"/>
                  </a:cubicBezTo>
                  <a:cubicBezTo>
                    <a:pt x="3477" y="9179"/>
                    <a:pt x="3484" y="9179"/>
                    <a:pt x="3491" y="9179"/>
                  </a:cubicBezTo>
                  <a:cubicBezTo>
                    <a:pt x="3822" y="9172"/>
                    <a:pt x="4131" y="8965"/>
                    <a:pt x="4308" y="8693"/>
                  </a:cubicBezTo>
                  <a:cubicBezTo>
                    <a:pt x="4485" y="8423"/>
                    <a:pt x="4551" y="8082"/>
                    <a:pt x="4534" y="7753"/>
                  </a:cubicBezTo>
                  <a:cubicBezTo>
                    <a:pt x="4490" y="6781"/>
                    <a:pt x="3643" y="5956"/>
                    <a:pt x="3113" y="5141"/>
                  </a:cubicBezTo>
                  <a:cubicBezTo>
                    <a:pt x="3282" y="4697"/>
                    <a:pt x="3611" y="4324"/>
                    <a:pt x="3942" y="3968"/>
                  </a:cubicBezTo>
                  <a:cubicBezTo>
                    <a:pt x="3991" y="3916"/>
                    <a:pt x="4040" y="3857"/>
                    <a:pt x="4090" y="3806"/>
                  </a:cubicBezTo>
                  <a:cubicBezTo>
                    <a:pt x="4242" y="3847"/>
                    <a:pt x="4399" y="3884"/>
                    <a:pt x="4556" y="3921"/>
                  </a:cubicBezTo>
                  <a:cubicBezTo>
                    <a:pt x="5037" y="2843"/>
                    <a:pt x="4514" y="1437"/>
                    <a:pt x="3635" y="639"/>
                  </a:cubicBezTo>
                  <a:cubicBezTo>
                    <a:pt x="3365" y="394"/>
                    <a:pt x="3066" y="178"/>
                    <a:pt x="274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5599850" y="1863325"/>
              <a:ext cx="187375" cy="171100"/>
            </a:xfrm>
            <a:custGeom>
              <a:rect b="b" l="l" r="r" t="t"/>
              <a:pathLst>
                <a:path extrusionOk="0" h="6844" w="7495">
                  <a:moveTo>
                    <a:pt x="3913" y="0"/>
                  </a:moveTo>
                  <a:cubicBezTo>
                    <a:pt x="2725" y="0"/>
                    <a:pt x="1537" y="251"/>
                    <a:pt x="496" y="755"/>
                  </a:cubicBezTo>
                  <a:cubicBezTo>
                    <a:pt x="518" y="775"/>
                    <a:pt x="538" y="797"/>
                    <a:pt x="560" y="814"/>
                  </a:cubicBezTo>
                  <a:cubicBezTo>
                    <a:pt x="1" y="2738"/>
                    <a:pt x="45" y="4788"/>
                    <a:pt x="683" y="6688"/>
                  </a:cubicBezTo>
                  <a:cubicBezTo>
                    <a:pt x="929" y="6732"/>
                    <a:pt x="1242" y="6843"/>
                    <a:pt x="1513" y="6843"/>
                  </a:cubicBezTo>
                  <a:cubicBezTo>
                    <a:pt x="1617" y="6843"/>
                    <a:pt x="1714" y="6827"/>
                    <a:pt x="1800" y="6784"/>
                  </a:cubicBezTo>
                  <a:cubicBezTo>
                    <a:pt x="3579" y="5885"/>
                    <a:pt x="4453" y="3995"/>
                    <a:pt x="6196" y="3026"/>
                  </a:cubicBezTo>
                  <a:cubicBezTo>
                    <a:pt x="6314" y="2959"/>
                    <a:pt x="6439" y="2940"/>
                    <a:pt x="6565" y="2940"/>
                  </a:cubicBezTo>
                  <a:cubicBezTo>
                    <a:pt x="6588" y="2940"/>
                    <a:pt x="6612" y="2941"/>
                    <a:pt x="6635" y="2942"/>
                  </a:cubicBezTo>
                  <a:lnTo>
                    <a:pt x="7495" y="834"/>
                  </a:lnTo>
                  <a:cubicBezTo>
                    <a:pt x="6415" y="278"/>
                    <a:pt x="5164" y="0"/>
                    <a:pt x="3913" y="0"/>
                  </a:cubicBezTo>
                  <a:close/>
                </a:path>
              </a:pathLst>
            </a:custGeom>
            <a:solidFill>
              <a:srgbClr val="BF36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4758150" y="1789100"/>
              <a:ext cx="249550" cy="159275"/>
            </a:xfrm>
            <a:custGeom>
              <a:rect b="b" l="l" r="r" t="t"/>
              <a:pathLst>
                <a:path extrusionOk="0" h="6371" w="9982">
                  <a:moveTo>
                    <a:pt x="7588" y="0"/>
                  </a:moveTo>
                  <a:cubicBezTo>
                    <a:pt x="5401" y="1039"/>
                    <a:pt x="3037" y="2489"/>
                    <a:pt x="0" y="4426"/>
                  </a:cubicBezTo>
                  <a:cubicBezTo>
                    <a:pt x="293" y="5045"/>
                    <a:pt x="494" y="5752"/>
                    <a:pt x="786" y="6370"/>
                  </a:cubicBezTo>
                  <a:cubicBezTo>
                    <a:pt x="3314" y="5656"/>
                    <a:pt x="7242" y="5079"/>
                    <a:pt x="9981" y="4075"/>
                  </a:cubicBezTo>
                  <a:cubicBezTo>
                    <a:pt x="9596" y="2438"/>
                    <a:pt x="8948" y="931"/>
                    <a:pt x="7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4947825" y="1738950"/>
              <a:ext cx="415900" cy="214500"/>
            </a:xfrm>
            <a:custGeom>
              <a:rect b="b" l="l" r="r" t="t"/>
              <a:pathLst>
                <a:path extrusionOk="0" h="8580" w="16636">
                  <a:moveTo>
                    <a:pt x="6771" y="1"/>
                  </a:moveTo>
                  <a:cubicBezTo>
                    <a:pt x="6741" y="18"/>
                    <a:pt x="6714" y="38"/>
                    <a:pt x="6687" y="55"/>
                  </a:cubicBezTo>
                  <a:cubicBezTo>
                    <a:pt x="4294" y="313"/>
                    <a:pt x="2237" y="941"/>
                    <a:pt x="1" y="2004"/>
                  </a:cubicBezTo>
                  <a:cubicBezTo>
                    <a:pt x="1361" y="2934"/>
                    <a:pt x="2009" y="4441"/>
                    <a:pt x="2394" y="6081"/>
                  </a:cubicBezTo>
                  <a:cubicBezTo>
                    <a:pt x="3378" y="5720"/>
                    <a:pt x="4208" y="5305"/>
                    <a:pt x="4765" y="4809"/>
                  </a:cubicBezTo>
                  <a:cubicBezTo>
                    <a:pt x="5116" y="4499"/>
                    <a:pt x="5557" y="4343"/>
                    <a:pt x="5998" y="4343"/>
                  </a:cubicBezTo>
                  <a:cubicBezTo>
                    <a:pt x="6408" y="4343"/>
                    <a:pt x="6819" y="4478"/>
                    <a:pt x="7159" y="4751"/>
                  </a:cubicBezTo>
                  <a:cubicBezTo>
                    <a:pt x="8919" y="6152"/>
                    <a:pt x="11700" y="8170"/>
                    <a:pt x="13538" y="8580"/>
                  </a:cubicBezTo>
                  <a:lnTo>
                    <a:pt x="16636" y="4468"/>
                  </a:lnTo>
                  <a:cubicBezTo>
                    <a:pt x="16543" y="4400"/>
                    <a:pt x="16449" y="4331"/>
                    <a:pt x="16354" y="4262"/>
                  </a:cubicBezTo>
                  <a:lnTo>
                    <a:pt x="16312" y="4230"/>
                  </a:lnTo>
                  <a:cubicBezTo>
                    <a:pt x="16231" y="4174"/>
                    <a:pt x="16150" y="4115"/>
                    <a:pt x="16069" y="4058"/>
                  </a:cubicBezTo>
                  <a:lnTo>
                    <a:pt x="15990" y="4004"/>
                  </a:lnTo>
                  <a:cubicBezTo>
                    <a:pt x="15922" y="3955"/>
                    <a:pt x="15851" y="3906"/>
                    <a:pt x="15782" y="3860"/>
                  </a:cubicBezTo>
                  <a:lnTo>
                    <a:pt x="15664" y="3781"/>
                  </a:lnTo>
                  <a:cubicBezTo>
                    <a:pt x="15608" y="3742"/>
                    <a:pt x="15551" y="3702"/>
                    <a:pt x="15492" y="3663"/>
                  </a:cubicBezTo>
                  <a:cubicBezTo>
                    <a:pt x="15436" y="3626"/>
                    <a:pt x="15382" y="3592"/>
                    <a:pt x="15328" y="3555"/>
                  </a:cubicBezTo>
                  <a:cubicBezTo>
                    <a:pt x="15286" y="3528"/>
                    <a:pt x="15244" y="3501"/>
                    <a:pt x="15202" y="3474"/>
                  </a:cubicBezTo>
                  <a:cubicBezTo>
                    <a:pt x="15136" y="3432"/>
                    <a:pt x="15070" y="3391"/>
                    <a:pt x="15006" y="3349"/>
                  </a:cubicBezTo>
                  <a:lnTo>
                    <a:pt x="14908" y="3288"/>
                  </a:lnTo>
                  <a:cubicBezTo>
                    <a:pt x="14834" y="3241"/>
                    <a:pt x="14758" y="3197"/>
                    <a:pt x="14685" y="3150"/>
                  </a:cubicBezTo>
                  <a:lnTo>
                    <a:pt x="14613" y="3106"/>
                  </a:lnTo>
                  <a:cubicBezTo>
                    <a:pt x="14523" y="3052"/>
                    <a:pt x="14432" y="2995"/>
                    <a:pt x="14341" y="2944"/>
                  </a:cubicBezTo>
                  <a:lnTo>
                    <a:pt x="14319" y="2929"/>
                  </a:lnTo>
                  <a:cubicBezTo>
                    <a:pt x="14221" y="2873"/>
                    <a:pt x="14125" y="2816"/>
                    <a:pt x="14027" y="2760"/>
                  </a:cubicBezTo>
                  <a:lnTo>
                    <a:pt x="14019" y="2757"/>
                  </a:lnTo>
                  <a:cubicBezTo>
                    <a:pt x="11719" y="1439"/>
                    <a:pt x="9267" y="514"/>
                    <a:pt x="6798" y="33"/>
                  </a:cubicBezTo>
                  <a:lnTo>
                    <a:pt x="6771" y="1"/>
                  </a:lnTo>
                  <a:close/>
                </a:path>
              </a:pathLst>
            </a:custGeom>
            <a:solidFill>
              <a:srgbClr val="FEE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5525600" y="2271000"/>
              <a:ext cx="162525" cy="609900"/>
            </a:xfrm>
            <a:custGeom>
              <a:rect b="b" l="l" r="r" t="t"/>
              <a:pathLst>
                <a:path extrusionOk="0" h="24396" w="6501">
                  <a:moveTo>
                    <a:pt x="5808" y="1"/>
                  </a:moveTo>
                  <a:lnTo>
                    <a:pt x="749" y="983"/>
                  </a:lnTo>
                  <a:cubicBezTo>
                    <a:pt x="0" y="4103"/>
                    <a:pt x="2590" y="19947"/>
                    <a:pt x="3808" y="24395"/>
                  </a:cubicBezTo>
                  <a:cubicBezTo>
                    <a:pt x="4488" y="24324"/>
                    <a:pt x="5199" y="24133"/>
                    <a:pt x="5882" y="24061"/>
                  </a:cubicBezTo>
                  <a:cubicBezTo>
                    <a:pt x="6071" y="16712"/>
                    <a:pt x="6500" y="3685"/>
                    <a:pt x="5808" y="1"/>
                  </a:cubicBezTo>
                  <a:close/>
                </a:path>
              </a:pathLst>
            </a:custGeom>
            <a:solidFill>
              <a:srgbClr val="FEE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5601200" y="2938300"/>
              <a:ext cx="38675" cy="32875"/>
            </a:xfrm>
            <a:custGeom>
              <a:rect b="b" l="l" r="r" t="t"/>
              <a:pathLst>
                <a:path extrusionOk="0" h="1315" w="1547">
                  <a:moveTo>
                    <a:pt x="894" y="1"/>
                  </a:moveTo>
                  <a:cubicBezTo>
                    <a:pt x="894" y="1"/>
                    <a:pt x="570" y="290"/>
                    <a:pt x="285" y="418"/>
                  </a:cubicBezTo>
                  <a:cubicBezTo>
                    <a:pt x="1" y="543"/>
                    <a:pt x="30" y="1081"/>
                    <a:pt x="406" y="1270"/>
                  </a:cubicBezTo>
                  <a:cubicBezTo>
                    <a:pt x="468" y="1301"/>
                    <a:pt x="539" y="1315"/>
                    <a:pt x="612" y="1315"/>
                  </a:cubicBezTo>
                  <a:cubicBezTo>
                    <a:pt x="978" y="1315"/>
                    <a:pt x="1428" y="981"/>
                    <a:pt x="1483" y="889"/>
                  </a:cubicBezTo>
                  <a:cubicBezTo>
                    <a:pt x="1547" y="779"/>
                    <a:pt x="894" y="1"/>
                    <a:pt x="894" y="1"/>
                  </a:cubicBezTo>
                  <a:close/>
                </a:path>
              </a:pathLst>
            </a:custGeom>
            <a:solidFill>
              <a:srgbClr val="DDCE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5618925" y="2907000"/>
              <a:ext cx="56625" cy="85650"/>
            </a:xfrm>
            <a:custGeom>
              <a:rect b="b" l="l" r="r" t="t"/>
              <a:pathLst>
                <a:path extrusionOk="0" h="3426" w="2265">
                  <a:moveTo>
                    <a:pt x="1329" y="1"/>
                  </a:moveTo>
                  <a:lnTo>
                    <a:pt x="767" y="411"/>
                  </a:lnTo>
                  <a:lnTo>
                    <a:pt x="924" y="1930"/>
                  </a:lnTo>
                  <a:cubicBezTo>
                    <a:pt x="924" y="1930"/>
                    <a:pt x="457" y="2411"/>
                    <a:pt x="224" y="2546"/>
                  </a:cubicBezTo>
                  <a:cubicBezTo>
                    <a:pt x="1" y="2677"/>
                    <a:pt x="65" y="3425"/>
                    <a:pt x="770" y="3425"/>
                  </a:cubicBezTo>
                  <a:cubicBezTo>
                    <a:pt x="793" y="3425"/>
                    <a:pt x="816" y="3424"/>
                    <a:pt x="840" y="3423"/>
                  </a:cubicBezTo>
                  <a:cubicBezTo>
                    <a:pt x="1611" y="3374"/>
                    <a:pt x="2082" y="2679"/>
                    <a:pt x="2082" y="2679"/>
                  </a:cubicBezTo>
                  <a:cubicBezTo>
                    <a:pt x="2082" y="2679"/>
                    <a:pt x="2264" y="1594"/>
                    <a:pt x="2247" y="1552"/>
                  </a:cubicBezTo>
                  <a:cubicBezTo>
                    <a:pt x="2227" y="1513"/>
                    <a:pt x="1329" y="1"/>
                    <a:pt x="1329" y="1"/>
                  </a:cubicBezTo>
                  <a:close/>
                </a:path>
              </a:pathLst>
            </a:custGeom>
            <a:solidFill>
              <a:srgbClr val="FEE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5600525" y="2795575"/>
              <a:ext cx="119250" cy="199450"/>
            </a:xfrm>
            <a:custGeom>
              <a:rect b="b" l="l" r="r" t="t"/>
              <a:pathLst>
                <a:path extrusionOk="0" h="7978" w="4770">
                  <a:moveTo>
                    <a:pt x="3378" y="0"/>
                  </a:moveTo>
                  <a:lnTo>
                    <a:pt x="3378" y="0"/>
                  </a:lnTo>
                  <a:cubicBezTo>
                    <a:pt x="3378" y="4"/>
                    <a:pt x="2520" y="441"/>
                    <a:pt x="1294" y="441"/>
                  </a:cubicBezTo>
                  <a:cubicBezTo>
                    <a:pt x="896" y="441"/>
                    <a:pt x="459" y="395"/>
                    <a:pt x="1" y="273"/>
                  </a:cubicBezTo>
                  <a:lnTo>
                    <a:pt x="1" y="273"/>
                  </a:lnTo>
                  <a:cubicBezTo>
                    <a:pt x="1" y="273"/>
                    <a:pt x="337" y="3005"/>
                    <a:pt x="401" y="3076"/>
                  </a:cubicBezTo>
                  <a:cubicBezTo>
                    <a:pt x="464" y="3145"/>
                    <a:pt x="653" y="3061"/>
                    <a:pt x="526" y="3213"/>
                  </a:cubicBezTo>
                  <a:cubicBezTo>
                    <a:pt x="401" y="3366"/>
                    <a:pt x="35" y="4080"/>
                    <a:pt x="167" y="4669"/>
                  </a:cubicBezTo>
                  <a:cubicBezTo>
                    <a:pt x="300" y="5258"/>
                    <a:pt x="823" y="5705"/>
                    <a:pt x="965" y="6095"/>
                  </a:cubicBezTo>
                  <a:cubicBezTo>
                    <a:pt x="1092" y="6452"/>
                    <a:pt x="1317" y="6844"/>
                    <a:pt x="1619" y="6844"/>
                  </a:cubicBezTo>
                  <a:cubicBezTo>
                    <a:pt x="1649" y="6844"/>
                    <a:pt x="1680" y="6840"/>
                    <a:pt x="1711" y="6832"/>
                  </a:cubicBezTo>
                  <a:cubicBezTo>
                    <a:pt x="2062" y="6743"/>
                    <a:pt x="2359" y="6319"/>
                    <a:pt x="2345" y="6066"/>
                  </a:cubicBezTo>
                  <a:cubicBezTo>
                    <a:pt x="2330" y="5815"/>
                    <a:pt x="1985" y="4821"/>
                    <a:pt x="2080" y="4821"/>
                  </a:cubicBezTo>
                  <a:cubicBezTo>
                    <a:pt x="2080" y="4821"/>
                    <a:pt x="2081" y="4821"/>
                    <a:pt x="2082" y="4821"/>
                  </a:cubicBezTo>
                  <a:cubicBezTo>
                    <a:pt x="2188" y="4838"/>
                    <a:pt x="2625" y="5747"/>
                    <a:pt x="2627" y="6262"/>
                  </a:cubicBezTo>
                  <a:cubicBezTo>
                    <a:pt x="2629" y="6780"/>
                    <a:pt x="2323" y="7693"/>
                    <a:pt x="2710" y="7912"/>
                  </a:cubicBezTo>
                  <a:cubicBezTo>
                    <a:pt x="2791" y="7957"/>
                    <a:pt x="2880" y="7977"/>
                    <a:pt x="2970" y="7977"/>
                  </a:cubicBezTo>
                  <a:cubicBezTo>
                    <a:pt x="3313" y="7977"/>
                    <a:pt x="3685" y="7681"/>
                    <a:pt x="3798" y="7298"/>
                  </a:cubicBezTo>
                  <a:lnTo>
                    <a:pt x="4007" y="6233"/>
                  </a:lnTo>
                  <a:cubicBezTo>
                    <a:pt x="4007" y="6233"/>
                    <a:pt x="4466" y="5737"/>
                    <a:pt x="4439" y="5457"/>
                  </a:cubicBezTo>
                  <a:cubicBezTo>
                    <a:pt x="4439" y="5457"/>
                    <a:pt x="4770" y="4890"/>
                    <a:pt x="4699" y="4436"/>
                  </a:cubicBezTo>
                  <a:cubicBezTo>
                    <a:pt x="4625" y="3982"/>
                    <a:pt x="4696" y="3336"/>
                    <a:pt x="4274" y="2970"/>
                  </a:cubicBezTo>
                  <a:cubicBezTo>
                    <a:pt x="3877" y="2627"/>
                    <a:pt x="3445" y="2270"/>
                    <a:pt x="3252" y="2270"/>
                  </a:cubicBezTo>
                  <a:cubicBezTo>
                    <a:pt x="3241" y="2270"/>
                    <a:pt x="3230" y="2271"/>
                    <a:pt x="3221" y="2273"/>
                  </a:cubicBezTo>
                  <a:cubicBezTo>
                    <a:pt x="3103" y="2303"/>
                    <a:pt x="3042" y="2398"/>
                    <a:pt x="3031" y="2398"/>
                  </a:cubicBezTo>
                  <a:cubicBezTo>
                    <a:pt x="3025" y="2398"/>
                    <a:pt x="3031" y="2377"/>
                    <a:pt x="3047" y="2317"/>
                  </a:cubicBezTo>
                  <a:cubicBezTo>
                    <a:pt x="3096" y="2136"/>
                    <a:pt x="3494" y="1505"/>
                    <a:pt x="3378" y="0"/>
                  </a:cubicBezTo>
                  <a:close/>
                </a:path>
              </a:pathLst>
            </a:custGeom>
            <a:solidFill>
              <a:srgbClr val="FFF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5695625" y="2907925"/>
              <a:ext cx="11325" cy="43550"/>
            </a:xfrm>
            <a:custGeom>
              <a:rect b="b" l="l" r="r" t="t"/>
              <a:pathLst>
                <a:path extrusionOk="0" h="1742" w="453">
                  <a:moveTo>
                    <a:pt x="21" y="0"/>
                  </a:moveTo>
                  <a:cubicBezTo>
                    <a:pt x="7" y="0"/>
                    <a:pt x="1" y="27"/>
                    <a:pt x="9" y="87"/>
                  </a:cubicBezTo>
                  <a:cubicBezTo>
                    <a:pt x="9" y="87"/>
                    <a:pt x="325" y="997"/>
                    <a:pt x="200" y="1741"/>
                  </a:cubicBezTo>
                  <a:cubicBezTo>
                    <a:pt x="200" y="1741"/>
                    <a:pt x="453" y="1469"/>
                    <a:pt x="446" y="1397"/>
                  </a:cubicBezTo>
                  <a:cubicBezTo>
                    <a:pt x="441" y="1329"/>
                    <a:pt x="414" y="830"/>
                    <a:pt x="281" y="477"/>
                  </a:cubicBezTo>
                  <a:cubicBezTo>
                    <a:pt x="181" y="215"/>
                    <a:pt x="64" y="0"/>
                    <a:pt x="21" y="0"/>
                  </a:cubicBezTo>
                  <a:close/>
                </a:path>
              </a:pathLst>
            </a:custGeom>
            <a:solidFill>
              <a:srgbClr val="FEE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5706050" y="2899075"/>
              <a:ext cx="10725" cy="33050"/>
            </a:xfrm>
            <a:custGeom>
              <a:rect b="b" l="l" r="r" t="t"/>
              <a:pathLst>
                <a:path extrusionOk="0" h="1322" w="429">
                  <a:moveTo>
                    <a:pt x="42" y="0"/>
                  </a:moveTo>
                  <a:cubicBezTo>
                    <a:pt x="11" y="0"/>
                    <a:pt x="0" y="35"/>
                    <a:pt x="53" y="163"/>
                  </a:cubicBezTo>
                  <a:cubicBezTo>
                    <a:pt x="53" y="163"/>
                    <a:pt x="384" y="728"/>
                    <a:pt x="218" y="1322"/>
                  </a:cubicBezTo>
                  <a:cubicBezTo>
                    <a:pt x="218" y="1322"/>
                    <a:pt x="392" y="968"/>
                    <a:pt x="409" y="806"/>
                  </a:cubicBezTo>
                  <a:cubicBezTo>
                    <a:pt x="429" y="644"/>
                    <a:pt x="188" y="70"/>
                    <a:pt x="124" y="33"/>
                  </a:cubicBezTo>
                  <a:cubicBezTo>
                    <a:pt x="97" y="19"/>
                    <a:pt x="65" y="0"/>
                    <a:pt x="42" y="0"/>
                  </a:cubicBezTo>
                  <a:close/>
                </a:path>
              </a:pathLst>
            </a:custGeom>
            <a:solidFill>
              <a:srgbClr val="FEE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5150775" y="1774725"/>
              <a:ext cx="311400" cy="248700"/>
            </a:xfrm>
            <a:custGeom>
              <a:rect b="b" l="l" r="r" t="t"/>
              <a:pathLst>
                <a:path extrusionOk="0" h="9948" w="12456">
                  <a:moveTo>
                    <a:pt x="8766" y="1"/>
                  </a:moveTo>
                  <a:cubicBezTo>
                    <a:pt x="7868" y="3506"/>
                    <a:pt x="5548" y="7056"/>
                    <a:pt x="1954" y="8116"/>
                  </a:cubicBezTo>
                  <a:cubicBezTo>
                    <a:pt x="2030" y="8214"/>
                    <a:pt x="2099" y="8300"/>
                    <a:pt x="2156" y="8366"/>
                  </a:cubicBezTo>
                  <a:cubicBezTo>
                    <a:pt x="1461" y="8801"/>
                    <a:pt x="737" y="9341"/>
                    <a:pt x="0" y="9947"/>
                  </a:cubicBezTo>
                  <a:cubicBezTo>
                    <a:pt x="4571" y="9314"/>
                    <a:pt x="9669" y="7110"/>
                    <a:pt x="12455" y="3202"/>
                  </a:cubicBezTo>
                  <a:cubicBezTo>
                    <a:pt x="11682" y="2151"/>
                    <a:pt x="10970" y="1267"/>
                    <a:pt x="10447" y="870"/>
                  </a:cubicBezTo>
                  <a:cubicBezTo>
                    <a:pt x="9942" y="487"/>
                    <a:pt x="9372" y="192"/>
                    <a:pt x="8766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5508975" y="2315500"/>
              <a:ext cx="188350" cy="107325"/>
            </a:xfrm>
            <a:custGeom>
              <a:rect b="b" l="l" r="r" t="t"/>
              <a:pathLst>
                <a:path extrusionOk="0" h="4293" w="7534">
                  <a:moveTo>
                    <a:pt x="0" y="0"/>
                  </a:moveTo>
                  <a:cubicBezTo>
                    <a:pt x="59" y="1490"/>
                    <a:pt x="282" y="3066"/>
                    <a:pt x="1655" y="3881"/>
                  </a:cubicBezTo>
                  <a:cubicBezTo>
                    <a:pt x="2122" y="4159"/>
                    <a:pt x="2659" y="4292"/>
                    <a:pt x="3200" y="4292"/>
                  </a:cubicBezTo>
                  <a:cubicBezTo>
                    <a:pt x="3471" y="4292"/>
                    <a:pt x="3744" y="4259"/>
                    <a:pt x="4009" y="4193"/>
                  </a:cubicBezTo>
                  <a:cubicBezTo>
                    <a:pt x="5749" y="3763"/>
                    <a:pt x="6861" y="2244"/>
                    <a:pt x="7379" y="621"/>
                  </a:cubicBezTo>
                  <a:cubicBezTo>
                    <a:pt x="7408" y="536"/>
                    <a:pt x="7462" y="459"/>
                    <a:pt x="7534" y="400"/>
                  </a:cubicBezTo>
                  <a:lnTo>
                    <a:pt x="7534" y="400"/>
                  </a:lnTo>
                  <a:cubicBezTo>
                    <a:pt x="6881" y="503"/>
                    <a:pt x="6209" y="544"/>
                    <a:pt x="5529" y="544"/>
                  </a:cubicBezTo>
                  <a:cubicBezTo>
                    <a:pt x="3661" y="544"/>
                    <a:pt x="1735" y="23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5474650" y="1960550"/>
              <a:ext cx="185600" cy="196825"/>
            </a:xfrm>
            <a:custGeom>
              <a:rect b="b" l="l" r="r" t="t"/>
              <a:pathLst>
                <a:path extrusionOk="0" h="7873" w="7424">
                  <a:moveTo>
                    <a:pt x="2264" y="1"/>
                  </a:moveTo>
                  <a:cubicBezTo>
                    <a:pt x="244" y="509"/>
                    <a:pt x="53" y="2816"/>
                    <a:pt x="23" y="5062"/>
                  </a:cubicBezTo>
                  <a:cubicBezTo>
                    <a:pt x="0" y="6629"/>
                    <a:pt x="1268" y="7873"/>
                    <a:pt x="2786" y="7873"/>
                  </a:cubicBezTo>
                  <a:cubicBezTo>
                    <a:pt x="2908" y="7873"/>
                    <a:pt x="3033" y="7865"/>
                    <a:pt x="3158" y="7848"/>
                  </a:cubicBezTo>
                  <a:cubicBezTo>
                    <a:pt x="5249" y="7571"/>
                    <a:pt x="6847" y="6827"/>
                    <a:pt x="7424" y="4895"/>
                  </a:cubicBezTo>
                  <a:cubicBezTo>
                    <a:pt x="6044" y="3754"/>
                    <a:pt x="4574" y="2666"/>
                    <a:pt x="3688" y="1790"/>
                  </a:cubicBezTo>
                  <a:cubicBezTo>
                    <a:pt x="3320" y="1429"/>
                    <a:pt x="2824" y="779"/>
                    <a:pt x="2264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4987900" y="1854750"/>
              <a:ext cx="723100" cy="703725"/>
            </a:xfrm>
            <a:custGeom>
              <a:rect b="b" l="l" r="r" t="t"/>
              <a:pathLst>
                <a:path extrusionOk="0" h="28149" w="28924">
                  <a:moveTo>
                    <a:pt x="18970" y="1"/>
                  </a:moveTo>
                  <a:cubicBezTo>
                    <a:pt x="16184" y="3909"/>
                    <a:pt x="11086" y="6113"/>
                    <a:pt x="6515" y="6746"/>
                  </a:cubicBezTo>
                  <a:cubicBezTo>
                    <a:pt x="2936" y="9692"/>
                    <a:pt x="2573" y="12176"/>
                    <a:pt x="1034" y="18160"/>
                  </a:cubicBezTo>
                  <a:cubicBezTo>
                    <a:pt x="990" y="18337"/>
                    <a:pt x="1" y="19204"/>
                    <a:pt x="1" y="19204"/>
                  </a:cubicBezTo>
                  <a:cubicBezTo>
                    <a:pt x="2129" y="19410"/>
                    <a:pt x="11503" y="28148"/>
                    <a:pt x="11503" y="28148"/>
                  </a:cubicBezTo>
                  <a:cubicBezTo>
                    <a:pt x="14640" y="25522"/>
                    <a:pt x="15099" y="25161"/>
                    <a:pt x="18438" y="22721"/>
                  </a:cubicBezTo>
                  <a:cubicBezTo>
                    <a:pt x="18560" y="22309"/>
                    <a:pt x="17495" y="19113"/>
                    <a:pt x="17763" y="18715"/>
                  </a:cubicBezTo>
                  <a:cubicBezTo>
                    <a:pt x="20902" y="14795"/>
                    <a:pt x="26285" y="14608"/>
                    <a:pt x="28924" y="10683"/>
                  </a:cubicBezTo>
                  <a:cubicBezTo>
                    <a:pt x="28367" y="10116"/>
                    <a:pt x="27709" y="9540"/>
                    <a:pt x="27029" y="8977"/>
                  </a:cubicBezTo>
                  <a:cubicBezTo>
                    <a:pt x="26442" y="10939"/>
                    <a:pt x="24820" y="11692"/>
                    <a:pt x="22694" y="11972"/>
                  </a:cubicBezTo>
                  <a:cubicBezTo>
                    <a:pt x="22568" y="11989"/>
                    <a:pt x="22443" y="11997"/>
                    <a:pt x="22319" y="11997"/>
                  </a:cubicBezTo>
                  <a:cubicBezTo>
                    <a:pt x="20785" y="11997"/>
                    <a:pt x="19502" y="10738"/>
                    <a:pt x="19525" y="9157"/>
                  </a:cubicBezTo>
                  <a:cubicBezTo>
                    <a:pt x="19554" y="6876"/>
                    <a:pt x="19746" y="4530"/>
                    <a:pt x="21798" y="4014"/>
                  </a:cubicBezTo>
                  <a:cubicBezTo>
                    <a:pt x="20927" y="2802"/>
                    <a:pt x="19906" y="1280"/>
                    <a:pt x="18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5425200" y="2125025"/>
              <a:ext cx="333925" cy="297775"/>
            </a:xfrm>
            <a:custGeom>
              <a:rect b="b" l="l" r="r" t="t"/>
              <a:pathLst>
                <a:path extrusionOk="0" h="11911" w="13357">
                  <a:moveTo>
                    <a:pt x="11272" y="0"/>
                  </a:moveTo>
                  <a:cubicBezTo>
                    <a:pt x="8668" y="3869"/>
                    <a:pt x="3359" y="4055"/>
                    <a:pt x="263" y="7919"/>
                  </a:cubicBezTo>
                  <a:cubicBezTo>
                    <a:pt x="1" y="8312"/>
                    <a:pt x="1066" y="11505"/>
                    <a:pt x="946" y="11910"/>
                  </a:cubicBezTo>
                  <a:cubicBezTo>
                    <a:pt x="1044" y="11839"/>
                    <a:pt x="3251" y="10099"/>
                    <a:pt x="3351" y="10027"/>
                  </a:cubicBezTo>
                  <a:cubicBezTo>
                    <a:pt x="4041" y="9546"/>
                    <a:pt x="2968" y="7227"/>
                    <a:pt x="3285" y="7094"/>
                  </a:cubicBezTo>
                  <a:lnTo>
                    <a:pt x="3285" y="7094"/>
                  </a:lnTo>
                  <a:cubicBezTo>
                    <a:pt x="3287" y="7273"/>
                    <a:pt x="3295" y="7455"/>
                    <a:pt x="3300" y="7639"/>
                  </a:cubicBezTo>
                  <a:cubicBezTo>
                    <a:pt x="5012" y="7867"/>
                    <a:pt x="6912" y="8176"/>
                    <a:pt x="8753" y="8176"/>
                  </a:cubicBezTo>
                  <a:cubicBezTo>
                    <a:pt x="9424" y="8176"/>
                    <a:pt x="10088" y="8135"/>
                    <a:pt x="10732" y="8034"/>
                  </a:cubicBezTo>
                  <a:cubicBezTo>
                    <a:pt x="11307" y="7529"/>
                    <a:pt x="13123" y="7708"/>
                    <a:pt x="13192" y="6981"/>
                  </a:cubicBezTo>
                  <a:cubicBezTo>
                    <a:pt x="13356" y="5256"/>
                    <a:pt x="13339" y="3110"/>
                    <a:pt x="12497" y="1559"/>
                  </a:cubicBezTo>
                  <a:cubicBezTo>
                    <a:pt x="12222" y="1056"/>
                    <a:pt x="11790" y="530"/>
                    <a:pt x="11272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5139100" y="1723675"/>
              <a:ext cx="230825" cy="253950"/>
            </a:xfrm>
            <a:custGeom>
              <a:rect b="b" l="l" r="r" t="t"/>
              <a:pathLst>
                <a:path extrusionOk="0" h="10158" w="9233">
                  <a:moveTo>
                    <a:pt x="1938" y="1"/>
                  </a:moveTo>
                  <a:cubicBezTo>
                    <a:pt x="291" y="612"/>
                    <a:pt x="1" y="5035"/>
                    <a:pt x="347" y="6756"/>
                  </a:cubicBezTo>
                  <a:cubicBezTo>
                    <a:pt x="492" y="7463"/>
                    <a:pt x="1776" y="9323"/>
                    <a:pt x="2421" y="10158"/>
                  </a:cubicBezTo>
                  <a:cubicBezTo>
                    <a:pt x="6015" y="9100"/>
                    <a:pt x="8335" y="5548"/>
                    <a:pt x="9233" y="2043"/>
                  </a:cubicBezTo>
                  <a:cubicBezTo>
                    <a:pt x="7048" y="1343"/>
                    <a:pt x="1938" y="1"/>
                    <a:pt x="19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5523825" y="1939800"/>
              <a:ext cx="170175" cy="185675"/>
            </a:xfrm>
            <a:custGeom>
              <a:rect b="b" l="l" r="r" t="t"/>
              <a:pathLst>
                <a:path extrusionOk="0" h="7427" w="6807">
                  <a:moveTo>
                    <a:pt x="6807" y="1"/>
                  </a:moveTo>
                  <a:cubicBezTo>
                    <a:pt x="4819" y="686"/>
                    <a:pt x="2943" y="1665"/>
                    <a:pt x="1247" y="2905"/>
                  </a:cubicBezTo>
                  <a:cubicBezTo>
                    <a:pt x="1002" y="2735"/>
                    <a:pt x="803" y="2507"/>
                    <a:pt x="668" y="2242"/>
                  </a:cubicBezTo>
                  <a:cubicBezTo>
                    <a:pt x="216" y="3541"/>
                    <a:pt x="0" y="4908"/>
                    <a:pt x="138" y="6255"/>
                  </a:cubicBezTo>
                  <a:cubicBezTo>
                    <a:pt x="203" y="6921"/>
                    <a:pt x="762" y="7427"/>
                    <a:pt x="1430" y="7427"/>
                  </a:cubicBezTo>
                  <a:cubicBezTo>
                    <a:pt x="1439" y="7427"/>
                    <a:pt x="1449" y="7426"/>
                    <a:pt x="1458" y="7426"/>
                  </a:cubicBezTo>
                  <a:cubicBezTo>
                    <a:pt x="2308" y="7404"/>
                    <a:pt x="3154" y="7311"/>
                    <a:pt x="4006" y="7203"/>
                  </a:cubicBezTo>
                  <a:cubicBezTo>
                    <a:pt x="3793" y="6842"/>
                    <a:pt x="3670" y="6479"/>
                    <a:pt x="3454" y="6118"/>
                  </a:cubicBezTo>
                  <a:cubicBezTo>
                    <a:pt x="4090" y="5156"/>
                    <a:pt x="4973" y="4390"/>
                    <a:pt x="6044" y="3958"/>
                  </a:cubicBezTo>
                  <a:lnTo>
                    <a:pt x="6807" y="1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5524300" y="1939800"/>
              <a:ext cx="169700" cy="185575"/>
            </a:xfrm>
            <a:custGeom>
              <a:rect b="b" l="l" r="r" t="t"/>
              <a:pathLst>
                <a:path extrusionOk="0" h="7423" w="6788">
                  <a:moveTo>
                    <a:pt x="6788" y="1"/>
                  </a:moveTo>
                  <a:lnTo>
                    <a:pt x="6788" y="1"/>
                  </a:lnTo>
                  <a:cubicBezTo>
                    <a:pt x="4800" y="686"/>
                    <a:pt x="2924" y="1665"/>
                    <a:pt x="1228" y="2905"/>
                  </a:cubicBezTo>
                  <a:cubicBezTo>
                    <a:pt x="983" y="2735"/>
                    <a:pt x="784" y="2507"/>
                    <a:pt x="649" y="2242"/>
                  </a:cubicBezTo>
                  <a:cubicBezTo>
                    <a:pt x="217" y="3487"/>
                    <a:pt x="1" y="4792"/>
                    <a:pt x="104" y="6084"/>
                  </a:cubicBezTo>
                  <a:cubicBezTo>
                    <a:pt x="162" y="6842"/>
                    <a:pt x="792" y="7422"/>
                    <a:pt x="1545" y="7422"/>
                  </a:cubicBezTo>
                  <a:cubicBezTo>
                    <a:pt x="1562" y="7422"/>
                    <a:pt x="1579" y="7422"/>
                    <a:pt x="1596" y="7421"/>
                  </a:cubicBezTo>
                  <a:cubicBezTo>
                    <a:pt x="2394" y="7392"/>
                    <a:pt x="3189" y="7304"/>
                    <a:pt x="3990" y="7203"/>
                  </a:cubicBezTo>
                  <a:cubicBezTo>
                    <a:pt x="3776" y="6842"/>
                    <a:pt x="3653" y="6479"/>
                    <a:pt x="3437" y="6118"/>
                  </a:cubicBezTo>
                  <a:cubicBezTo>
                    <a:pt x="4073" y="5156"/>
                    <a:pt x="4957" y="4390"/>
                    <a:pt x="6027" y="3958"/>
                  </a:cubicBezTo>
                  <a:lnTo>
                    <a:pt x="6788" y="1"/>
                  </a:lnTo>
                  <a:close/>
                </a:path>
              </a:pathLst>
            </a:custGeom>
            <a:solidFill>
              <a:srgbClr val="FEE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5592250" y="1880500"/>
              <a:ext cx="179025" cy="207375"/>
            </a:xfrm>
            <a:custGeom>
              <a:rect b="b" l="l" r="r" t="t"/>
              <a:pathLst>
                <a:path extrusionOk="0" h="8295" w="7161">
                  <a:moveTo>
                    <a:pt x="4523" y="0"/>
                  </a:moveTo>
                  <a:cubicBezTo>
                    <a:pt x="4074" y="0"/>
                    <a:pt x="3627" y="30"/>
                    <a:pt x="3191" y="93"/>
                  </a:cubicBezTo>
                  <a:cubicBezTo>
                    <a:pt x="2968" y="483"/>
                    <a:pt x="2948" y="1072"/>
                    <a:pt x="3137" y="1479"/>
                  </a:cubicBezTo>
                  <a:cubicBezTo>
                    <a:pt x="2605" y="2010"/>
                    <a:pt x="2045" y="2714"/>
                    <a:pt x="1696" y="3379"/>
                  </a:cubicBezTo>
                  <a:cubicBezTo>
                    <a:pt x="1583" y="3343"/>
                    <a:pt x="1345" y="3259"/>
                    <a:pt x="1232" y="3220"/>
                  </a:cubicBezTo>
                  <a:cubicBezTo>
                    <a:pt x="1070" y="3016"/>
                    <a:pt x="899" y="2810"/>
                    <a:pt x="636" y="2734"/>
                  </a:cubicBezTo>
                  <a:cubicBezTo>
                    <a:pt x="588" y="2720"/>
                    <a:pt x="539" y="2713"/>
                    <a:pt x="489" y="2713"/>
                  </a:cubicBezTo>
                  <a:cubicBezTo>
                    <a:pt x="453" y="2713"/>
                    <a:pt x="416" y="2717"/>
                    <a:pt x="381" y="2724"/>
                  </a:cubicBezTo>
                  <a:cubicBezTo>
                    <a:pt x="69" y="2800"/>
                    <a:pt x="0" y="3114"/>
                    <a:pt x="25" y="3382"/>
                  </a:cubicBezTo>
                  <a:cubicBezTo>
                    <a:pt x="79" y="3951"/>
                    <a:pt x="417" y="4324"/>
                    <a:pt x="955" y="4521"/>
                  </a:cubicBezTo>
                  <a:cubicBezTo>
                    <a:pt x="1299" y="5937"/>
                    <a:pt x="2192" y="7157"/>
                    <a:pt x="3439" y="7908"/>
                  </a:cubicBezTo>
                  <a:cubicBezTo>
                    <a:pt x="3702" y="8060"/>
                    <a:pt x="3984" y="8173"/>
                    <a:pt x="4279" y="8244"/>
                  </a:cubicBezTo>
                  <a:cubicBezTo>
                    <a:pt x="4407" y="8278"/>
                    <a:pt x="4535" y="8295"/>
                    <a:pt x="4662" y="8295"/>
                  </a:cubicBezTo>
                  <a:cubicBezTo>
                    <a:pt x="5297" y="8295"/>
                    <a:pt x="5883" y="7888"/>
                    <a:pt x="6088" y="7258"/>
                  </a:cubicBezTo>
                  <a:cubicBezTo>
                    <a:pt x="6917" y="4705"/>
                    <a:pt x="7160" y="336"/>
                    <a:pt x="6861" y="267"/>
                  </a:cubicBezTo>
                  <a:cubicBezTo>
                    <a:pt x="6108" y="93"/>
                    <a:pt x="5313" y="0"/>
                    <a:pt x="4523" y="0"/>
                  </a:cubicBezTo>
                  <a:close/>
                </a:path>
              </a:pathLst>
            </a:custGeom>
            <a:solidFill>
              <a:srgbClr val="FEE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5600400" y="1956875"/>
              <a:ext cx="18875" cy="21175"/>
            </a:xfrm>
            <a:custGeom>
              <a:rect b="b" l="l" r="r" t="t"/>
              <a:pathLst>
                <a:path extrusionOk="0" h="847" w="755">
                  <a:moveTo>
                    <a:pt x="109" y="0"/>
                  </a:moveTo>
                  <a:cubicBezTo>
                    <a:pt x="40" y="3"/>
                    <a:pt x="1" y="76"/>
                    <a:pt x="35" y="133"/>
                  </a:cubicBezTo>
                  <a:cubicBezTo>
                    <a:pt x="114" y="261"/>
                    <a:pt x="261" y="337"/>
                    <a:pt x="349" y="462"/>
                  </a:cubicBezTo>
                  <a:cubicBezTo>
                    <a:pt x="430" y="577"/>
                    <a:pt x="455" y="724"/>
                    <a:pt x="543" y="832"/>
                  </a:cubicBezTo>
                  <a:cubicBezTo>
                    <a:pt x="553" y="842"/>
                    <a:pt x="564" y="846"/>
                    <a:pt x="576" y="846"/>
                  </a:cubicBezTo>
                  <a:cubicBezTo>
                    <a:pt x="591" y="846"/>
                    <a:pt x="606" y="838"/>
                    <a:pt x="614" y="823"/>
                  </a:cubicBezTo>
                  <a:cubicBezTo>
                    <a:pt x="754" y="545"/>
                    <a:pt x="408" y="10"/>
                    <a:pt x="109" y="0"/>
                  </a:cubicBez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5685800" y="1898225"/>
              <a:ext cx="36800" cy="16025"/>
            </a:xfrm>
            <a:custGeom>
              <a:rect b="b" l="l" r="r" t="t"/>
              <a:pathLst>
                <a:path extrusionOk="0" h="641" w="1472">
                  <a:moveTo>
                    <a:pt x="299" y="0"/>
                  </a:moveTo>
                  <a:cubicBezTo>
                    <a:pt x="112" y="0"/>
                    <a:pt x="1" y="269"/>
                    <a:pt x="193" y="368"/>
                  </a:cubicBezTo>
                  <a:cubicBezTo>
                    <a:pt x="372" y="461"/>
                    <a:pt x="559" y="527"/>
                    <a:pt x="735" y="626"/>
                  </a:cubicBezTo>
                  <a:lnTo>
                    <a:pt x="1472" y="640"/>
                  </a:lnTo>
                  <a:cubicBezTo>
                    <a:pt x="1192" y="341"/>
                    <a:pt x="745" y="90"/>
                    <a:pt x="340" y="5"/>
                  </a:cubicBezTo>
                  <a:cubicBezTo>
                    <a:pt x="326" y="2"/>
                    <a:pt x="312" y="0"/>
                    <a:pt x="299" y="0"/>
                  </a:cubicBezTo>
                  <a:close/>
                </a:path>
              </a:pathLst>
            </a:custGeom>
            <a:solidFill>
              <a:srgbClr val="4E34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5573100" y="1803375"/>
              <a:ext cx="223450" cy="237350"/>
            </a:xfrm>
            <a:custGeom>
              <a:rect b="b" l="l" r="r" t="t"/>
              <a:pathLst>
                <a:path extrusionOk="0" h="9494" w="8938">
                  <a:moveTo>
                    <a:pt x="4804" y="1"/>
                  </a:moveTo>
                  <a:cubicBezTo>
                    <a:pt x="4222" y="1"/>
                    <a:pt x="3644" y="84"/>
                    <a:pt x="3086" y="252"/>
                  </a:cubicBezTo>
                  <a:cubicBezTo>
                    <a:pt x="970" y="902"/>
                    <a:pt x="0" y="2935"/>
                    <a:pt x="206" y="5065"/>
                  </a:cubicBezTo>
                  <a:cubicBezTo>
                    <a:pt x="253" y="5529"/>
                    <a:pt x="273" y="6928"/>
                    <a:pt x="631" y="7242"/>
                  </a:cubicBezTo>
                  <a:cubicBezTo>
                    <a:pt x="1264" y="7802"/>
                    <a:pt x="1900" y="8359"/>
                    <a:pt x="2534" y="8917"/>
                  </a:cubicBezTo>
                  <a:cubicBezTo>
                    <a:pt x="2854" y="9196"/>
                    <a:pt x="3211" y="9494"/>
                    <a:pt x="3632" y="9494"/>
                  </a:cubicBezTo>
                  <a:cubicBezTo>
                    <a:pt x="3641" y="9494"/>
                    <a:pt x="3649" y="9494"/>
                    <a:pt x="3658" y="9493"/>
                  </a:cubicBezTo>
                  <a:cubicBezTo>
                    <a:pt x="3984" y="9484"/>
                    <a:pt x="4293" y="9282"/>
                    <a:pt x="4470" y="9012"/>
                  </a:cubicBezTo>
                  <a:cubicBezTo>
                    <a:pt x="4541" y="8899"/>
                    <a:pt x="4595" y="8779"/>
                    <a:pt x="4630" y="8651"/>
                  </a:cubicBezTo>
                  <a:cubicBezTo>
                    <a:pt x="4686" y="8462"/>
                    <a:pt x="4711" y="8266"/>
                    <a:pt x="4701" y="8070"/>
                  </a:cubicBezTo>
                  <a:cubicBezTo>
                    <a:pt x="4652" y="7100"/>
                    <a:pt x="3810" y="6273"/>
                    <a:pt x="3280" y="5453"/>
                  </a:cubicBezTo>
                  <a:cubicBezTo>
                    <a:pt x="3474" y="4945"/>
                    <a:pt x="3886" y="4520"/>
                    <a:pt x="4257" y="4118"/>
                  </a:cubicBezTo>
                  <a:cubicBezTo>
                    <a:pt x="4483" y="4179"/>
                    <a:pt x="4708" y="4233"/>
                    <a:pt x="4939" y="4282"/>
                  </a:cubicBezTo>
                  <a:cubicBezTo>
                    <a:pt x="5290" y="4358"/>
                    <a:pt x="5661" y="4351"/>
                    <a:pt x="6002" y="4474"/>
                  </a:cubicBezTo>
                  <a:lnTo>
                    <a:pt x="8938" y="4366"/>
                  </a:lnTo>
                  <a:cubicBezTo>
                    <a:pt x="8599" y="2561"/>
                    <a:pt x="6432" y="1108"/>
                    <a:pt x="4878" y="1"/>
                  </a:cubicBezTo>
                  <a:cubicBezTo>
                    <a:pt x="4853" y="1"/>
                    <a:pt x="4829" y="1"/>
                    <a:pt x="480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5560400" y="1796475"/>
              <a:ext cx="248175" cy="237450"/>
            </a:xfrm>
            <a:custGeom>
              <a:rect b="b" l="l" r="r" t="t"/>
              <a:pathLst>
                <a:path extrusionOk="0" h="9498" w="9927">
                  <a:moveTo>
                    <a:pt x="4815" y="1"/>
                  </a:moveTo>
                  <a:cubicBezTo>
                    <a:pt x="4228" y="1"/>
                    <a:pt x="3642" y="86"/>
                    <a:pt x="3086" y="255"/>
                  </a:cubicBezTo>
                  <a:cubicBezTo>
                    <a:pt x="967" y="903"/>
                    <a:pt x="0" y="2936"/>
                    <a:pt x="206" y="5066"/>
                  </a:cubicBezTo>
                  <a:cubicBezTo>
                    <a:pt x="251" y="5530"/>
                    <a:pt x="273" y="6929"/>
                    <a:pt x="631" y="7246"/>
                  </a:cubicBezTo>
                  <a:cubicBezTo>
                    <a:pt x="1264" y="7808"/>
                    <a:pt x="1898" y="8365"/>
                    <a:pt x="2533" y="8920"/>
                  </a:cubicBezTo>
                  <a:cubicBezTo>
                    <a:pt x="2851" y="9199"/>
                    <a:pt x="3211" y="9497"/>
                    <a:pt x="3632" y="9497"/>
                  </a:cubicBezTo>
                  <a:cubicBezTo>
                    <a:pt x="3641" y="9497"/>
                    <a:pt x="3649" y="9497"/>
                    <a:pt x="3658" y="9497"/>
                  </a:cubicBezTo>
                  <a:cubicBezTo>
                    <a:pt x="3982" y="9487"/>
                    <a:pt x="4288" y="9291"/>
                    <a:pt x="4470" y="9016"/>
                  </a:cubicBezTo>
                  <a:cubicBezTo>
                    <a:pt x="4649" y="8738"/>
                    <a:pt x="4716" y="8402"/>
                    <a:pt x="4701" y="8073"/>
                  </a:cubicBezTo>
                  <a:cubicBezTo>
                    <a:pt x="4649" y="7101"/>
                    <a:pt x="3810" y="6276"/>
                    <a:pt x="3277" y="5457"/>
                  </a:cubicBezTo>
                  <a:cubicBezTo>
                    <a:pt x="3471" y="4946"/>
                    <a:pt x="3883" y="4524"/>
                    <a:pt x="4254" y="4121"/>
                  </a:cubicBezTo>
                  <a:cubicBezTo>
                    <a:pt x="4482" y="4183"/>
                    <a:pt x="4708" y="4237"/>
                    <a:pt x="4939" y="4286"/>
                  </a:cubicBezTo>
                  <a:cubicBezTo>
                    <a:pt x="6203" y="4561"/>
                    <a:pt x="7534" y="4676"/>
                    <a:pt x="8832" y="4693"/>
                  </a:cubicBezTo>
                  <a:cubicBezTo>
                    <a:pt x="9028" y="4696"/>
                    <a:pt x="9227" y="4696"/>
                    <a:pt x="9426" y="4696"/>
                  </a:cubicBezTo>
                  <a:cubicBezTo>
                    <a:pt x="9433" y="4678"/>
                    <a:pt x="9441" y="4661"/>
                    <a:pt x="9446" y="4642"/>
                  </a:cubicBezTo>
                  <a:cubicBezTo>
                    <a:pt x="9927" y="3564"/>
                    <a:pt x="9404" y="2157"/>
                    <a:pt x="8528" y="1360"/>
                  </a:cubicBezTo>
                  <a:cubicBezTo>
                    <a:pt x="8255" y="1114"/>
                    <a:pt x="7958" y="901"/>
                    <a:pt x="7639" y="724"/>
                  </a:cubicBezTo>
                  <a:cubicBezTo>
                    <a:pt x="6787" y="241"/>
                    <a:pt x="5800" y="1"/>
                    <a:pt x="48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5563775" y="1853950"/>
              <a:ext cx="149000" cy="163525"/>
            </a:xfrm>
            <a:custGeom>
              <a:rect b="b" l="l" r="r" t="t"/>
              <a:pathLst>
                <a:path extrusionOk="0" h="6541" w="5960">
                  <a:moveTo>
                    <a:pt x="3505" y="0"/>
                  </a:moveTo>
                  <a:cubicBezTo>
                    <a:pt x="3273" y="0"/>
                    <a:pt x="3048" y="34"/>
                    <a:pt x="2845" y="101"/>
                  </a:cubicBezTo>
                  <a:cubicBezTo>
                    <a:pt x="815" y="101"/>
                    <a:pt x="0" y="3347"/>
                    <a:pt x="1628" y="4972"/>
                  </a:cubicBezTo>
                  <a:cubicBezTo>
                    <a:pt x="2381" y="5472"/>
                    <a:pt x="3289" y="6282"/>
                    <a:pt x="4352" y="6540"/>
                  </a:cubicBezTo>
                  <a:cubicBezTo>
                    <a:pt x="4409" y="6356"/>
                    <a:pt x="4431" y="6162"/>
                    <a:pt x="4423" y="5968"/>
                  </a:cubicBezTo>
                  <a:cubicBezTo>
                    <a:pt x="4374" y="5011"/>
                    <a:pt x="3545" y="4196"/>
                    <a:pt x="3019" y="3388"/>
                  </a:cubicBezTo>
                  <a:cubicBezTo>
                    <a:pt x="3211" y="2885"/>
                    <a:pt x="3618" y="2468"/>
                    <a:pt x="3984" y="2068"/>
                  </a:cubicBezTo>
                  <a:cubicBezTo>
                    <a:pt x="4207" y="2129"/>
                    <a:pt x="4431" y="2183"/>
                    <a:pt x="4659" y="2230"/>
                  </a:cubicBezTo>
                  <a:cubicBezTo>
                    <a:pt x="5003" y="2306"/>
                    <a:pt x="5354" y="2367"/>
                    <a:pt x="5705" y="2419"/>
                  </a:cubicBezTo>
                  <a:cubicBezTo>
                    <a:pt x="5960" y="808"/>
                    <a:pt x="4644" y="0"/>
                    <a:pt x="3505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560400" y="1796550"/>
              <a:ext cx="193700" cy="237375"/>
            </a:xfrm>
            <a:custGeom>
              <a:rect b="b" l="l" r="r" t="t"/>
              <a:pathLst>
                <a:path extrusionOk="0" h="9495" w="7748">
                  <a:moveTo>
                    <a:pt x="4782" y="1"/>
                  </a:moveTo>
                  <a:cubicBezTo>
                    <a:pt x="4207" y="1"/>
                    <a:pt x="3635" y="87"/>
                    <a:pt x="3086" y="252"/>
                  </a:cubicBezTo>
                  <a:cubicBezTo>
                    <a:pt x="967" y="900"/>
                    <a:pt x="0" y="2933"/>
                    <a:pt x="204" y="5063"/>
                  </a:cubicBezTo>
                  <a:cubicBezTo>
                    <a:pt x="251" y="5527"/>
                    <a:pt x="270" y="6926"/>
                    <a:pt x="629" y="7243"/>
                  </a:cubicBezTo>
                  <a:cubicBezTo>
                    <a:pt x="1264" y="7803"/>
                    <a:pt x="1898" y="8360"/>
                    <a:pt x="2531" y="8917"/>
                  </a:cubicBezTo>
                  <a:cubicBezTo>
                    <a:pt x="2851" y="9196"/>
                    <a:pt x="3209" y="9494"/>
                    <a:pt x="3630" y="9494"/>
                  </a:cubicBezTo>
                  <a:cubicBezTo>
                    <a:pt x="3638" y="9494"/>
                    <a:pt x="3647" y="9494"/>
                    <a:pt x="3655" y="9494"/>
                  </a:cubicBezTo>
                  <a:cubicBezTo>
                    <a:pt x="3982" y="9484"/>
                    <a:pt x="4291" y="9283"/>
                    <a:pt x="4468" y="9013"/>
                  </a:cubicBezTo>
                  <a:cubicBezTo>
                    <a:pt x="4539" y="8900"/>
                    <a:pt x="4593" y="8777"/>
                    <a:pt x="4630" y="8650"/>
                  </a:cubicBezTo>
                  <a:cubicBezTo>
                    <a:pt x="3550" y="8387"/>
                    <a:pt x="2629" y="7567"/>
                    <a:pt x="1863" y="7059"/>
                  </a:cubicBezTo>
                  <a:cubicBezTo>
                    <a:pt x="216" y="5414"/>
                    <a:pt x="1041" y="2123"/>
                    <a:pt x="3100" y="2123"/>
                  </a:cubicBezTo>
                  <a:cubicBezTo>
                    <a:pt x="3306" y="2054"/>
                    <a:pt x="3533" y="2020"/>
                    <a:pt x="3769" y="2020"/>
                  </a:cubicBezTo>
                  <a:cubicBezTo>
                    <a:pt x="4922" y="2020"/>
                    <a:pt x="6256" y="2839"/>
                    <a:pt x="5999" y="4472"/>
                  </a:cubicBezTo>
                  <a:cubicBezTo>
                    <a:pt x="6576" y="4558"/>
                    <a:pt x="7163" y="4614"/>
                    <a:pt x="7747" y="4648"/>
                  </a:cubicBezTo>
                  <a:cubicBezTo>
                    <a:pt x="7411" y="2844"/>
                    <a:pt x="6429" y="1106"/>
                    <a:pt x="4875" y="2"/>
                  </a:cubicBezTo>
                  <a:cubicBezTo>
                    <a:pt x="4844" y="1"/>
                    <a:pt x="4813" y="1"/>
                    <a:pt x="4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682275" y="1796525"/>
              <a:ext cx="103100" cy="117225"/>
            </a:xfrm>
            <a:custGeom>
              <a:rect b="b" l="l" r="r" t="t"/>
              <a:pathLst>
                <a:path extrusionOk="0" h="4689" w="4124">
                  <a:moveTo>
                    <a:pt x="0" y="0"/>
                  </a:moveTo>
                  <a:cubicBezTo>
                    <a:pt x="1554" y="1105"/>
                    <a:pt x="2533" y="2843"/>
                    <a:pt x="2872" y="4647"/>
                  </a:cubicBezTo>
                  <a:cubicBezTo>
                    <a:pt x="3235" y="4669"/>
                    <a:pt x="3596" y="4684"/>
                    <a:pt x="3957" y="4689"/>
                  </a:cubicBezTo>
                  <a:lnTo>
                    <a:pt x="4001" y="4689"/>
                  </a:lnTo>
                  <a:cubicBezTo>
                    <a:pt x="4124" y="3591"/>
                    <a:pt x="4070" y="2519"/>
                    <a:pt x="3581" y="1304"/>
                  </a:cubicBezTo>
                  <a:cubicBezTo>
                    <a:pt x="3331" y="1080"/>
                    <a:pt x="3056" y="884"/>
                    <a:pt x="2762" y="719"/>
                  </a:cubicBezTo>
                  <a:cubicBezTo>
                    <a:pt x="1927" y="248"/>
                    <a:pt x="965" y="10"/>
                    <a:pt x="0" y="0"/>
                  </a:cubicBezTo>
                  <a:close/>
                </a:path>
              </a:pathLst>
            </a:custGeom>
            <a:solidFill>
              <a:srgbClr val="172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628575" y="1965625"/>
              <a:ext cx="187500" cy="71175"/>
            </a:xfrm>
            <a:custGeom>
              <a:rect b="b" l="l" r="r" t="t"/>
              <a:pathLst>
                <a:path extrusionOk="0" h="2847" w="7500">
                  <a:moveTo>
                    <a:pt x="348" y="1"/>
                  </a:moveTo>
                  <a:cubicBezTo>
                    <a:pt x="161" y="1"/>
                    <a:pt x="0" y="236"/>
                    <a:pt x="170" y="409"/>
                  </a:cubicBezTo>
                  <a:cubicBezTo>
                    <a:pt x="1595" y="1873"/>
                    <a:pt x="3765" y="2846"/>
                    <a:pt x="5824" y="2846"/>
                  </a:cubicBezTo>
                  <a:cubicBezTo>
                    <a:pt x="5830" y="2846"/>
                    <a:pt x="5835" y="2846"/>
                    <a:pt x="5840" y="2846"/>
                  </a:cubicBezTo>
                  <a:cubicBezTo>
                    <a:pt x="6392" y="2846"/>
                    <a:pt x="7013" y="2721"/>
                    <a:pt x="7273" y="2169"/>
                  </a:cubicBezTo>
                  <a:cubicBezTo>
                    <a:pt x="7499" y="1685"/>
                    <a:pt x="7278" y="1253"/>
                    <a:pt x="6812" y="1069"/>
                  </a:cubicBezTo>
                  <a:cubicBezTo>
                    <a:pt x="6795" y="1062"/>
                    <a:pt x="6778" y="1059"/>
                    <a:pt x="6763" y="1059"/>
                  </a:cubicBezTo>
                  <a:cubicBezTo>
                    <a:pt x="6639" y="1059"/>
                    <a:pt x="6568" y="1254"/>
                    <a:pt x="6677" y="1334"/>
                  </a:cubicBezTo>
                  <a:cubicBezTo>
                    <a:pt x="6846" y="1459"/>
                    <a:pt x="7011" y="1585"/>
                    <a:pt x="7011" y="1820"/>
                  </a:cubicBezTo>
                  <a:cubicBezTo>
                    <a:pt x="7008" y="1926"/>
                    <a:pt x="6976" y="2031"/>
                    <a:pt x="6915" y="2120"/>
                  </a:cubicBezTo>
                  <a:cubicBezTo>
                    <a:pt x="6844" y="2225"/>
                    <a:pt x="6741" y="2306"/>
                    <a:pt x="6623" y="2353"/>
                  </a:cubicBezTo>
                  <a:cubicBezTo>
                    <a:pt x="6427" y="2428"/>
                    <a:pt x="6206" y="2455"/>
                    <a:pt x="5979" y="2455"/>
                  </a:cubicBezTo>
                  <a:cubicBezTo>
                    <a:pt x="5661" y="2455"/>
                    <a:pt x="5333" y="2403"/>
                    <a:pt x="5052" y="2363"/>
                  </a:cubicBezTo>
                  <a:cubicBezTo>
                    <a:pt x="4512" y="2284"/>
                    <a:pt x="3982" y="2154"/>
                    <a:pt x="3466" y="1968"/>
                  </a:cubicBezTo>
                  <a:cubicBezTo>
                    <a:pt x="2330" y="1555"/>
                    <a:pt x="1397" y="878"/>
                    <a:pt x="511" y="68"/>
                  </a:cubicBezTo>
                  <a:cubicBezTo>
                    <a:pt x="459" y="21"/>
                    <a:pt x="403" y="1"/>
                    <a:pt x="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623100" y="2008650"/>
              <a:ext cx="187575" cy="71225"/>
            </a:xfrm>
            <a:custGeom>
              <a:rect b="b" l="l" r="r" t="t"/>
              <a:pathLst>
                <a:path extrusionOk="0" h="2849" w="7503">
                  <a:moveTo>
                    <a:pt x="349" y="0"/>
                  </a:moveTo>
                  <a:cubicBezTo>
                    <a:pt x="162" y="0"/>
                    <a:pt x="1" y="235"/>
                    <a:pt x="170" y="409"/>
                  </a:cubicBezTo>
                  <a:cubicBezTo>
                    <a:pt x="1598" y="1873"/>
                    <a:pt x="3765" y="2848"/>
                    <a:pt x="5825" y="2848"/>
                  </a:cubicBezTo>
                  <a:cubicBezTo>
                    <a:pt x="5830" y="2848"/>
                    <a:pt x="5835" y="2848"/>
                    <a:pt x="5840" y="2848"/>
                  </a:cubicBezTo>
                  <a:cubicBezTo>
                    <a:pt x="6393" y="2848"/>
                    <a:pt x="7016" y="2721"/>
                    <a:pt x="7274" y="2171"/>
                  </a:cubicBezTo>
                  <a:cubicBezTo>
                    <a:pt x="7502" y="1687"/>
                    <a:pt x="7281" y="1255"/>
                    <a:pt x="6815" y="1069"/>
                  </a:cubicBezTo>
                  <a:cubicBezTo>
                    <a:pt x="6798" y="1062"/>
                    <a:pt x="6781" y="1059"/>
                    <a:pt x="6765" y="1059"/>
                  </a:cubicBezTo>
                  <a:cubicBezTo>
                    <a:pt x="6640" y="1059"/>
                    <a:pt x="6571" y="1253"/>
                    <a:pt x="6680" y="1334"/>
                  </a:cubicBezTo>
                  <a:cubicBezTo>
                    <a:pt x="6849" y="1459"/>
                    <a:pt x="7014" y="1587"/>
                    <a:pt x="7014" y="1820"/>
                  </a:cubicBezTo>
                  <a:cubicBezTo>
                    <a:pt x="7011" y="1928"/>
                    <a:pt x="6977" y="2031"/>
                    <a:pt x="6918" y="2119"/>
                  </a:cubicBezTo>
                  <a:cubicBezTo>
                    <a:pt x="6844" y="2225"/>
                    <a:pt x="6744" y="2306"/>
                    <a:pt x="6624" y="2353"/>
                  </a:cubicBezTo>
                  <a:cubicBezTo>
                    <a:pt x="6427" y="2430"/>
                    <a:pt x="6205" y="2456"/>
                    <a:pt x="5977" y="2456"/>
                  </a:cubicBezTo>
                  <a:cubicBezTo>
                    <a:pt x="5661" y="2456"/>
                    <a:pt x="5335" y="2405"/>
                    <a:pt x="5055" y="2365"/>
                  </a:cubicBezTo>
                  <a:cubicBezTo>
                    <a:pt x="4515" y="2286"/>
                    <a:pt x="3982" y="2154"/>
                    <a:pt x="3469" y="1970"/>
                  </a:cubicBezTo>
                  <a:cubicBezTo>
                    <a:pt x="2333" y="1557"/>
                    <a:pt x="1398" y="877"/>
                    <a:pt x="511" y="67"/>
                  </a:cubicBezTo>
                  <a:cubicBezTo>
                    <a:pt x="460" y="20"/>
                    <a:pt x="403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5626725" y="1968125"/>
              <a:ext cx="12875" cy="53675"/>
            </a:xfrm>
            <a:custGeom>
              <a:rect b="b" l="l" r="r" t="t"/>
              <a:pathLst>
                <a:path extrusionOk="0" h="2147" w="515">
                  <a:moveTo>
                    <a:pt x="314" y="1"/>
                  </a:moveTo>
                  <a:cubicBezTo>
                    <a:pt x="212" y="1"/>
                    <a:pt x="106" y="66"/>
                    <a:pt x="99" y="196"/>
                  </a:cubicBezTo>
                  <a:cubicBezTo>
                    <a:pt x="64" y="785"/>
                    <a:pt x="30" y="1372"/>
                    <a:pt x="6" y="1958"/>
                  </a:cubicBezTo>
                  <a:cubicBezTo>
                    <a:pt x="1" y="2084"/>
                    <a:pt x="93" y="2146"/>
                    <a:pt x="189" y="2146"/>
                  </a:cubicBezTo>
                  <a:cubicBezTo>
                    <a:pt x="286" y="2146"/>
                    <a:pt x="387" y="2083"/>
                    <a:pt x="396" y="1958"/>
                  </a:cubicBezTo>
                  <a:cubicBezTo>
                    <a:pt x="440" y="1372"/>
                    <a:pt x="474" y="785"/>
                    <a:pt x="509" y="196"/>
                  </a:cubicBezTo>
                  <a:cubicBezTo>
                    <a:pt x="515" y="66"/>
                    <a:pt x="416" y="1"/>
                    <a:pt x="3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5676650" y="1894225"/>
              <a:ext cx="22000" cy="108200"/>
            </a:xfrm>
            <a:custGeom>
              <a:rect b="b" l="l" r="r" t="t"/>
              <a:pathLst>
                <a:path extrusionOk="0" h="4328" w="880">
                  <a:moveTo>
                    <a:pt x="685" y="0"/>
                  </a:moveTo>
                  <a:cubicBezTo>
                    <a:pt x="588" y="0"/>
                    <a:pt x="488" y="61"/>
                    <a:pt x="485" y="184"/>
                  </a:cubicBezTo>
                  <a:cubicBezTo>
                    <a:pt x="468" y="1564"/>
                    <a:pt x="48" y="2897"/>
                    <a:pt x="2" y="4256"/>
                  </a:cubicBezTo>
                  <a:cubicBezTo>
                    <a:pt x="0" y="4299"/>
                    <a:pt x="40" y="4328"/>
                    <a:pt x="77" y="4328"/>
                  </a:cubicBezTo>
                  <a:cubicBezTo>
                    <a:pt x="99" y="4328"/>
                    <a:pt x="121" y="4317"/>
                    <a:pt x="132" y="4293"/>
                  </a:cubicBezTo>
                  <a:cubicBezTo>
                    <a:pt x="728" y="3078"/>
                    <a:pt x="755" y="1512"/>
                    <a:pt x="868" y="184"/>
                  </a:cubicBezTo>
                  <a:cubicBezTo>
                    <a:pt x="879" y="62"/>
                    <a:pt x="784" y="0"/>
                    <a:pt x="6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5659200" y="1892525"/>
              <a:ext cx="154750" cy="23200"/>
            </a:xfrm>
            <a:custGeom>
              <a:rect b="b" l="l" r="r" t="t"/>
              <a:pathLst>
                <a:path extrusionOk="0" h="928" w="6190">
                  <a:moveTo>
                    <a:pt x="1979" y="1"/>
                  </a:moveTo>
                  <a:cubicBezTo>
                    <a:pt x="1373" y="1"/>
                    <a:pt x="772" y="46"/>
                    <a:pt x="189" y="154"/>
                  </a:cubicBezTo>
                  <a:cubicBezTo>
                    <a:pt x="0" y="191"/>
                    <a:pt x="62" y="458"/>
                    <a:pt x="231" y="471"/>
                  </a:cubicBezTo>
                  <a:cubicBezTo>
                    <a:pt x="2106" y="608"/>
                    <a:pt x="3913" y="561"/>
                    <a:pt x="5778" y="922"/>
                  </a:cubicBezTo>
                  <a:cubicBezTo>
                    <a:pt x="5796" y="926"/>
                    <a:pt x="5814" y="928"/>
                    <a:pt x="5831" y="928"/>
                  </a:cubicBezTo>
                  <a:cubicBezTo>
                    <a:pt x="6094" y="928"/>
                    <a:pt x="6190" y="516"/>
                    <a:pt x="5906" y="461"/>
                  </a:cubicBezTo>
                  <a:cubicBezTo>
                    <a:pt x="4649" y="215"/>
                    <a:pt x="3300" y="1"/>
                    <a:pt x="19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5633150" y="1893950"/>
              <a:ext cx="35875" cy="42475"/>
            </a:xfrm>
            <a:custGeom>
              <a:rect b="b" l="l" r="r" t="t"/>
              <a:pathLst>
                <a:path extrusionOk="0" h="1699" w="1435">
                  <a:moveTo>
                    <a:pt x="1200" y="0"/>
                  </a:moveTo>
                  <a:cubicBezTo>
                    <a:pt x="1159" y="0"/>
                    <a:pt x="1118" y="17"/>
                    <a:pt x="1081" y="58"/>
                  </a:cubicBezTo>
                  <a:cubicBezTo>
                    <a:pt x="721" y="465"/>
                    <a:pt x="426" y="941"/>
                    <a:pt x="112" y="1383"/>
                  </a:cubicBezTo>
                  <a:cubicBezTo>
                    <a:pt x="0" y="1543"/>
                    <a:pt x="151" y="1698"/>
                    <a:pt x="305" y="1698"/>
                  </a:cubicBezTo>
                  <a:cubicBezTo>
                    <a:pt x="371" y="1698"/>
                    <a:pt x="438" y="1670"/>
                    <a:pt x="485" y="1602"/>
                  </a:cubicBezTo>
                  <a:cubicBezTo>
                    <a:pt x="782" y="1167"/>
                    <a:pt x="1118" y="740"/>
                    <a:pt x="1366" y="276"/>
                  </a:cubicBezTo>
                  <a:cubicBezTo>
                    <a:pt x="1434" y="148"/>
                    <a:pt x="1321" y="0"/>
                    <a:pt x="1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5640300" y="1931325"/>
              <a:ext cx="45800" cy="48575"/>
            </a:xfrm>
            <a:custGeom>
              <a:rect b="b" l="l" r="r" t="t"/>
              <a:pathLst>
                <a:path extrusionOk="0" h="1943" w="1832">
                  <a:moveTo>
                    <a:pt x="48" y="1"/>
                  </a:moveTo>
                  <a:cubicBezTo>
                    <a:pt x="25" y="1"/>
                    <a:pt x="0" y="13"/>
                    <a:pt x="3" y="40"/>
                  </a:cubicBezTo>
                  <a:cubicBezTo>
                    <a:pt x="20" y="229"/>
                    <a:pt x="98" y="298"/>
                    <a:pt x="226" y="445"/>
                  </a:cubicBezTo>
                  <a:cubicBezTo>
                    <a:pt x="405" y="657"/>
                    <a:pt x="594" y="863"/>
                    <a:pt x="778" y="1069"/>
                  </a:cubicBezTo>
                  <a:cubicBezTo>
                    <a:pt x="962" y="1275"/>
                    <a:pt x="1151" y="1479"/>
                    <a:pt x="1338" y="1683"/>
                  </a:cubicBezTo>
                  <a:cubicBezTo>
                    <a:pt x="1480" y="1837"/>
                    <a:pt x="1532" y="1933"/>
                    <a:pt x="1745" y="1943"/>
                  </a:cubicBezTo>
                  <a:cubicBezTo>
                    <a:pt x="1787" y="1943"/>
                    <a:pt x="1822" y="1908"/>
                    <a:pt x="1824" y="1864"/>
                  </a:cubicBezTo>
                  <a:cubicBezTo>
                    <a:pt x="1831" y="1656"/>
                    <a:pt x="1728" y="1589"/>
                    <a:pt x="1583" y="1440"/>
                  </a:cubicBezTo>
                  <a:cubicBezTo>
                    <a:pt x="1409" y="1256"/>
                    <a:pt x="1235" y="1071"/>
                    <a:pt x="1058" y="887"/>
                  </a:cubicBezTo>
                  <a:cubicBezTo>
                    <a:pt x="881" y="703"/>
                    <a:pt x="705" y="522"/>
                    <a:pt x="525" y="342"/>
                  </a:cubicBezTo>
                  <a:cubicBezTo>
                    <a:pt x="373" y="188"/>
                    <a:pt x="270" y="38"/>
                    <a:pt x="54" y="1"/>
                  </a:cubicBezTo>
                  <a:cubicBezTo>
                    <a:pt x="52" y="1"/>
                    <a:pt x="50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4673275" y="1847150"/>
              <a:ext cx="209650" cy="182225"/>
            </a:xfrm>
            <a:custGeom>
              <a:rect b="b" l="l" r="r" t="t"/>
              <a:pathLst>
                <a:path extrusionOk="0" h="7289" w="8386">
                  <a:moveTo>
                    <a:pt x="6694" y="0"/>
                  </a:moveTo>
                  <a:cubicBezTo>
                    <a:pt x="6694" y="0"/>
                    <a:pt x="5759" y="199"/>
                    <a:pt x="4515" y="1456"/>
                  </a:cubicBezTo>
                  <a:cubicBezTo>
                    <a:pt x="4515" y="1456"/>
                    <a:pt x="3872" y="496"/>
                    <a:pt x="2978" y="496"/>
                  </a:cubicBezTo>
                  <a:cubicBezTo>
                    <a:pt x="2850" y="496"/>
                    <a:pt x="2717" y="515"/>
                    <a:pt x="2580" y="560"/>
                  </a:cubicBezTo>
                  <a:cubicBezTo>
                    <a:pt x="1486" y="918"/>
                    <a:pt x="241" y="1056"/>
                    <a:pt x="143" y="1709"/>
                  </a:cubicBezTo>
                  <a:cubicBezTo>
                    <a:pt x="76" y="2155"/>
                    <a:pt x="337" y="2232"/>
                    <a:pt x="643" y="2232"/>
                  </a:cubicBezTo>
                  <a:cubicBezTo>
                    <a:pt x="785" y="2232"/>
                    <a:pt x="936" y="2216"/>
                    <a:pt x="1068" y="2212"/>
                  </a:cubicBezTo>
                  <a:cubicBezTo>
                    <a:pt x="1348" y="2204"/>
                    <a:pt x="1901" y="2062"/>
                    <a:pt x="2216" y="2062"/>
                  </a:cubicBezTo>
                  <a:cubicBezTo>
                    <a:pt x="2371" y="2062"/>
                    <a:pt x="2468" y="2096"/>
                    <a:pt x="2448" y="2197"/>
                  </a:cubicBezTo>
                  <a:cubicBezTo>
                    <a:pt x="2389" y="2507"/>
                    <a:pt x="504" y="2804"/>
                    <a:pt x="295" y="3211"/>
                  </a:cubicBezTo>
                  <a:cubicBezTo>
                    <a:pt x="87" y="3616"/>
                    <a:pt x="1" y="4048"/>
                    <a:pt x="543" y="4060"/>
                  </a:cubicBezTo>
                  <a:cubicBezTo>
                    <a:pt x="548" y="4061"/>
                    <a:pt x="553" y="4061"/>
                    <a:pt x="558" y="4061"/>
                  </a:cubicBezTo>
                  <a:cubicBezTo>
                    <a:pt x="1072" y="4061"/>
                    <a:pt x="2159" y="3495"/>
                    <a:pt x="2513" y="3495"/>
                  </a:cubicBezTo>
                  <a:cubicBezTo>
                    <a:pt x="2536" y="3495"/>
                    <a:pt x="2557" y="3498"/>
                    <a:pt x="2573" y="3503"/>
                  </a:cubicBezTo>
                  <a:cubicBezTo>
                    <a:pt x="2846" y="3589"/>
                    <a:pt x="2561" y="3886"/>
                    <a:pt x="2229" y="3947"/>
                  </a:cubicBezTo>
                  <a:cubicBezTo>
                    <a:pt x="1898" y="4009"/>
                    <a:pt x="246" y="4578"/>
                    <a:pt x="347" y="5045"/>
                  </a:cubicBezTo>
                  <a:cubicBezTo>
                    <a:pt x="434" y="5462"/>
                    <a:pt x="572" y="5761"/>
                    <a:pt x="974" y="5761"/>
                  </a:cubicBezTo>
                  <a:cubicBezTo>
                    <a:pt x="1023" y="5761"/>
                    <a:pt x="1077" y="5756"/>
                    <a:pt x="1135" y="5747"/>
                  </a:cubicBezTo>
                  <a:cubicBezTo>
                    <a:pt x="1634" y="5664"/>
                    <a:pt x="2721" y="5047"/>
                    <a:pt x="3073" y="5047"/>
                  </a:cubicBezTo>
                  <a:cubicBezTo>
                    <a:pt x="3095" y="5047"/>
                    <a:pt x="3114" y="5050"/>
                    <a:pt x="3130" y="5055"/>
                  </a:cubicBezTo>
                  <a:cubicBezTo>
                    <a:pt x="3400" y="5140"/>
                    <a:pt x="2836" y="5413"/>
                    <a:pt x="2404" y="5646"/>
                  </a:cubicBezTo>
                  <a:cubicBezTo>
                    <a:pt x="1974" y="5882"/>
                    <a:pt x="914" y="6375"/>
                    <a:pt x="1051" y="6819"/>
                  </a:cubicBezTo>
                  <a:cubicBezTo>
                    <a:pt x="1132" y="7085"/>
                    <a:pt x="1365" y="7288"/>
                    <a:pt x="1735" y="7288"/>
                  </a:cubicBezTo>
                  <a:cubicBezTo>
                    <a:pt x="1981" y="7288"/>
                    <a:pt x="2288" y="7198"/>
                    <a:pt x="2652" y="6977"/>
                  </a:cubicBezTo>
                  <a:cubicBezTo>
                    <a:pt x="3562" y="6422"/>
                    <a:pt x="4755" y="5730"/>
                    <a:pt x="4755" y="5730"/>
                  </a:cubicBezTo>
                  <a:cubicBezTo>
                    <a:pt x="4755" y="5730"/>
                    <a:pt x="4979" y="5901"/>
                    <a:pt x="5028" y="6135"/>
                  </a:cubicBezTo>
                  <a:cubicBezTo>
                    <a:pt x="5035" y="6168"/>
                    <a:pt x="5054" y="6183"/>
                    <a:pt x="5083" y="6183"/>
                  </a:cubicBezTo>
                  <a:cubicBezTo>
                    <a:pt x="5258" y="6183"/>
                    <a:pt x="5780" y="5617"/>
                    <a:pt x="5938" y="5099"/>
                  </a:cubicBezTo>
                  <a:cubicBezTo>
                    <a:pt x="6123" y="4495"/>
                    <a:pt x="5813" y="3795"/>
                    <a:pt x="5936" y="3658"/>
                  </a:cubicBezTo>
                  <a:cubicBezTo>
                    <a:pt x="6059" y="3520"/>
                    <a:pt x="8153" y="3140"/>
                    <a:pt x="8386" y="3088"/>
                  </a:cubicBezTo>
                  <a:cubicBezTo>
                    <a:pt x="8386" y="3088"/>
                    <a:pt x="7988" y="899"/>
                    <a:pt x="6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9"/>
          <p:cNvSpPr txBox="1"/>
          <p:nvPr>
            <p:ph idx="4294967295" type="ctrTitle"/>
          </p:nvPr>
        </p:nvSpPr>
        <p:spPr>
          <a:xfrm>
            <a:off x="5185800" y="495700"/>
            <a:ext cx="3694500" cy="12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THANK YOU!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654" name="Google Shape;654;p39"/>
          <p:cNvSpPr txBox="1"/>
          <p:nvPr>
            <p:ph idx="4294967295" type="subTitle"/>
          </p:nvPr>
        </p:nvSpPr>
        <p:spPr>
          <a:xfrm flipH="1">
            <a:off x="5352750" y="1741300"/>
            <a:ext cx="3198600" cy="16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Do you have any questions?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655" name="Google Shape;655;p39"/>
          <p:cNvGrpSpPr/>
          <p:nvPr/>
        </p:nvGrpSpPr>
        <p:grpSpPr>
          <a:xfrm>
            <a:off x="1204940" y="1741300"/>
            <a:ext cx="1822404" cy="2998780"/>
            <a:chOff x="2968400" y="3064850"/>
            <a:chExt cx="239850" cy="394675"/>
          </a:xfrm>
        </p:grpSpPr>
        <p:sp>
          <p:nvSpPr>
            <p:cNvPr id="656" name="Google Shape;656;p39"/>
            <p:cNvSpPr/>
            <p:nvPr/>
          </p:nvSpPr>
          <p:spPr>
            <a:xfrm>
              <a:off x="3018525" y="3162225"/>
              <a:ext cx="139650" cy="193575"/>
            </a:xfrm>
            <a:custGeom>
              <a:rect b="b" l="l" r="r" t="t"/>
              <a:pathLst>
                <a:path extrusionOk="0" h="7743" w="5586">
                  <a:moveTo>
                    <a:pt x="1562" y="1"/>
                  </a:moveTo>
                  <a:lnTo>
                    <a:pt x="1" y="7743"/>
                  </a:lnTo>
                  <a:lnTo>
                    <a:pt x="5585" y="7743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2968400" y="3064850"/>
              <a:ext cx="239850" cy="140425"/>
            </a:xfrm>
            <a:custGeom>
              <a:rect b="b" l="l" r="r" t="t"/>
              <a:pathLst>
                <a:path extrusionOk="0" h="5617" w="9594">
                  <a:moveTo>
                    <a:pt x="4834" y="0"/>
                  </a:moveTo>
                  <a:cubicBezTo>
                    <a:pt x="4832" y="0"/>
                    <a:pt x="4830" y="0"/>
                    <a:pt x="4829" y="0"/>
                  </a:cubicBezTo>
                  <a:lnTo>
                    <a:pt x="4765" y="0"/>
                  </a:lnTo>
                  <a:cubicBezTo>
                    <a:pt x="3746" y="0"/>
                    <a:pt x="2804" y="275"/>
                    <a:pt x="2030" y="668"/>
                  </a:cubicBezTo>
                  <a:cubicBezTo>
                    <a:pt x="1731" y="818"/>
                    <a:pt x="1446" y="994"/>
                    <a:pt x="1176" y="1193"/>
                  </a:cubicBezTo>
                  <a:cubicBezTo>
                    <a:pt x="445" y="1741"/>
                    <a:pt x="0" y="2364"/>
                    <a:pt x="0" y="2811"/>
                  </a:cubicBezTo>
                  <a:cubicBezTo>
                    <a:pt x="0" y="3248"/>
                    <a:pt x="442" y="3866"/>
                    <a:pt x="1166" y="4411"/>
                  </a:cubicBezTo>
                  <a:cubicBezTo>
                    <a:pt x="1478" y="4645"/>
                    <a:pt x="1812" y="4846"/>
                    <a:pt x="2165" y="5013"/>
                  </a:cubicBezTo>
                  <a:cubicBezTo>
                    <a:pt x="2975" y="5405"/>
                    <a:pt x="3864" y="5612"/>
                    <a:pt x="4767" y="5617"/>
                  </a:cubicBezTo>
                  <a:lnTo>
                    <a:pt x="4831" y="5617"/>
                  </a:lnTo>
                  <a:cubicBezTo>
                    <a:pt x="7462" y="5614"/>
                    <a:pt x="9593" y="3768"/>
                    <a:pt x="9593" y="2804"/>
                  </a:cubicBezTo>
                  <a:cubicBezTo>
                    <a:pt x="9593" y="1827"/>
                    <a:pt x="7463" y="0"/>
                    <a:pt x="4834" y="0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3154225" y="3081475"/>
              <a:ext cx="30875" cy="108650"/>
            </a:xfrm>
            <a:custGeom>
              <a:rect b="b" l="l" r="r" t="t"/>
              <a:pathLst>
                <a:path extrusionOk="0" h="4346" w="1235">
                  <a:moveTo>
                    <a:pt x="128" y="1"/>
                  </a:moveTo>
                  <a:lnTo>
                    <a:pt x="128" y="1"/>
                  </a:lnTo>
                  <a:cubicBezTo>
                    <a:pt x="191" y="658"/>
                    <a:pt x="363" y="2836"/>
                    <a:pt x="0" y="4345"/>
                  </a:cubicBezTo>
                  <a:cubicBezTo>
                    <a:pt x="351" y="4178"/>
                    <a:pt x="685" y="3977"/>
                    <a:pt x="997" y="3744"/>
                  </a:cubicBezTo>
                  <a:cubicBezTo>
                    <a:pt x="1235" y="2217"/>
                    <a:pt x="1122" y="1157"/>
                    <a:pt x="982" y="526"/>
                  </a:cubicBezTo>
                  <a:cubicBezTo>
                    <a:pt x="714" y="327"/>
                    <a:pt x="427" y="150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2991775" y="3081525"/>
              <a:ext cx="30950" cy="108725"/>
            </a:xfrm>
            <a:custGeom>
              <a:rect b="b" l="l" r="r" t="t"/>
              <a:pathLst>
                <a:path extrusionOk="0" h="4349" w="1238">
                  <a:moveTo>
                    <a:pt x="1103" y="1"/>
                  </a:moveTo>
                  <a:cubicBezTo>
                    <a:pt x="803" y="153"/>
                    <a:pt x="518" y="330"/>
                    <a:pt x="248" y="529"/>
                  </a:cubicBezTo>
                  <a:cubicBezTo>
                    <a:pt x="111" y="1160"/>
                    <a:pt x="1" y="2220"/>
                    <a:pt x="241" y="3747"/>
                  </a:cubicBezTo>
                  <a:cubicBezTo>
                    <a:pt x="553" y="3980"/>
                    <a:pt x="887" y="4181"/>
                    <a:pt x="1238" y="4348"/>
                  </a:cubicBezTo>
                  <a:cubicBezTo>
                    <a:pt x="872" y="2839"/>
                    <a:pt x="1041" y="661"/>
                    <a:pt x="1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3035150" y="3111850"/>
              <a:ext cx="106500" cy="46350"/>
            </a:xfrm>
            <a:custGeom>
              <a:rect b="b" l="l" r="r" t="t"/>
              <a:pathLst>
                <a:path extrusionOk="0" h="1854" w="4260">
                  <a:moveTo>
                    <a:pt x="1859" y="1"/>
                  </a:moveTo>
                  <a:cubicBezTo>
                    <a:pt x="1766" y="1"/>
                    <a:pt x="1695" y="82"/>
                    <a:pt x="1707" y="175"/>
                  </a:cubicBezTo>
                  <a:lnTo>
                    <a:pt x="1707" y="570"/>
                  </a:lnTo>
                  <a:lnTo>
                    <a:pt x="1430" y="570"/>
                  </a:lnTo>
                  <a:lnTo>
                    <a:pt x="1430" y="182"/>
                  </a:lnTo>
                  <a:cubicBezTo>
                    <a:pt x="1442" y="89"/>
                    <a:pt x="1371" y="8"/>
                    <a:pt x="1277" y="8"/>
                  </a:cubicBezTo>
                  <a:cubicBezTo>
                    <a:pt x="1187" y="8"/>
                    <a:pt x="1113" y="89"/>
                    <a:pt x="1128" y="182"/>
                  </a:cubicBezTo>
                  <a:lnTo>
                    <a:pt x="1128" y="570"/>
                  </a:lnTo>
                  <a:lnTo>
                    <a:pt x="853" y="570"/>
                  </a:lnTo>
                  <a:lnTo>
                    <a:pt x="853" y="187"/>
                  </a:lnTo>
                  <a:cubicBezTo>
                    <a:pt x="865" y="96"/>
                    <a:pt x="794" y="15"/>
                    <a:pt x="701" y="15"/>
                  </a:cubicBezTo>
                  <a:cubicBezTo>
                    <a:pt x="607" y="15"/>
                    <a:pt x="536" y="96"/>
                    <a:pt x="548" y="187"/>
                  </a:cubicBezTo>
                  <a:lnTo>
                    <a:pt x="548" y="570"/>
                  </a:lnTo>
                  <a:lnTo>
                    <a:pt x="352" y="570"/>
                  </a:lnTo>
                  <a:cubicBezTo>
                    <a:pt x="158" y="570"/>
                    <a:pt x="1" y="725"/>
                    <a:pt x="1" y="919"/>
                  </a:cubicBezTo>
                  <a:cubicBezTo>
                    <a:pt x="1" y="1113"/>
                    <a:pt x="158" y="1270"/>
                    <a:pt x="352" y="1270"/>
                  </a:cubicBezTo>
                  <a:lnTo>
                    <a:pt x="548" y="1270"/>
                  </a:lnTo>
                  <a:lnTo>
                    <a:pt x="548" y="1680"/>
                  </a:lnTo>
                  <a:cubicBezTo>
                    <a:pt x="536" y="1770"/>
                    <a:pt x="607" y="1854"/>
                    <a:pt x="701" y="1854"/>
                  </a:cubicBezTo>
                  <a:cubicBezTo>
                    <a:pt x="791" y="1854"/>
                    <a:pt x="865" y="1770"/>
                    <a:pt x="853" y="1680"/>
                  </a:cubicBezTo>
                  <a:lnTo>
                    <a:pt x="853" y="1270"/>
                  </a:lnTo>
                  <a:lnTo>
                    <a:pt x="1128" y="1270"/>
                  </a:lnTo>
                  <a:lnTo>
                    <a:pt x="1128" y="1672"/>
                  </a:lnTo>
                  <a:cubicBezTo>
                    <a:pt x="1139" y="1762"/>
                    <a:pt x="1209" y="1807"/>
                    <a:pt x="1279" y="1807"/>
                  </a:cubicBezTo>
                  <a:cubicBezTo>
                    <a:pt x="1349" y="1807"/>
                    <a:pt x="1420" y="1762"/>
                    <a:pt x="1432" y="1672"/>
                  </a:cubicBezTo>
                  <a:lnTo>
                    <a:pt x="1432" y="1272"/>
                  </a:lnTo>
                  <a:lnTo>
                    <a:pt x="1705" y="1272"/>
                  </a:lnTo>
                  <a:lnTo>
                    <a:pt x="1705" y="1667"/>
                  </a:lnTo>
                  <a:cubicBezTo>
                    <a:pt x="1692" y="1758"/>
                    <a:pt x="1766" y="1839"/>
                    <a:pt x="1857" y="1839"/>
                  </a:cubicBezTo>
                  <a:cubicBezTo>
                    <a:pt x="1950" y="1839"/>
                    <a:pt x="2021" y="1758"/>
                    <a:pt x="2009" y="1667"/>
                  </a:cubicBezTo>
                  <a:lnTo>
                    <a:pt x="2009" y="1272"/>
                  </a:lnTo>
                  <a:lnTo>
                    <a:pt x="2286" y="1272"/>
                  </a:lnTo>
                  <a:lnTo>
                    <a:pt x="2286" y="1660"/>
                  </a:lnTo>
                  <a:cubicBezTo>
                    <a:pt x="2297" y="1750"/>
                    <a:pt x="2367" y="1794"/>
                    <a:pt x="2438" y="1794"/>
                  </a:cubicBezTo>
                  <a:cubicBezTo>
                    <a:pt x="2508" y="1794"/>
                    <a:pt x="2578" y="1750"/>
                    <a:pt x="2591" y="1660"/>
                  </a:cubicBezTo>
                  <a:lnTo>
                    <a:pt x="2591" y="1272"/>
                  </a:lnTo>
                  <a:lnTo>
                    <a:pt x="2866" y="1272"/>
                  </a:lnTo>
                  <a:lnTo>
                    <a:pt x="2866" y="1653"/>
                  </a:lnTo>
                  <a:cubicBezTo>
                    <a:pt x="2853" y="1743"/>
                    <a:pt x="2924" y="1827"/>
                    <a:pt x="3018" y="1827"/>
                  </a:cubicBezTo>
                  <a:cubicBezTo>
                    <a:pt x="3109" y="1827"/>
                    <a:pt x="3182" y="1743"/>
                    <a:pt x="3170" y="1653"/>
                  </a:cubicBezTo>
                  <a:lnTo>
                    <a:pt x="3170" y="1272"/>
                  </a:lnTo>
                  <a:lnTo>
                    <a:pt x="3447" y="1272"/>
                  </a:lnTo>
                  <a:lnTo>
                    <a:pt x="3447" y="1645"/>
                  </a:lnTo>
                  <a:cubicBezTo>
                    <a:pt x="3458" y="1734"/>
                    <a:pt x="3528" y="1778"/>
                    <a:pt x="3598" y="1778"/>
                  </a:cubicBezTo>
                  <a:cubicBezTo>
                    <a:pt x="3668" y="1778"/>
                    <a:pt x="3738" y="1734"/>
                    <a:pt x="3749" y="1645"/>
                  </a:cubicBezTo>
                  <a:lnTo>
                    <a:pt x="3749" y="1272"/>
                  </a:lnTo>
                  <a:lnTo>
                    <a:pt x="3899" y="1272"/>
                  </a:lnTo>
                  <a:cubicBezTo>
                    <a:pt x="3902" y="1272"/>
                    <a:pt x="3905" y="1272"/>
                    <a:pt x="3908" y="1272"/>
                  </a:cubicBezTo>
                  <a:cubicBezTo>
                    <a:pt x="4103" y="1272"/>
                    <a:pt x="4260" y="1115"/>
                    <a:pt x="4260" y="921"/>
                  </a:cubicBezTo>
                  <a:cubicBezTo>
                    <a:pt x="4260" y="728"/>
                    <a:pt x="4103" y="570"/>
                    <a:pt x="3908" y="570"/>
                  </a:cubicBezTo>
                  <a:cubicBezTo>
                    <a:pt x="3905" y="570"/>
                    <a:pt x="3902" y="570"/>
                    <a:pt x="3899" y="570"/>
                  </a:cubicBezTo>
                  <a:lnTo>
                    <a:pt x="3749" y="570"/>
                  </a:lnTo>
                  <a:lnTo>
                    <a:pt x="3749" y="153"/>
                  </a:lnTo>
                  <a:cubicBezTo>
                    <a:pt x="3738" y="63"/>
                    <a:pt x="3668" y="18"/>
                    <a:pt x="3598" y="18"/>
                  </a:cubicBezTo>
                  <a:cubicBezTo>
                    <a:pt x="3528" y="18"/>
                    <a:pt x="3457" y="63"/>
                    <a:pt x="3445" y="153"/>
                  </a:cubicBezTo>
                  <a:lnTo>
                    <a:pt x="3445" y="570"/>
                  </a:lnTo>
                  <a:lnTo>
                    <a:pt x="3170" y="570"/>
                  </a:lnTo>
                  <a:lnTo>
                    <a:pt x="3170" y="160"/>
                  </a:lnTo>
                  <a:cubicBezTo>
                    <a:pt x="3159" y="71"/>
                    <a:pt x="3088" y="26"/>
                    <a:pt x="3018" y="26"/>
                  </a:cubicBezTo>
                  <a:cubicBezTo>
                    <a:pt x="2947" y="26"/>
                    <a:pt x="2877" y="71"/>
                    <a:pt x="2866" y="160"/>
                  </a:cubicBezTo>
                  <a:lnTo>
                    <a:pt x="2866" y="570"/>
                  </a:lnTo>
                  <a:lnTo>
                    <a:pt x="2591" y="570"/>
                  </a:lnTo>
                  <a:lnTo>
                    <a:pt x="2591" y="168"/>
                  </a:lnTo>
                  <a:cubicBezTo>
                    <a:pt x="2580" y="78"/>
                    <a:pt x="2510" y="33"/>
                    <a:pt x="2439" y="33"/>
                  </a:cubicBezTo>
                  <a:cubicBezTo>
                    <a:pt x="2369" y="33"/>
                    <a:pt x="2299" y="78"/>
                    <a:pt x="2286" y="168"/>
                  </a:cubicBezTo>
                  <a:lnTo>
                    <a:pt x="2286" y="570"/>
                  </a:lnTo>
                  <a:lnTo>
                    <a:pt x="2011" y="570"/>
                  </a:lnTo>
                  <a:lnTo>
                    <a:pt x="2011" y="175"/>
                  </a:lnTo>
                  <a:cubicBezTo>
                    <a:pt x="2024" y="82"/>
                    <a:pt x="1952" y="1"/>
                    <a:pt x="1859" y="1"/>
                  </a:cubicBezTo>
                  <a:close/>
                </a:path>
              </a:pathLst>
            </a:custGeom>
            <a:solidFill>
              <a:srgbClr val="6130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2983925" y="3355775"/>
              <a:ext cx="208850" cy="90625"/>
            </a:xfrm>
            <a:custGeom>
              <a:rect b="b" l="l" r="r" t="t"/>
              <a:pathLst>
                <a:path extrusionOk="0" h="3625" w="8354">
                  <a:moveTo>
                    <a:pt x="342" y="1"/>
                  </a:moveTo>
                  <a:cubicBezTo>
                    <a:pt x="157" y="1"/>
                    <a:pt x="3" y="150"/>
                    <a:pt x="0" y="335"/>
                  </a:cubicBezTo>
                  <a:lnTo>
                    <a:pt x="0" y="3290"/>
                  </a:lnTo>
                  <a:cubicBezTo>
                    <a:pt x="3" y="3476"/>
                    <a:pt x="155" y="3624"/>
                    <a:pt x="338" y="3624"/>
                  </a:cubicBezTo>
                  <a:cubicBezTo>
                    <a:pt x="341" y="3624"/>
                    <a:pt x="343" y="3624"/>
                    <a:pt x="346" y="3624"/>
                  </a:cubicBezTo>
                  <a:lnTo>
                    <a:pt x="8005" y="3624"/>
                  </a:lnTo>
                  <a:cubicBezTo>
                    <a:pt x="8008" y="3624"/>
                    <a:pt x="8011" y="3624"/>
                    <a:pt x="8014" y="3624"/>
                  </a:cubicBezTo>
                  <a:cubicBezTo>
                    <a:pt x="8199" y="3624"/>
                    <a:pt x="8349" y="3476"/>
                    <a:pt x="8354" y="3290"/>
                  </a:cubicBezTo>
                  <a:lnTo>
                    <a:pt x="8354" y="335"/>
                  </a:lnTo>
                  <a:cubicBezTo>
                    <a:pt x="8349" y="150"/>
                    <a:pt x="8196" y="1"/>
                    <a:pt x="8010" y="1"/>
                  </a:cubicBezTo>
                  <a:cubicBezTo>
                    <a:pt x="8008" y="1"/>
                    <a:pt x="8007" y="1"/>
                    <a:pt x="8005" y="1"/>
                  </a:cubicBezTo>
                  <a:lnTo>
                    <a:pt x="346" y="1"/>
                  </a:lnTo>
                  <a:cubicBezTo>
                    <a:pt x="345" y="1"/>
                    <a:pt x="343" y="1"/>
                    <a:pt x="342" y="1"/>
                  </a:cubicBezTo>
                  <a:close/>
                </a:path>
              </a:pathLst>
            </a:custGeom>
            <a:solidFill>
              <a:srgbClr val="6130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2975525" y="3440225"/>
              <a:ext cx="225650" cy="19300"/>
            </a:xfrm>
            <a:custGeom>
              <a:rect b="b" l="l" r="r" t="t"/>
              <a:pathLst>
                <a:path extrusionOk="0" h="772" w="9026">
                  <a:moveTo>
                    <a:pt x="435" y="1"/>
                  </a:moveTo>
                  <a:cubicBezTo>
                    <a:pt x="194" y="1"/>
                    <a:pt x="0" y="172"/>
                    <a:pt x="0" y="386"/>
                  </a:cubicBezTo>
                  <a:cubicBezTo>
                    <a:pt x="0" y="597"/>
                    <a:pt x="194" y="771"/>
                    <a:pt x="435" y="771"/>
                  </a:cubicBezTo>
                  <a:lnTo>
                    <a:pt x="8591" y="771"/>
                  </a:lnTo>
                  <a:cubicBezTo>
                    <a:pt x="8832" y="771"/>
                    <a:pt x="9026" y="597"/>
                    <a:pt x="9026" y="386"/>
                  </a:cubicBezTo>
                  <a:cubicBezTo>
                    <a:pt x="9026" y="172"/>
                    <a:pt x="8832" y="1"/>
                    <a:pt x="8591" y="1"/>
                  </a:cubicBezTo>
                  <a:close/>
                </a:path>
              </a:pathLst>
            </a:custGeom>
            <a:solidFill>
              <a:srgbClr val="2835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3045525" y="3375800"/>
              <a:ext cx="85575" cy="40700"/>
            </a:xfrm>
            <a:custGeom>
              <a:rect b="b" l="l" r="r" t="t"/>
              <a:pathLst>
                <a:path extrusionOk="0" h="1628" w="3423">
                  <a:moveTo>
                    <a:pt x="1" y="0"/>
                  </a:moveTo>
                  <a:lnTo>
                    <a:pt x="1" y="1628"/>
                  </a:lnTo>
                  <a:lnTo>
                    <a:pt x="3423" y="1628"/>
                  </a:lnTo>
                  <a:lnTo>
                    <a:pt x="3423" y="0"/>
                  </a:ln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64" name="Google Shape;664;p39"/>
          <p:cNvCxnSpPr>
            <a:stCxn id="653" idx="1"/>
          </p:cNvCxnSpPr>
          <p:nvPr/>
        </p:nvCxnSpPr>
        <p:spPr>
          <a:xfrm flipH="1">
            <a:off x="2864400" y="1118500"/>
            <a:ext cx="2321400" cy="806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ctrTitle"/>
          </p:nvPr>
        </p:nvSpPr>
        <p:spPr>
          <a:xfrm>
            <a:off x="5424000" y="805850"/>
            <a:ext cx="1804500" cy="9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187" name="Google Shape;187;p28"/>
          <p:cNvSpPr txBox="1"/>
          <p:nvPr>
            <p:ph idx="1" type="subTitle"/>
          </p:nvPr>
        </p:nvSpPr>
        <p:spPr>
          <a:xfrm>
            <a:off x="5690975" y="2183950"/>
            <a:ext cx="3370200" cy="20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Kenny Ross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Stephanie Rathod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Geoff Wilson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Henry Nguyen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Google Shape;188;p28"/>
          <p:cNvCxnSpPr/>
          <p:nvPr/>
        </p:nvCxnSpPr>
        <p:spPr>
          <a:xfrm>
            <a:off x="6280850" y="2020050"/>
            <a:ext cx="2914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lg" w="lg" type="oval"/>
            <a:tailEnd len="lg" w="lg" type="none"/>
          </a:ln>
        </p:spPr>
      </p:cxnSp>
      <p:grpSp>
        <p:nvGrpSpPr>
          <p:cNvPr id="189" name="Google Shape;189;p28"/>
          <p:cNvGrpSpPr/>
          <p:nvPr/>
        </p:nvGrpSpPr>
        <p:grpSpPr>
          <a:xfrm>
            <a:off x="937404" y="1327366"/>
            <a:ext cx="2742357" cy="3803561"/>
            <a:chOff x="845875" y="2400750"/>
            <a:chExt cx="942650" cy="1307425"/>
          </a:xfrm>
        </p:grpSpPr>
        <p:sp>
          <p:nvSpPr>
            <p:cNvPr id="190" name="Google Shape;190;p28"/>
            <p:cNvSpPr/>
            <p:nvPr/>
          </p:nvSpPr>
          <p:spPr>
            <a:xfrm>
              <a:off x="1758800" y="2513325"/>
              <a:ext cx="19400" cy="1035150"/>
            </a:xfrm>
            <a:custGeom>
              <a:rect b="b" l="l" r="r" t="t"/>
              <a:pathLst>
                <a:path extrusionOk="0" h="41406" w="776">
                  <a:moveTo>
                    <a:pt x="390" y="1"/>
                  </a:moveTo>
                  <a:cubicBezTo>
                    <a:pt x="181" y="1"/>
                    <a:pt x="1" y="168"/>
                    <a:pt x="1" y="385"/>
                  </a:cubicBezTo>
                  <a:lnTo>
                    <a:pt x="1" y="41308"/>
                  </a:lnTo>
                  <a:lnTo>
                    <a:pt x="775" y="41406"/>
                  </a:lnTo>
                  <a:lnTo>
                    <a:pt x="775" y="385"/>
                  </a:lnTo>
                  <a:cubicBezTo>
                    <a:pt x="775" y="194"/>
                    <a:pt x="631" y="29"/>
                    <a:pt x="435" y="3"/>
                  </a:cubicBezTo>
                  <a:cubicBezTo>
                    <a:pt x="420" y="1"/>
                    <a:pt x="405" y="1"/>
                    <a:pt x="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866000" y="2956700"/>
              <a:ext cx="902525" cy="131825"/>
            </a:xfrm>
            <a:custGeom>
              <a:rect b="b" l="l" r="r" t="t"/>
              <a:pathLst>
                <a:path extrusionOk="0" h="5273" w="36101">
                  <a:moveTo>
                    <a:pt x="1" y="0"/>
                  </a:moveTo>
                  <a:lnTo>
                    <a:pt x="1" y="770"/>
                  </a:lnTo>
                  <a:lnTo>
                    <a:pt x="36100" y="5273"/>
                  </a:lnTo>
                  <a:lnTo>
                    <a:pt x="36100" y="44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1748225" y="3512525"/>
              <a:ext cx="40300" cy="195650"/>
            </a:xfrm>
            <a:custGeom>
              <a:rect b="b" l="l" r="r" t="t"/>
              <a:pathLst>
                <a:path extrusionOk="0" h="7826" w="1612">
                  <a:moveTo>
                    <a:pt x="799" y="1"/>
                  </a:moveTo>
                  <a:cubicBezTo>
                    <a:pt x="364" y="1"/>
                    <a:pt x="1" y="353"/>
                    <a:pt x="1" y="803"/>
                  </a:cubicBezTo>
                  <a:lnTo>
                    <a:pt x="6" y="7826"/>
                  </a:lnTo>
                  <a:lnTo>
                    <a:pt x="1612" y="7826"/>
                  </a:lnTo>
                  <a:lnTo>
                    <a:pt x="1612" y="803"/>
                  </a:lnTo>
                  <a:cubicBezTo>
                    <a:pt x="1612" y="395"/>
                    <a:pt x="1307" y="54"/>
                    <a:pt x="904" y="8"/>
                  </a:cubicBezTo>
                  <a:cubicBezTo>
                    <a:pt x="869" y="3"/>
                    <a:pt x="834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856325" y="2400750"/>
              <a:ext cx="19375" cy="1035300"/>
            </a:xfrm>
            <a:custGeom>
              <a:rect b="b" l="l" r="r" t="t"/>
              <a:pathLst>
                <a:path extrusionOk="0" h="41412" w="775">
                  <a:moveTo>
                    <a:pt x="390" y="1"/>
                  </a:moveTo>
                  <a:cubicBezTo>
                    <a:pt x="181" y="1"/>
                    <a:pt x="0" y="168"/>
                    <a:pt x="0" y="385"/>
                  </a:cubicBezTo>
                  <a:lnTo>
                    <a:pt x="0" y="41313"/>
                  </a:lnTo>
                  <a:lnTo>
                    <a:pt x="775" y="41411"/>
                  </a:lnTo>
                  <a:lnTo>
                    <a:pt x="775" y="385"/>
                  </a:lnTo>
                  <a:cubicBezTo>
                    <a:pt x="775" y="194"/>
                    <a:pt x="630" y="29"/>
                    <a:pt x="434" y="3"/>
                  </a:cubicBezTo>
                  <a:cubicBezTo>
                    <a:pt x="419" y="2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845875" y="3399975"/>
              <a:ext cx="40150" cy="308200"/>
            </a:xfrm>
            <a:custGeom>
              <a:rect b="b" l="l" r="r" t="t"/>
              <a:pathLst>
                <a:path extrusionOk="0" h="12328" w="1606">
                  <a:moveTo>
                    <a:pt x="799" y="0"/>
                  </a:moveTo>
                  <a:cubicBezTo>
                    <a:pt x="364" y="0"/>
                    <a:pt x="0" y="352"/>
                    <a:pt x="0" y="802"/>
                  </a:cubicBezTo>
                  <a:lnTo>
                    <a:pt x="0" y="12328"/>
                  </a:lnTo>
                  <a:lnTo>
                    <a:pt x="1606" y="12328"/>
                  </a:lnTo>
                  <a:lnTo>
                    <a:pt x="1606" y="802"/>
                  </a:lnTo>
                  <a:cubicBezTo>
                    <a:pt x="1606" y="399"/>
                    <a:pt x="1306" y="53"/>
                    <a:pt x="904" y="7"/>
                  </a:cubicBezTo>
                  <a:cubicBezTo>
                    <a:pt x="868" y="2"/>
                    <a:pt x="833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28"/>
          <p:cNvGrpSpPr/>
          <p:nvPr/>
        </p:nvGrpSpPr>
        <p:grpSpPr>
          <a:xfrm>
            <a:off x="5377030" y="2285171"/>
            <a:ext cx="313937" cy="282818"/>
            <a:chOff x="2683550" y="2934950"/>
            <a:chExt cx="368125" cy="361475"/>
          </a:xfrm>
        </p:grpSpPr>
        <p:sp>
          <p:nvSpPr>
            <p:cNvPr id="196" name="Google Shape;196;p28"/>
            <p:cNvSpPr/>
            <p:nvPr/>
          </p:nvSpPr>
          <p:spPr>
            <a:xfrm>
              <a:off x="2683550" y="2935600"/>
              <a:ext cx="368125" cy="360825"/>
            </a:xfrm>
            <a:custGeom>
              <a:rect b="b" l="l" r="r" t="t"/>
              <a:pathLst>
                <a:path extrusionOk="0" h="14433" w="14725">
                  <a:moveTo>
                    <a:pt x="5243" y="0"/>
                  </a:moveTo>
                  <a:cubicBezTo>
                    <a:pt x="5149" y="0"/>
                    <a:pt x="5053" y="11"/>
                    <a:pt x="4957" y="33"/>
                  </a:cubicBezTo>
                  <a:lnTo>
                    <a:pt x="3010" y="505"/>
                  </a:lnTo>
                  <a:cubicBezTo>
                    <a:pt x="1239" y="919"/>
                    <a:pt x="0" y="2482"/>
                    <a:pt x="0" y="4312"/>
                  </a:cubicBezTo>
                  <a:lnTo>
                    <a:pt x="0" y="4666"/>
                  </a:lnTo>
                  <a:cubicBezTo>
                    <a:pt x="23" y="5628"/>
                    <a:pt x="811" y="6324"/>
                    <a:pt x="1688" y="6324"/>
                  </a:cubicBezTo>
                  <a:cubicBezTo>
                    <a:pt x="1940" y="6324"/>
                    <a:pt x="2199" y="6267"/>
                    <a:pt x="2449" y="6141"/>
                  </a:cubicBezTo>
                  <a:lnTo>
                    <a:pt x="2685" y="6023"/>
                  </a:lnTo>
                  <a:lnTo>
                    <a:pt x="2685" y="13459"/>
                  </a:lnTo>
                  <a:cubicBezTo>
                    <a:pt x="2656" y="13990"/>
                    <a:pt x="3128" y="14433"/>
                    <a:pt x="3659" y="14433"/>
                  </a:cubicBezTo>
                  <a:lnTo>
                    <a:pt x="11154" y="14433"/>
                  </a:lnTo>
                  <a:cubicBezTo>
                    <a:pt x="11685" y="14433"/>
                    <a:pt x="12128" y="13990"/>
                    <a:pt x="12128" y="13459"/>
                  </a:cubicBezTo>
                  <a:lnTo>
                    <a:pt x="12128" y="6082"/>
                  </a:lnTo>
                  <a:lnTo>
                    <a:pt x="12216" y="6112"/>
                  </a:lnTo>
                  <a:cubicBezTo>
                    <a:pt x="12490" y="6282"/>
                    <a:pt x="12784" y="6359"/>
                    <a:pt x="13071" y="6359"/>
                  </a:cubicBezTo>
                  <a:cubicBezTo>
                    <a:pt x="13929" y="6359"/>
                    <a:pt x="14724" y="5668"/>
                    <a:pt x="14724" y="4695"/>
                  </a:cubicBezTo>
                  <a:lnTo>
                    <a:pt x="14724" y="4282"/>
                  </a:lnTo>
                  <a:cubicBezTo>
                    <a:pt x="14724" y="2453"/>
                    <a:pt x="13426" y="860"/>
                    <a:pt x="11656" y="476"/>
                  </a:cubicBezTo>
                  <a:lnTo>
                    <a:pt x="9531" y="33"/>
                  </a:lnTo>
                  <a:cubicBezTo>
                    <a:pt x="9446" y="14"/>
                    <a:pt x="9361" y="4"/>
                    <a:pt x="9278" y="4"/>
                  </a:cubicBezTo>
                  <a:cubicBezTo>
                    <a:pt x="8983" y="4"/>
                    <a:pt x="8705" y="122"/>
                    <a:pt x="8498" y="328"/>
                  </a:cubicBezTo>
                  <a:lnTo>
                    <a:pt x="7820" y="1037"/>
                  </a:lnTo>
                  <a:cubicBezTo>
                    <a:pt x="7672" y="1184"/>
                    <a:pt x="7495" y="1243"/>
                    <a:pt x="7318" y="1273"/>
                  </a:cubicBezTo>
                  <a:lnTo>
                    <a:pt x="7288" y="1273"/>
                  </a:lnTo>
                  <a:cubicBezTo>
                    <a:pt x="7082" y="1273"/>
                    <a:pt x="6875" y="1184"/>
                    <a:pt x="6728" y="1037"/>
                  </a:cubicBezTo>
                  <a:lnTo>
                    <a:pt x="5990" y="299"/>
                  </a:lnTo>
                  <a:cubicBezTo>
                    <a:pt x="5791" y="100"/>
                    <a:pt x="5525" y="0"/>
                    <a:pt x="5243" y="0"/>
                  </a:cubicBezTo>
                  <a:close/>
                </a:path>
              </a:pathLst>
            </a:custGeom>
            <a:solidFill>
              <a:srgbClr val="F9F9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2866475" y="2934950"/>
              <a:ext cx="185200" cy="361475"/>
            </a:xfrm>
            <a:custGeom>
              <a:rect b="b" l="l" r="r" t="t"/>
              <a:pathLst>
                <a:path extrusionOk="0" h="14459" w="7408">
                  <a:moveTo>
                    <a:pt x="1961" y="1"/>
                  </a:moveTo>
                  <a:cubicBezTo>
                    <a:pt x="1666" y="1"/>
                    <a:pt x="1388" y="118"/>
                    <a:pt x="1181" y="325"/>
                  </a:cubicBezTo>
                  <a:lnTo>
                    <a:pt x="503" y="1033"/>
                  </a:lnTo>
                  <a:cubicBezTo>
                    <a:pt x="355" y="1181"/>
                    <a:pt x="178" y="1240"/>
                    <a:pt x="1" y="1269"/>
                  </a:cubicBezTo>
                  <a:lnTo>
                    <a:pt x="1" y="14459"/>
                  </a:lnTo>
                  <a:lnTo>
                    <a:pt x="3837" y="14459"/>
                  </a:lnTo>
                  <a:cubicBezTo>
                    <a:pt x="4368" y="14459"/>
                    <a:pt x="4811" y="14016"/>
                    <a:pt x="4811" y="13485"/>
                  </a:cubicBezTo>
                  <a:lnTo>
                    <a:pt x="4811" y="6108"/>
                  </a:lnTo>
                  <a:lnTo>
                    <a:pt x="4899" y="6138"/>
                  </a:lnTo>
                  <a:cubicBezTo>
                    <a:pt x="5173" y="6308"/>
                    <a:pt x="5467" y="6385"/>
                    <a:pt x="5754" y="6385"/>
                  </a:cubicBezTo>
                  <a:cubicBezTo>
                    <a:pt x="6612" y="6385"/>
                    <a:pt x="7407" y="5694"/>
                    <a:pt x="7407" y="4721"/>
                  </a:cubicBezTo>
                  <a:lnTo>
                    <a:pt x="7407" y="4279"/>
                  </a:lnTo>
                  <a:cubicBezTo>
                    <a:pt x="7407" y="2449"/>
                    <a:pt x="6109" y="856"/>
                    <a:pt x="4339" y="472"/>
                  </a:cubicBezTo>
                  <a:lnTo>
                    <a:pt x="2214" y="30"/>
                  </a:lnTo>
                  <a:cubicBezTo>
                    <a:pt x="2129" y="10"/>
                    <a:pt x="2044" y="1"/>
                    <a:pt x="1961" y="1"/>
                  </a:cubicBezTo>
                  <a:close/>
                </a:path>
              </a:pathLst>
            </a:custGeom>
            <a:solidFill>
              <a:srgbClr val="F8F8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2803050" y="3036750"/>
              <a:ext cx="53125" cy="150500"/>
            </a:xfrm>
            <a:custGeom>
              <a:rect b="b" l="l" r="r" t="t"/>
              <a:pathLst>
                <a:path extrusionOk="0" h="6020" w="2125">
                  <a:moveTo>
                    <a:pt x="1564" y="0"/>
                  </a:moveTo>
                  <a:cubicBezTo>
                    <a:pt x="1476" y="0"/>
                    <a:pt x="1417" y="30"/>
                    <a:pt x="1328" y="59"/>
                  </a:cubicBezTo>
                  <a:lnTo>
                    <a:pt x="236" y="708"/>
                  </a:lnTo>
                  <a:cubicBezTo>
                    <a:pt x="89" y="797"/>
                    <a:pt x="0" y="974"/>
                    <a:pt x="0" y="1151"/>
                  </a:cubicBezTo>
                  <a:cubicBezTo>
                    <a:pt x="0" y="1269"/>
                    <a:pt x="59" y="1417"/>
                    <a:pt x="118" y="1505"/>
                  </a:cubicBezTo>
                  <a:cubicBezTo>
                    <a:pt x="177" y="1594"/>
                    <a:pt x="295" y="1653"/>
                    <a:pt x="413" y="1653"/>
                  </a:cubicBezTo>
                  <a:cubicBezTo>
                    <a:pt x="472" y="1653"/>
                    <a:pt x="561" y="1653"/>
                    <a:pt x="620" y="1594"/>
                  </a:cubicBezTo>
                  <a:lnTo>
                    <a:pt x="856" y="1446"/>
                  </a:lnTo>
                  <a:lnTo>
                    <a:pt x="856" y="5636"/>
                  </a:lnTo>
                  <a:cubicBezTo>
                    <a:pt x="856" y="5754"/>
                    <a:pt x="945" y="5872"/>
                    <a:pt x="1033" y="5931"/>
                  </a:cubicBezTo>
                  <a:cubicBezTo>
                    <a:pt x="1181" y="5990"/>
                    <a:pt x="1328" y="6020"/>
                    <a:pt x="1505" y="6020"/>
                  </a:cubicBezTo>
                  <a:cubicBezTo>
                    <a:pt x="1653" y="6020"/>
                    <a:pt x="1800" y="5990"/>
                    <a:pt x="1948" y="5931"/>
                  </a:cubicBezTo>
                  <a:cubicBezTo>
                    <a:pt x="2066" y="5872"/>
                    <a:pt x="2125" y="5754"/>
                    <a:pt x="2125" y="5636"/>
                  </a:cubicBezTo>
                  <a:lnTo>
                    <a:pt x="2125" y="413"/>
                  </a:lnTo>
                  <a:cubicBezTo>
                    <a:pt x="2125" y="295"/>
                    <a:pt x="2066" y="177"/>
                    <a:pt x="1948" y="118"/>
                  </a:cubicBezTo>
                  <a:cubicBezTo>
                    <a:pt x="1830" y="59"/>
                    <a:pt x="1712" y="0"/>
                    <a:pt x="1564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2865750" y="3036750"/>
              <a:ext cx="53875" cy="150500"/>
            </a:xfrm>
            <a:custGeom>
              <a:rect b="b" l="l" r="r" t="t"/>
              <a:pathLst>
                <a:path extrusionOk="0" h="6020" w="2155">
                  <a:moveTo>
                    <a:pt x="1564" y="0"/>
                  </a:moveTo>
                  <a:cubicBezTo>
                    <a:pt x="1505" y="0"/>
                    <a:pt x="1417" y="30"/>
                    <a:pt x="1328" y="59"/>
                  </a:cubicBezTo>
                  <a:lnTo>
                    <a:pt x="266" y="708"/>
                  </a:lnTo>
                  <a:cubicBezTo>
                    <a:pt x="89" y="797"/>
                    <a:pt x="0" y="974"/>
                    <a:pt x="30" y="1151"/>
                  </a:cubicBezTo>
                  <a:cubicBezTo>
                    <a:pt x="0" y="1269"/>
                    <a:pt x="60" y="1417"/>
                    <a:pt x="119" y="1505"/>
                  </a:cubicBezTo>
                  <a:cubicBezTo>
                    <a:pt x="189" y="1611"/>
                    <a:pt x="303" y="1665"/>
                    <a:pt x="414" y="1665"/>
                  </a:cubicBezTo>
                  <a:cubicBezTo>
                    <a:pt x="488" y="1665"/>
                    <a:pt x="561" y="1641"/>
                    <a:pt x="620" y="1594"/>
                  </a:cubicBezTo>
                  <a:lnTo>
                    <a:pt x="856" y="1446"/>
                  </a:lnTo>
                  <a:lnTo>
                    <a:pt x="856" y="5636"/>
                  </a:lnTo>
                  <a:cubicBezTo>
                    <a:pt x="856" y="5754"/>
                    <a:pt x="945" y="5872"/>
                    <a:pt x="1063" y="5931"/>
                  </a:cubicBezTo>
                  <a:cubicBezTo>
                    <a:pt x="1196" y="5990"/>
                    <a:pt x="1343" y="6020"/>
                    <a:pt x="1494" y="6020"/>
                  </a:cubicBezTo>
                  <a:cubicBezTo>
                    <a:pt x="1646" y="6020"/>
                    <a:pt x="1800" y="5990"/>
                    <a:pt x="1948" y="5931"/>
                  </a:cubicBezTo>
                  <a:cubicBezTo>
                    <a:pt x="2066" y="5872"/>
                    <a:pt x="2125" y="5754"/>
                    <a:pt x="2155" y="5636"/>
                  </a:cubicBezTo>
                  <a:lnTo>
                    <a:pt x="2155" y="413"/>
                  </a:lnTo>
                  <a:cubicBezTo>
                    <a:pt x="2125" y="295"/>
                    <a:pt x="2066" y="177"/>
                    <a:pt x="1948" y="118"/>
                  </a:cubicBezTo>
                  <a:cubicBezTo>
                    <a:pt x="1859" y="59"/>
                    <a:pt x="1712" y="0"/>
                    <a:pt x="1564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28"/>
          <p:cNvGrpSpPr/>
          <p:nvPr/>
        </p:nvGrpSpPr>
        <p:grpSpPr>
          <a:xfrm>
            <a:off x="5377030" y="2619271"/>
            <a:ext cx="313937" cy="282818"/>
            <a:chOff x="2683550" y="2934950"/>
            <a:chExt cx="368125" cy="361475"/>
          </a:xfrm>
        </p:grpSpPr>
        <p:sp>
          <p:nvSpPr>
            <p:cNvPr id="201" name="Google Shape;201;p28"/>
            <p:cNvSpPr/>
            <p:nvPr/>
          </p:nvSpPr>
          <p:spPr>
            <a:xfrm>
              <a:off x="2683550" y="2935600"/>
              <a:ext cx="368125" cy="360825"/>
            </a:xfrm>
            <a:custGeom>
              <a:rect b="b" l="l" r="r" t="t"/>
              <a:pathLst>
                <a:path extrusionOk="0" h="14433" w="14725">
                  <a:moveTo>
                    <a:pt x="5243" y="0"/>
                  </a:moveTo>
                  <a:cubicBezTo>
                    <a:pt x="5149" y="0"/>
                    <a:pt x="5053" y="11"/>
                    <a:pt x="4957" y="33"/>
                  </a:cubicBezTo>
                  <a:lnTo>
                    <a:pt x="3010" y="505"/>
                  </a:lnTo>
                  <a:cubicBezTo>
                    <a:pt x="1239" y="919"/>
                    <a:pt x="0" y="2482"/>
                    <a:pt x="0" y="4312"/>
                  </a:cubicBezTo>
                  <a:lnTo>
                    <a:pt x="0" y="4666"/>
                  </a:lnTo>
                  <a:cubicBezTo>
                    <a:pt x="23" y="5628"/>
                    <a:pt x="811" y="6324"/>
                    <a:pt x="1688" y="6324"/>
                  </a:cubicBezTo>
                  <a:cubicBezTo>
                    <a:pt x="1940" y="6324"/>
                    <a:pt x="2199" y="6267"/>
                    <a:pt x="2449" y="6141"/>
                  </a:cubicBezTo>
                  <a:lnTo>
                    <a:pt x="2685" y="6023"/>
                  </a:lnTo>
                  <a:lnTo>
                    <a:pt x="2685" y="13459"/>
                  </a:lnTo>
                  <a:cubicBezTo>
                    <a:pt x="2656" y="13990"/>
                    <a:pt x="3128" y="14433"/>
                    <a:pt x="3659" y="14433"/>
                  </a:cubicBezTo>
                  <a:lnTo>
                    <a:pt x="11154" y="14433"/>
                  </a:lnTo>
                  <a:cubicBezTo>
                    <a:pt x="11685" y="14433"/>
                    <a:pt x="12128" y="13990"/>
                    <a:pt x="12128" y="13459"/>
                  </a:cubicBezTo>
                  <a:lnTo>
                    <a:pt x="12128" y="6082"/>
                  </a:lnTo>
                  <a:lnTo>
                    <a:pt x="12216" y="6112"/>
                  </a:lnTo>
                  <a:cubicBezTo>
                    <a:pt x="12490" y="6282"/>
                    <a:pt x="12784" y="6359"/>
                    <a:pt x="13071" y="6359"/>
                  </a:cubicBezTo>
                  <a:cubicBezTo>
                    <a:pt x="13929" y="6359"/>
                    <a:pt x="14724" y="5668"/>
                    <a:pt x="14724" y="4695"/>
                  </a:cubicBezTo>
                  <a:lnTo>
                    <a:pt x="14724" y="4282"/>
                  </a:lnTo>
                  <a:cubicBezTo>
                    <a:pt x="14724" y="2453"/>
                    <a:pt x="13426" y="860"/>
                    <a:pt x="11656" y="476"/>
                  </a:cubicBezTo>
                  <a:lnTo>
                    <a:pt x="9531" y="33"/>
                  </a:lnTo>
                  <a:cubicBezTo>
                    <a:pt x="9446" y="14"/>
                    <a:pt x="9361" y="4"/>
                    <a:pt x="9278" y="4"/>
                  </a:cubicBezTo>
                  <a:cubicBezTo>
                    <a:pt x="8983" y="4"/>
                    <a:pt x="8705" y="122"/>
                    <a:pt x="8498" y="328"/>
                  </a:cubicBezTo>
                  <a:lnTo>
                    <a:pt x="7820" y="1037"/>
                  </a:lnTo>
                  <a:cubicBezTo>
                    <a:pt x="7672" y="1184"/>
                    <a:pt x="7495" y="1243"/>
                    <a:pt x="7318" y="1273"/>
                  </a:cubicBezTo>
                  <a:lnTo>
                    <a:pt x="7288" y="1273"/>
                  </a:lnTo>
                  <a:cubicBezTo>
                    <a:pt x="7082" y="1273"/>
                    <a:pt x="6875" y="1184"/>
                    <a:pt x="6728" y="1037"/>
                  </a:cubicBezTo>
                  <a:lnTo>
                    <a:pt x="5990" y="299"/>
                  </a:lnTo>
                  <a:cubicBezTo>
                    <a:pt x="5791" y="100"/>
                    <a:pt x="5525" y="0"/>
                    <a:pt x="5243" y="0"/>
                  </a:cubicBezTo>
                  <a:close/>
                </a:path>
              </a:pathLst>
            </a:custGeom>
            <a:solidFill>
              <a:srgbClr val="F9F9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2866475" y="2934950"/>
              <a:ext cx="185200" cy="361475"/>
            </a:xfrm>
            <a:custGeom>
              <a:rect b="b" l="l" r="r" t="t"/>
              <a:pathLst>
                <a:path extrusionOk="0" h="14459" w="7408">
                  <a:moveTo>
                    <a:pt x="1961" y="1"/>
                  </a:moveTo>
                  <a:cubicBezTo>
                    <a:pt x="1666" y="1"/>
                    <a:pt x="1388" y="118"/>
                    <a:pt x="1181" y="325"/>
                  </a:cubicBezTo>
                  <a:lnTo>
                    <a:pt x="503" y="1033"/>
                  </a:lnTo>
                  <a:cubicBezTo>
                    <a:pt x="355" y="1181"/>
                    <a:pt x="178" y="1240"/>
                    <a:pt x="1" y="1269"/>
                  </a:cubicBezTo>
                  <a:lnTo>
                    <a:pt x="1" y="14459"/>
                  </a:lnTo>
                  <a:lnTo>
                    <a:pt x="3837" y="14459"/>
                  </a:lnTo>
                  <a:cubicBezTo>
                    <a:pt x="4368" y="14459"/>
                    <a:pt x="4811" y="14016"/>
                    <a:pt x="4811" y="13485"/>
                  </a:cubicBezTo>
                  <a:lnTo>
                    <a:pt x="4811" y="6108"/>
                  </a:lnTo>
                  <a:lnTo>
                    <a:pt x="4899" y="6138"/>
                  </a:lnTo>
                  <a:cubicBezTo>
                    <a:pt x="5173" y="6308"/>
                    <a:pt x="5467" y="6385"/>
                    <a:pt x="5754" y="6385"/>
                  </a:cubicBezTo>
                  <a:cubicBezTo>
                    <a:pt x="6612" y="6385"/>
                    <a:pt x="7407" y="5694"/>
                    <a:pt x="7407" y="4721"/>
                  </a:cubicBezTo>
                  <a:lnTo>
                    <a:pt x="7407" y="4279"/>
                  </a:lnTo>
                  <a:cubicBezTo>
                    <a:pt x="7407" y="2449"/>
                    <a:pt x="6109" y="856"/>
                    <a:pt x="4339" y="472"/>
                  </a:cubicBezTo>
                  <a:lnTo>
                    <a:pt x="2214" y="30"/>
                  </a:lnTo>
                  <a:cubicBezTo>
                    <a:pt x="2129" y="10"/>
                    <a:pt x="2044" y="1"/>
                    <a:pt x="1961" y="1"/>
                  </a:cubicBezTo>
                  <a:close/>
                </a:path>
              </a:pathLst>
            </a:custGeom>
            <a:solidFill>
              <a:srgbClr val="F8F8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2803050" y="3036750"/>
              <a:ext cx="53125" cy="150500"/>
            </a:xfrm>
            <a:custGeom>
              <a:rect b="b" l="l" r="r" t="t"/>
              <a:pathLst>
                <a:path extrusionOk="0" h="6020" w="2125">
                  <a:moveTo>
                    <a:pt x="1564" y="0"/>
                  </a:moveTo>
                  <a:cubicBezTo>
                    <a:pt x="1476" y="0"/>
                    <a:pt x="1417" y="30"/>
                    <a:pt x="1328" y="59"/>
                  </a:cubicBezTo>
                  <a:lnTo>
                    <a:pt x="236" y="708"/>
                  </a:lnTo>
                  <a:cubicBezTo>
                    <a:pt x="89" y="797"/>
                    <a:pt x="0" y="974"/>
                    <a:pt x="0" y="1151"/>
                  </a:cubicBezTo>
                  <a:cubicBezTo>
                    <a:pt x="0" y="1269"/>
                    <a:pt x="59" y="1417"/>
                    <a:pt x="118" y="1505"/>
                  </a:cubicBezTo>
                  <a:cubicBezTo>
                    <a:pt x="177" y="1594"/>
                    <a:pt x="295" y="1653"/>
                    <a:pt x="413" y="1653"/>
                  </a:cubicBezTo>
                  <a:cubicBezTo>
                    <a:pt x="472" y="1653"/>
                    <a:pt x="561" y="1653"/>
                    <a:pt x="620" y="1594"/>
                  </a:cubicBezTo>
                  <a:lnTo>
                    <a:pt x="856" y="1446"/>
                  </a:lnTo>
                  <a:lnTo>
                    <a:pt x="856" y="5636"/>
                  </a:lnTo>
                  <a:cubicBezTo>
                    <a:pt x="856" y="5754"/>
                    <a:pt x="945" y="5872"/>
                    <a:pt x="1033" y="5931"/>
                  </a:cubicBezTo>
                  <a:cubicBezTo>
                    <a:pt x="1181" y="5990"/>
                    <a:pt x="1328" y="6020"/>
                    <a:pt x="1505" y="6020"/>
                  </a:cubicBezTo>
                  <a:cubicBezTo>
                    <a:pt x="1653" y="6020"/>
                    <a:pt x="1800" y="5990"/>
                    <a:pt x="1948" y="5931"/>
                  </a:cubicBezTo>
                  <a:cubicBezTo>
                    <a:pt x="2066" y="5872"/>
                    <a:pt x="2125" y="5754"/>
                    <a:pt x="2125" y="5636"/>
                  </a:cubicBezTo>
                  <a:lnTo>
                    <a:pt x="2125" y="413"/>
                  </a:lnTo>
                  <a:cubicBezTo>
                    <a:pt x="2125" y="295"/>
                    <a:pt x="2066" y="177"/>
                    <a:pt x="1948" y="118"/>
                  </a:cubicBezTo>
                  <a:cubicBezTo>
                    <a:pt x="1830" y="59"/>
                    <a:pt x="1712" y="0"/>
                    <a:pt x="1564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2865750" y="3036750"/>
              <a:ext cx="53875" cy="150500"/>
            </a:xfrm>
            <a:custGeom>
              <a:rect b="b" l="l" r="r" t="t"/>
              <a:pathLst>
                <a:path extrusionOk="0" h="6020" w="2155">
                  <a:moveTo>
                    <a:pt x="1564" y="0"/>
                  </a:moveTo>
                  <a:cubicBezTo>
                    <a:pt x="1505" y="0"/>
                    <a:pt x="1417" y="30"/>
                    <a:pt x="1328" y="59"/>
                  </a:cubicBezTo>
                  <a:lnTo>
                    <a:pt x="266" y="708"/>
                  </a:lnTo>
                  <a:cubicBezTo>
                    <a:pt x="89" y="797"/>
                    <a:pt x="0" y="974"/>
                    <a:pt x="30" y="1151"/>
                  </a:cubicBezTo>
                  <a:cubicBezTo>
                    <a:pt x="0" y="1269"/>
                    <a:pt x="60" y="1417"/>
                    <a:pt x="119" y="1505"/>
                  </a:cubicBezTo>
                  <a:cubicBezTo>
                    <a:pt x="189" y="1611"/>
                    <a:pt x="303" y="1665"/>
                    <a:pt x="414" y="1665"/>
                  </a:cubicBezTo>
                  <a:cubicBezTo>
                    <a:pt x="488" y="1665"/>
                    <a:pt x="561" y="1641"/>
                    <a:pt x="620" y="1594"/>
                  </a:cubicBezTo>
                  <a:lnTo>
                    <a:pt x="856" y="1446"/>
                  </a:lnTo>
                  <a:lnTo>
                    <a:pt x="856" y="5636"/>
                  </a:lnTo>
                  <a:cubicBezTo>
                    <a:pt x="856" y="5754"/>
                    <a:pt x="945" y="5872"/>
                    <a:pt x="1063" y="5931"/>
                  </a:cubicBezTo>
                  <a:cubicBezTo>
                    <a:pt x="1196" y="5990"/>
                    <a:pt x="1343" y="6020"/>
                    <a:pt x="1494" y="6020"/>
                  </a:cubicBezTo>
                  <a:cubicBezTo>
                    <a:pt x="1646" y="6020"/>
                    <a:pt x="1800" y="5990"/>
                    <a:pt x="1948" y="5931"/>
                  </a:cubicBezTo>
                  <a:cubicBezTo>
                    <a:pt x="2066" y="5872"/>
                    <a:pt x="2125" y="5754"/>
                    <a:pt x="2155" y="5636"/>
                  </a:cubicBezTo>
                  <a:lnTo>
                    <a:pt x="2155" y="413"/>
                  </a:lnTo>
                  <a:cubicBezTo>
                    <a:pt x="2125" y="295"/>
                    <a:pt x="2066" y="177"/>
                    <a:pt x="1948" y="118"/>
                  </a:cubicBezTo>
                  <a:cubicBezTo>
                    <a:pt x="1859" y="59"/>
                    <a:pt x="1712" y="0"/>
                    <a:pt x="1564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28"/>
          <p:cNvGrpSpPr/>
          <p:nvPr/>
        </p:nvGrpSpPr>
        <p:grpSpPr>
          <a:xfrm>
            <a:off x="5377030" y="3011534"/>
            <a:ext cx="313937" cy="282818"/>
            <a:chOff x="2683550" y="2934950"/>
            <a:chExt cx="368125" cy="361475"/>
          </a:xfrm>
        </p:grpSpPr>
        <p:sp>
          <p:nvSpPr>
            <p:cNvPr id="206" name="Google Shape;206;p28"/>
            <p:cNvSpPr/>
            <p:nvPr/>
          </p:nvSpPr>
          <p:spPr>
            <a:xfrm>
              <a:off x="2683550" y="2935600"/>
              <a:ext cx="368125" cy="360825"/>
            </a:xfrm>
            <a:custGeom>
              <a:rect b="b" l="l" r="r" t="t"/>
              <a:pathLst>
                <a:path extrusionOk="0" h="14433" w="14725">
                  <a:moveTo>
                    <a:pt x="5243" y="0"/>
                  </a:moveTo>
                  <a:cubicBezTo>
                    <a:pt x="5149" y="0"/>
                    <a:pt x="5053" y="11"/>
                    <a:pt x="4957" y="33"/>
                  </a:cubicBezTo>
                  <a:lnTo>
                    <a:pt x="3010" y="505"/>
                  </a:lnTo>
                  <a:cubicBezTo>
                    <a:pt x="1239" y="919"/>
                    <a:pt x="0" y="2482"/>
                    <a:pt x="0" y="4312"/>
                  </a:cubicBezTo>
                  <a:lnTo>
                    <a:pt x="0" y="4666"/>
                  </a:lnTo>
                  <a:cubicBezTo>
                    <a:pt x="23" y="5628"/>
                    <a:pt x="811" y="6324"/>
                    <a:pt x="1688" y="6324"/>
                  </a:cubicBezTo>
                  <a:cubicBezTo>
                    <a:pt x="1940" y="6324"/>
                    <a:pt x="2199" y="6267"/>
                    <a:pt x="2449" y="6141"/>
                  </a:cubicBezTo>
                  <a:lnTo>
                    <a:pt x="2685" y="6023"/>
                  </a:lnTo>
                  <a:lnTo>
                    <a:pt x="2685" y="13459"/>
                  </a:lnTo>
                  <a:cubicBezTo>
                    <a:pt x="2656" y="13990"/>
                    <a:pt x="3128" y="14433"/>
                    <a:pt x="3659" y="14433"/>
                  </a:cubicBezTo>
                  <a:lnTo>
                    <a:pt x="11154" y="14433"/>
                  </a:lnTo>
                  <a:cubicBezTo>
                    <a:pt x="11685" y="14433"/>
                    <a:pt x="12128" y="13990"/>
                    <a:pt x="12128" y="13459"/>
                  </a:cubicBezTo>
                  <a:lnTo>
                    <a:pt x="12128" y="6082"/>
                  </a:lnTo>
                  <a:lnTo>
                    <a:pt x="12216" y="6112"/>
                  </a:lnTo>
                  <a:cubicBezTo>
                    <a:pt x="12490" y="6282"/>
                    <a:pt x="12784" y="6359"/>
                    <a:pt x="13071" y="6359"/>
                  </a:cubicBezTo>
                  <a:cubicBezTo>
                    <a:pt x="13929" y="6359"/>
                    <a:pt x="14724" y="5668"/>
                    <a:pt x="14724" y="4695"/>
                  </a:cubicBezTo>
                  <a:lnTo>
                    <a:pt x="14724" y="4282"/>
                  </a:lnTo>
                  <a:cubicBezTo>
                    <a:pt x="14724" y="2453"/>
                    <a:pt x="13426" y="860"/>
                    <a:pt x="11656" y="476"/>
                  </a:cubicBezTo>
                  <a:lnTo>
                    <a:pt x="9531" y="33"/>
                  </a:lnTo>
                  <a:cubicBezTo>
                    <a:pt x="9446" y="14"/>
                    <a:pt x="9361" y="4"/>
                    <a:pt x="9278" y="4"/>
                  </a:cubicBezTo>
                  <a:cubicBezTo>
                    <a:pt x="8983" y="4"/>
                    <a:pt x="8705" y="122"/>
                    <a:pt x="8498" y="328"/>
                  </a:cubicBezTo>
                  <a:lnTo>
                    <a:pt x="7820" y="1037"/>
                  </a:lnTo>
                  <a:cubicBezTo>
                    <a:pt x="7672" y="1184"/>
                    <a:pt x="7495" y="1243"/>
                    <a:pt x="7318" y="1273"/>
                  </a:cubicBezTo>
                  <a:lnTo>
                    <a:pt x="7288" y="1273"/>
                  </a:lnTo>
                  <a:cubicBezTo>
                    <a:pt x="7082" y="1273"/>
                    <a:pt x="6875" y="1184"/>
                    <a:pt x="6728" y="1037"/>
                  </a:cubicBezTo>
                  <a:lnTo>
                    <a:pt x="5990" y="299"/>
                  </a:lnTo>
                  <a:cubicBezTo>
                    <a:pt x="5791" y="100"/>
                    <a:pt x="5525" y="0"/>
                    <a:pt x="5243" y="0"/>
                  </a:cubicBezTo>
                  <a:close/>
                </a:path>
              </a:pathLst>
            </a:custGeom>
            <a:solidFill>
              <a:srgbClr val="F9F9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2866475" y="2934950"/>
              <a:ext cx="185200" cy="361475"/>
            </a:xfrm>
            <a:custGeom>
              <a:rect b="b" l="l" r="r" t="t"/>
              <a:pathLst>
                <a:path extrusionOk="0" h="14459" w="7408">
                  <a:moveTo>
                    <a:pt x="1961" y="1"/>
                  </a:moveTo>
                  <a:cubicBezTo>
                    <a:pt x="1666" y="1"/>
                    <a:pt x="1388" y="118"/>
                    <a:pt x="1181" y="325"/>
                  </a:cubicBezTo>
                  <a:lnTo>
                    <a:pt x="503" y="1033"/>
                  </a:lnTo>
                  <a:cubicBezTo>
                    <a:pt x="355" y="1181"/>
                    <a:pt x="178" y="1240"/>
                    <a:pt x="1" y="1269"/>
                  </a:cubicBezTo>
                  <a:lnTo>
                    <a:pt x="1" y="14459"/>
                  </a:lnTo>
                  <a:lnTo>
                    <a:pt x="3837" y="14459"/>
                  </a:lnTo>
                  <a:cubicBezTo>
                    <a:pt x="4368" y="14459"/>
                    <a:pt x="4811" y="14016"/>
                    <a:pt x="4811" y="13485"/>
                  </a:cubicBezTo>
                  <a:lnTo>
                    <a:pt x="4811" y="6108"/>
                  </a:lnTo>
                  <a:lnTo>
                    <a:pt x="4899" y="6138"/>
                  </a:lnTo>
                  <a:cubicBezTo>
                    <a:pt x="5173" y="6308"/>
                    <a:pt x="5467" y="6385"/>
                    <a:pt x="5754" y="6385"/>
                  </a:cubicBezTo>
                  <a:cubicBezTo>
                    <a:pt x="6612" y="6385"/>
                    <a:pt x="7407" y="5694"/>
                    <a:pt x="7407" y="4721"/>
                  </a:cubicBezTo>
                  <a:lnTo>
                    <a:pt x="7407" y="4279"/>
                  </a:lnTo>
                  <a:cubicBezTo>
                    <a:pt x="7407" y="2449"/>
                    <a:pt x="6109" y="856"/>
                    <a:pt x="4339" y="472"/>
                  </a:cubicBezTo>
                  <a:lnTo>
                    <a:pt x="2214" y="30"/>
                  </a:lnTo>
                  <a:cubicBezTo>
                    <a:pt x="2129" y="10"/>
                    <a:pt x="2044" y="1"/>
                    <a:pt x="1961" y="1"/>
                  </a:cubicBezTo>
                  <a:close/>
                </a:path>
              </a:pathLst>
            </a:custGeom>
            <a:solidFill>
              <a:srgbClr val="F8F8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2803050" y="3036750"/>
              <a:ext cx="53125" cy="150500"/>
            </a:xfrm>
            <a:custGeom>
              <a:rect b="b" l="l" r="r" t="t"/>
              <a:pathLst>
                <a:path extrusionOk="0" h="6020" w="2125">
                  <a:moveTo>
                    <a:pt x="1564" y="0"/>
                  </a:moveTo>
                  <a:cubicBezTo>
                    <a:pt x="1476" y="0"/>
                    <a:pt x="1417" y="30"/>
                    <a:pt x="1328" y="59"/>
                  </a:cubicBezTo>
                  <a:lnTo>
                    <a:pt x="236" y="708"/>
                  </a:lnTo>
                  <a:cubicBezTo>
                    <a:pt x="89" y="797"/>
                    <a:pt x="0" y="974"/>
                    <a:pt x="0" y="1151"/>
                  </a:cubicBezTo>
                  <a:cubicBezTo>
                    <a:pt x="0" y="1269"/>
                    <a:pt x="59" y="1417"/>
                    <a:pt x="118" y="1505"/>
                  </a:cubicBezTo>
                  <a:cubicBezTo>
                    <a:pt x="177" y="1594"/>
                    <a:pt x="295" y="1653"/>
                    <a:pt x="413" y="1653"/>
                  </a:cubicBezTo>
                  <a:cubicBezTo>
                    <a:pt x="472" y="1653"/>
                    <a:pt x="561" y="1653"/>
                    <a:pt x="620" y="1594"/>
                  </a:cubicBezTo>
                  <a:lnTo>
                    <a:pt x="856" y="1446"/>
                  </a:lnTo>
                  <a:lnTo>
                    <a:pt x="856" y="5636"/>
                  </a:lnTo>
                  <a:cubicBezTo>
                    <a:pt x="856" y="5754"/>
                    <a:pt x="945" y="5872"/>
                    <a:pt x="1033" y="5931"/>
                  </a:cubicBezTo>
                  <a:cubicBezTo>
                    <a:pt x="1181" y="5990"/>
                    <a:pt x="1328" y="6020"/>
                    <a:pt x="1505" y="6020"/>
                  </a:cubicBezTo>
                  <a:cubicBezTo>
                    <a:pt x="1653" y="6020"/>
                    <a:pt x="1800" y="5990"/>
                    <a:pt x="1948" y="5931"/>
                  </a:cubicBezTo>
                  <a:cubicBezTo>
                    <a:pt x="2066" y="5872"/>
                    <a:pt x="2125" y="5754"/>
                    <a:pt x="2125" y="5636"/>
                  </a:cubicBezTo>
                  <a:lnTo>
                    <a:pt x="2125" y="413"/>
                  </a:lnTo>
                  <a:cubicBezTo>
                    <a:pt x="2125" y="295"/>
                    <a:pt x="2066" y="177"/>
                    <a:pt x="1948" y="118"/>
                  </a:cubicBezTo>
                  <a:cubicBezTo>
                    <a:pt x="1830" y="59"/>
                    <a:pt x="1712" y="0"/>
                    <a:pt x="1564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2865750" y="3036750"/>
              <a:ext cx="53875" cy="150500"/>
            </a:xfrm>
            <a:custGeom>
              <a:rect b="b" l="l" r="r" t="t"/>
              <a:pathLst>
                <a:path extrusionOk="0" h="6020" w="2155">
                  <a:moveTo>
                    <a:pt x="1564" y="0"/>
                  </a:moveTo>
                  <a:cubicBezTo>
                    <a:pt x="1505" y="0"/>
                    <a:pt x="1417" y="30"/>
                    <a:pt x="1328" y="59"/>
                  </a:cubicBezTo>
                  <a:lnTo>
                    <a:pt x="266" y="708"/>
                  </a:lnTo>
                  <a:cubicBezTo>
                    <a:pt x="89" y="797"/>
                    <a:pt x="0" y="974"/>
                    <a:pt x="30" y="1151"/>
                  </a:cubicBezTo>
                  <a:cubicBezTo>
                    <a:pt x="0" y="1269"/>
                    <a:pt x="60" y="1417"/>
                    <a:pt x="119" y="1505"/>
                  </a:cubicBezTo>
                  <a:cubicBezTo>
                    <a:pt x="189" y="1611"/>
                    <a:pt x="303" y="1665"/>
                    <a:pt x="414" y="1665"/>
                  </a:cubicBezTo>
                  <a:cubicBezTo>
                    <a:pt x="488" y="1665"/>
                    <a:pt x="561" y="1641"/>
                    <a:pt x="620" y="1594"/>
                  </a:cubicBezTo>
                  <a:lnTo>
                    <a:pt x="856" y="1446"/>
                  </a:lnTo>
                  <a:lnTo>
                    <a:pt x="856" y="5636"/>
                  </a:lnTo>
                  <a:cubicBezTo>
                    <a:pt x="856" y="5754"/>
                    <a:pt x="945" y="5872"/>
                    <a:pt x="1063" y="5931"/>
                  </a:cubicBezTo>
                  <a:cubicBezTo>
                    <a:pt x="1196" y="5990"/>
                    <a:pt x="1343" y="6020"/>
                    <a:pt x="1494" y="6020"/>
                  </a:cubicBezTo>
                  <a:cubicBezTo>
                    <a:pt x="1646" y="6020"/>
                    <a:pt x="1800" y="5990"/>
                    <a:pt x="1948" y="5931"/>
                  </a:cubicBezTo>
                  <a:cubicBezTo>
                    <a:pt x="2066" y="5872"/>
                    <a:pt x="2125" y="5754"/>
                    <a:pt x="2155" y="5636"/>
                  </a:cubicBezTo>
                  <a:lnTo>
                    <a:pt x="2155" y="413"/>
                  </a:lnTo>
                  <a:cubicBezTo>
                    <a:pt x="2125" y="295"/>
                    <a:pt x="2066" y="177"/>
                    <a:pt x="1948" y="118"/>
                  </a:cubicBezTo>
                  <a:cubicBezTo>
                    <a:pt x="1859" y="59"/>
                    <a:pt x="1712" y="0"/>
                    <a:pt x="1564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28"/>
          <p:cNvGrpSpPr/>
          <p:nvPr/>
        </p:nvGrpSpPr>
        <p:grpSpPr>
          <a:xfrm>
            <a:off x="5377030" y="3352296"/>
            <a:ext cx="313937" cy="282818"/>
            <a:chOff x="2683550" y="2934950"/>
            <a:chExt cx="368125" cy="361475"/>
          </a:xfrm>
        </p:grpSpPr>
        <p:sp>
          <p:nvSpPr>
            <p:cNvPr id="211" name="Google Shape;211;p28"/>
            <p:cNvSpPr/>
            <p:nvPr/>
          </p:nvSpPr>
          <p:spPr>
            <a:xfrm>
              <a:off x="2683550" y="2935600"/>
              <a:ext cx="368125" cy="360825"/>
            </a:xfrm>
            <a:custGeom>
              <a:rect b="b" l="l" r="r" t="t"/>
              <a:pathLst>
                <a:path extrusionOk="0" h="14433" w="14725">
                  <a:moveTo>
                    <a:pt x="5243" y="0"/>
                  </a:moveTo>
                  <a:cubicBezTo>
                    <a:pt x="5149" y="0"/>
                    <a:pt x="5053" y="11"/>
                    <a:pt x="4957" y="33"/>
                  </a:cubicBezTo>
                  <a:lnTo>
                    <a:pt x="3010" y="505"/>
                  </a:lnTo>
                  <a:cubicBezTo>
                    <a:pt x="1239" y="919"/>
                    <a:pt x="0" y="2482"/>
                    <a:pt x="0" y="4312"/>
                  </a:cubicBezTo>
                  <a:lnTo>
                    <a:pt x="0" y="4666"/>
                  </a:lnTo>
                  <a:cubicBezTo>
                    <a:pt x="23" y="5628"/>
                    <a:pt x="811" y="6324"/>
                    <a:pt x="1688" y="6324"/>
                  </a:cubicBezTo>
                  <a:cubicBezTo>
                    <a:pt x="1940" y="6324"/>
                    <a:pt x="2199" y="6267"/>
                    <a:pt x="2449" y="6141"/>
                  </a:cubicBezTo>
                  <a:lnTo>
                    <a:pt x="2685" y="6023"/>
                  </a:lnTo>
                  <a:lnTo>
                    <a:pt x="2685" y="13459"/>
                  </a:lnTo>
                  <a:cubicBezTo>
                    <a:pt x="2656" y="13990"/>
                    <a:pt x="3128" y="14433"/>
                    <a:pt x="3659" y="14433"/>
                  </a:cubicBezTo>
                  <a:lnTo>
                    <a:pt x="11154" y="14433"/>
                  </a:lnTo>
                  <a:cubicBezTo>
                    <a:pt x="11685" y="14433"/>
                    <a:pt x="12128" y="13990"/>
                    <a:pt x="12128" y="13459"/>
                  </a:cubicBezTo>
                  <a:lnTo>
                    <a:pt x="12128" y="6082"/>
                  </a:lnTo>
                  <a:lnTo>
                    <a:pt x="12216" y="6112"/>
                  </a:lnTo>
                  <a:cubicBezTo>
                    <a:pt x="12490" y="6282"/>
                    <a:pt x="12784" y="6359"/>
                    <a:pt x="13071" y="6359"/>
                  </a:cubicBezTo>
                  <a:cubicBezTo>
                    <a:pt x="13929" y="6359"/>
                    <a:pt x="14724" y="5668"/>
                    <a:pt x="14724" y="4695"/>
                  </a:cubicBezTo>
                  <a:lnTo>
                    <a:pt x="14724" y="4282"/>
                  </a:lnTo>
                  <a:cubicBezTo>
                    <a:pt x="14724" y="2453"/>
                    <a:pt x="13426" y="860"/>
                    <a:pt x="11656" y="476"/>
                  </a:cubicBezTo>
                  <a:lnTo>
                    <a:pt x="9531" y="33"/>
                  </a:lnTo>
                  <a:cubicBezTo>
                    <a:pt x="9446" y="14"/>
                    <a:pt x="9361" y="4"/>
                    <a:pt x="9278" y="4"/>
                  </a:cubicBezTo>
                  <a:cubicBezTo>
                    <a:pt x="8983" y="4"/>
                    <a:pt x="8705" y="122"/>
                    <a:pt x="8498" y="328"/>
                  </a:cubicBezTo>
                  <a:lnTo>
                    <a:pt x="7820" y="1037"/>
                  </a:lnTo>
                  <a:cubicBezTo>
                    <a:pt x="7672" y="1184"/>
                    <a:pt x="7495" y="1243"/>
                    <a:pt x="7318" y="1273"/>
                  </a:cubicBezTo>
                  <a:lnTo>
                    <a:pt x="7288" y="1273"/>
                  </a:lnTo>
                  <a:cubicBezTo>
                    <a:pt x="7082" y="1273"/>
                    <a:pt x="6875" y="1184"/>
                    <a:pt x="6728" y="1037"/>
                  </a:cubicBezTo>
                  <a:lnTo>
                    <a:pt x="5990" y="299"/>
                  </a:lnTo>
                  <a:cubicBezTo>
                    <a:pt x="5791" y="100"/>
                    <a:pt x="5525" y="0"/>
                    <a:pt x="5243" y="0"/>
                  </a:cubicBezTo>
                  <a:close/>
                </a:path>
              </a:pathLst>
            </a:custGeom>
            <a:solidFill>
              <a:srgbClr val="F9F9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2866475" y="2934950"/>
              <a:ext cx="185200" cy="361475"/>
            </a:xfrm>
            <a:custGeom>
              <a:rect b="b" l="l" r="r" t="t"/>
              <a:pathLst>
                <a:path extrusionOk="0" h="14459" w="7408">
                  <a:moveTo>
                    <a:pt x="1961" y="1"/>
                  </a:moveTo>
                  <a:cubicBezTo>
                    <a:pt x="1666" y="1"/>
                    <a:pt x="1388" y="118"/>
                    <a:pt x="1181" y="325"/>
                  </a:cubicBezTo>
                  <a:lnTo>
                    <a:pt x="503" y="1033"/>
                  </a:lnTo>
                  <a:cubicBezTo>
                    <a:pt x="355" y="1181"/>
                    <a:pt x="178" y="1240"/>
                    <a:pt x="1" y="1269"/>
                  </a:cubicBezTo>
                  <a:lnTo>
                    <a:pt x="1" y="14459"/>
                  </a:lnTo>
                  <a:lnTo>
                    <a:pt x="3837" y="14459"/>
                  </a:lnTo>
                  <a:cubicBezTo>
                    <a:pt x="4368" y="14459"/>
                    <a:pt x="4811" y="14016"/>
                    <a:pt x="4811" y="13485"/>
                  </a:cubicBezTo>
                  <a:lnTo>
                    <a:pt x="4811" y="6108"/>
                  </a:lnTo>
                  <a:lnTo>
                    <a:pt x="4899" y="6138"/>
                  </a:lnTo>
                  <a:cubicBezTo>
                    <a:pt x="5173" y="6308"/>
                    <a:pt x="5467" y="6385"/>
                    <a:pt x="5754" y="6385"/>
                  </a:cubicBezTo>
                  <a:cubicBezTo>
                    <a:pt x="6612" y="6385"/>
                    <a:pt x="7407" y="5694"/>
                    <a:pt x="7407" y="4721"/>
                  </a:cubicBezTo>
                  <a:lnTo>
                    <a:pt x="7407" y="4279"/>
                  </a:lnTo>
                  <a:cubicBezTo>
                    <a:pt x="7407" y="2449"/>
                    <a:pt x="6109" y="856"/>
                    <a:pt x="4339" y="472"/>
                  </a:cubicBezTo>
                  <a:lnTo>
                    <a:pt x="2214" y="30"/>
                  </a:lnTo>
                  <a:cubicBezTo>
                    <a:pt x="2129" y="10"/>
                    <a:pt x="2044" y="1"/>
                    <a:pt x="1961" y="1"/>
                  </a:cubicBezTo>
                  <a:close/>
                </a:path>
              </a:pathLst>
            </a:custGeom>
            <a:solidFill>
              <a:srgbClr val="F8F8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2803050" y="3036750"/>
              <a:ext cx="53125" cy="150500"/>
            </a:xfrm>
            <a:custGeom>
              <a:rect b="b" l="l" r="r" t="t"/>
              <a:pathLst>
                <a:path extrusionOk="0" h="6020" w="2125">
                  <a:moveTo>
                    <a:pt x="1564" y="0"/>
                  </a:moveTo>
                  <a:cubicBezTo>
                    <a:pt x="1476" y="0"/>
                    <a:pt x="1417" y="30"/>
                    <a:pt x="1328" y="59"/>
                  </a:cubicBezTo>
                  <a:lnTo>
                    <a:pt x="236" y="708"/>
                  </a:lnTo>
                  <a:cubicBezTo>
                    <a:pt x="89" y="797"/>
                    <a:pt x="0" y="974"/>
                    <a:pt x="0" y="1151"/>
                  </a:cubicBezTo>
                  <a:cubicBezTo>
                    <a:pt x="0" y="1269"/>
                    <a:pt x="59" y="1417"/>
                    <a:pt x="118" y="1505"/>
                  </a:cubicBezTo>
                  <a:cubicBezTo>
                    <a:pt x="177" y="1594"/>
                    <a:pt x="295" y="1653"/>
                    <a:pt x="413" y="1653"/>
                  </a:cubicBezTo>
                  <a:cubicBezTo>
                    <a:pt x="472" y="1653"/>
                    <a:pt x="561" y="1653"/>
                    <a:pt x="620" y="1594"/>
                  </a:cubicBezTo>
                  <a:lnTo>
                    <a:pt x="856" y="1446"/>
                  </a:lnTo>
                  <a:lnTo>
                    <a:pt x="856" y="5636"/>
                  </a:lnTo>
                  <a:cubicBezTo>
                    <a:pt x="856" y="5754"/>
                    <a:pt x="945" y="5872"/>
                    <a:pt x="1033" y="5931"/>
                  </a:cubicBezTo>
                  <a:cubicBezTo>
                    <a:pt x="1181" y="5990"/>
                    <a:pt x="1328" y="6020"/>
                    <a:pt x="1505" y="6020"/>
                  </a:cubicBezTo>
                  <a:cubicBezTo>
                    <a:pt x="1653" y="6020"/>
                    <a:pt x="1800" y="5990"/>
                    <a:pt x="1948" y="5931"/>
                  </a:cubicBezTo>
                  <a:cubicBezTo>
                    <a:pt x="2066" y="5872"/>
                    <a:pt x="2125" y="5754"/>
                    <a:pt x="2125" y="5636"/>
                  </a:cubicBezTo>
                  <a:lnTo>
                    <a:pt x="2125" y="413"/>
                  </a:lnTo>
                  <a:cubicBezTo>
                    <a:pt x="2125" y="295"/>
                    <a:pt x="2066" y="177"/>
                    <a:pt x="1948" y="118"/>
                  </a:cubicBezTo>
                  <a:cubicBezTo>
                    <a:pt x="1830" y="59"/>
                    <a:pt x="1712" y="0"/>
                    <a:pt x="1564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2865750" y="3036750"/>
              <a:ext cx="53875" cy="150500"/>
            </a:xfrm>
            <a:custGeom>
              <a:rect b="b" l="l" r="r" t="t"/>
              <a:pathLst>
                <a:path extrusionOk="0" h="6020" w="2155">
                  <a:moveTo>
                    <a:pt x="1564" y="0"/>
                  </a:moveTo>
                  <a:cubicBezTo>
                    <a:pt x="1505" y="0"/>
                    <a:pt x="1417" y="30"/>
                    <a:pt x="1328" y="59"/>
                  </a:cubicBezTo>
                  <a:lnTo>
                    <a:pt x="266" y="708"/>
                  </a:lnTo>
                  <a:cubicBezTo>
                    <a:pt x="89" y="797"/>
                    <a:pt x="0" y="974"/>
                    <a:pt x="30" y="1151"/>
                  </a:cubicBezTo>
                  <a:cubicBezTo>
                    <a:pt x="0" y="1269"/>
                    <a:pt x="60" y="1417"/>
                    <a:pt x="119" y="1505"/>
                  </a:cubicBezTo>
                  <a:cubicBezTo>
                    <a:pt x="189" y="1611"/>
                    <a:pt x="303" y="1665"/>
                    <a:pt x="414" y="1665"/>
                  </a:cubicBezTo>
                  <a:cubicBezTo>
                    <a:pt x="488" y="1665"/>
                    <a:pt x="561" y="1641"/>
                    <a:pt x="620" y="1594"/>
                  </a:cubicBezTo>
                  <a:lnTo>
                    <a:pt x="856" y="1446"/>
                  </a:lnTo>
                  <a:lnTo>
                    <a:pt x="856" y="5636"/>
                  </a:lnTo>
                  <a:cubicBezTo>
                    <a:pt x="856" y="5754"/>
                    <a:pt x="945" y="5872"/>
                    <a:pt x="1063" y="5931"/>
                  </a:cubicBezTo>
                  <a:cubicBezTo>
                    <a:pt x="1196" y="5990"/>
                    <a:pt x="1343" y="6020"/>
                    <a:pt x="1494" y="6020"/>
                  </a:cubicBezTo>
                  <a:cubicBezTo>
                    <a:pt x="1646" y="6020"/>
                    <a:pt x="1800" y="5990"/>
                    <a:pt x="1948" y="5931"/>
                  </a:cubicBezTo>
                  <a:cubicBezTo>
                    <a:pt x="2066" y="5872"/>
                    <a:pt x="2125" y="5754"/>
                    <a:pt x="2155" y="5636"/>
                  </a:cubicBezTo>
                  <a:lnTo>
                    <a:pt x="2155" y="413"/>
                  </a:lnTo>
                  <a:cubicBezTo>
                    <a:pt x="2125" y="295"/>
                    <a:pt x="2066" y="177"/>
                    <a:pt x="1948" y="118"/>
                  </a:cubicBezTo>
                  <a:cubicBezTo>
                    <a:pt x="1859" y="59"/>
                    <a:pt x="1712" y="0"/>
                    <a:pt x="1564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28"/>
          <p:cNvGrpSpPr/>
          <p:nvPr/>
        </p:nvGrpSpPr>
        <p:grpSpPr>
          <a:xfrm>
            <a:off x="1908877" y="1203077"/>
            <a:ext cx="2463635" cy="3115235"/>
            <a:chOff x="4312944" y="1673952"/>
            <a:chExt cx="2463635" cy="3115235"/>
          </a:xfrm>
        </p:grpSpPr>
        <p:sp>
          <p:nvSpPr>
            <p:cNvPr id="216" name="Google Shape;216;p28"/>
            <p:cNvSpPr/>
            <p:nvPr/>
          </p:nvSpPr>
          <p:spPr>
            <a:xfrm>
              <a:off x="4312952" y="3129943"/>
              <a:ext cx="236118" cy="105251"/>
            </a:xfrm>
            <a:custGeom>
              <a:rect b="b" l="l" r="r" t="t"/>
              <a:pathLst>
                <a:path extrusionOk="0" h="2679" w="6010">
                  <a:moveTo>
                    <a:pt x="3430" y="1"/>
                  </a:moveTo>
                  <a:cubicBezTo>
                    <a:pt x="2459" y="1"/>
                    <a:pt x="732" y="57"/>
                    <a:pt x="428" y="444"/>
                  </a:cubicBezTo>
                  <a:cubicBezTo>
                    <a:pt x="1" y="989"/>
                    <a:pt x="2522" y="1068"/>
                    <a:pt x="2522" y="1068"/>
                  </a:cubicBezTo>
                  <a:cubicBezTo>
                    <a:pt x="2522" y="1068"/>
                    <a:pt x="1054" y="1669"/>
                    <a:pt x="2149" y="2180"/>
                  </a:cubicBezTo>
                  <a:cubicBezTo>
                    <a:pt x="2149" y="2180"/>
                    <a:pt x="2039" y="2678"/>
                    <a:pt x="2800" y="2678"/>
                  </a:cubicBezTo>
                  <a:cubicBezTo>
                    <a:pt x="3069" y="2678"/>
                    <a:pt x="3447" y="2616"/>
                    <a:pt x="3977" y="2447"/>
                  </a:cubicBezTo>
                  <a:cubicBezTo>
                    <a:pt x="6010" y="1802"/>
                    <a:pt x="5394" y="641"/>
                    <a:pt x="5394" y="641"/>
                  </a:cubicBezTo>
                  <a:lnTo>
                    <a:pt x="4093" y="10"/>
                  </a:lnTo>
                  <a:cubicBezTo>
                    <a:pt x="4093" y="10"/>
                    <a:pt x="3823" y="1"/>
                    <a:pt x="3430" y="1"/>
                  </a:cubicBezTo>
                  <a:close/>
                </a:path>
              </a:pathLst>
            </a:custGeom>
            <a:solidFill>
              <a:srgbClr val="542A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" name="Google Shape;217;p28"/>
            <p:cNvGrpSpPr/>
            <p:nvPr/>
          </p:nvGrpSpPr>
          <p:grpSpPr>
            <a:xfrm>
              <a:off x="4312944" y="1673952"/>
              <a:ext cx="2463635" cy="3115235"/>
              <a:chOff x="4530075" y="3181900"/>
              <a:chExt cx="1675600" cy="2118775"/>
            </a:xfrm>
          </p:grpSpPr>
          <p:sp>
            <p:nvSpPr>
              <p:cNvPr id="218" name="Google Shape;218;p28"/>
              <p:cNvSpPr/>
              <p:nvPr/>
            </p:nvSpPr>
            <p:spPr>
              <a:xfrm>
                <a:off x="5359425" y="4043275"/>
                <a:ext cx="29175" cy="31325"/>
              </a:xfrm>
              <a:custGeom>
                <a:rect b="b" l="l" r="r" t="t"/>
                <a:pathLst>
                  <a:path extrusionOk="0" h="1253" w="1167">
                    <a:moveTo>
                      <a:pt x="1166" y="1"/>
                    </a:moveTo>
                    <a:lnTo>
                      <a:pt x="1166" y="1"/>
                    </a:lnTo>
                    <a:cubicBezTo>
                      <a:pt x="1166" y="1"/>
                      <a:pt x="57" y="698"/>
                      <a:pt x="0" y="703"/>
                    </a:cubicBezTo>
                    <a:lnTo>
                      <a:pt x="675" y="1252"/>
                    </a:lnTo>
                    <a:lnTo>
                      <a:pt x="1166" y="1"/>
                    </a:lnTo>
                    <a:close/>
                  </a:path>
                </a:pathLst>
              </a:custGeom>
              <a:solidFill>
                <a:srgbClr val="6C31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8"/>
              <p:cNvSpPr/>
              <p:nvPr/>
            </p:nvSpPr>
            <p:spPr>
              <a:xfrm>
                <a:off x="5231475" y="4586925"/>
                <a:ext cx="974200" cy="713750"/>
              </a:xfrm>
              <a:custGeom>
                <a:rect b="b" l="l" r="r" t="t"/>
                <a:pathLst>
                  <a:path extrusionOk="0" h="28550" w="38968">
                    <a:moveTo>
                      <a:pt x="20124" y="0"/>
                    </a:moveTo>
                    <a:lnTo>
                      <a:pt x="10064" y="229"/>
                    </a:lnTo>
                    <a:cubicBezTo>
                      <a:pt x="9961" y="729"/>
                      <a:pt x="11328" y="9819"/>
                      <a:pt x="17117" y="14765"/>
                    </a:cubicBezTo>
                    <a:cubicBezTo>
                      <a:pt x="22902" y="19714"/>
                      <a:pt x="23562" y="20750"/>
                      <a:pt x="23562" y="20750"/>
                    </a:cubicBezTo>
                    <a:cubicBezTo>
                      <a:pt x="23562" y="20750"/>
                      <a:pt x="19268" y="18217"/>
                      <a:pt x="14276" y="18217"/>
                    </a:cubicBezTo>
                    <a:cubicBezTo>
                      <a:pt x="14196" y="18217"/>
                      <a:pt x="14116" y="18218"/>
                      <a:pt x="14036" y="18219"/>
                    </a:cubicBezTo>
                    <a:cubicBezTo>
                      <a:pt x="13971" y="18220"/>
                      <a:pt x="13907" y="18221"/>
                      <a:pt x="13843" y="18221"/>
                    </a:cubicBezTo>
                    <a:cubicBezTo>
                      <a:pt x="10143" y="18221"/>
                      <a:pt x="9502" y="16376"/>
                      <a:pt x="8304" y="16376"/>
                    </a:cubicBezTo>
                    <a:cubicBezTo>
                      <a:pt x="7921" y="16376"/>
                      <a:pt x="7480" y="16566"/>
                      <a:pt x="6863" y="17065"/>
                    </a:cubicBezTo>
                    <a:cubicBezTo>
                      <a:pt x="4291" y="19152"/>
                      <a:pt x="0" y="24709"/>
                      <a:pt x="0" y="24709"/>
                    </a:cubicBezTo>
                    <a:cubicBezTo>
                      <a:pt x="0" y="24709"/>
                      <a:pt x="93" y="24837"/>
                      <a:pt x="620" y="24837"/>
                    </a:cubicBezTo>
                    <a:cubicBezTo>
                      <a:pt x="1354" y="24837"/>
                      <a:pt x="2932" y="24589"/>
                      <a:pt x="6277" y="23401"/>
                    </a:cubicBezTo>
                    <a:cubicBezTo>
                      <a:pt x="7084" y="23114"/>
                      <a:pt x="7931" y="22990"/>
                      <a:pt x="8816" y="22990"/>
                    </a:cubicBezTo>
                    <a:cubicBezTo>
                      <a:pt x="14728" y="22990"/>
                      <a:pt x="22315" y="28550"/>
                      <a:pt x="30862" y="28550"/>
                    </a:cubicBezTo>
                    <a:cubicBezTo>
                      <a:pt x="31179" y="28550"/>
                      <a:pt x="31498" y="28542"/>
                      <a:pt x="31817" y="28526"/>
                    </a:cubicBezTo>
                    <a:cubicBezTo>
                      <a:pt x="38968" y="28173"/>
                      <a:pt x="22264" y="6999"/>
                      <a:pt x="22264" y="6999"/>
                    </a:cubicBezTo>
                    <a:lnTo>
                      <a:pt x="20124" y="0"/>
                    </a:lnTo>
                    <a:close/>
                  </a:path>
                </a:pathLst>
              </a:custGeom>
              <a:solidFill>
                <a:srgbClr val="8E4E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8"/>
              <p:cNvSpPr/>
              <p:nvPr/>
            </p:nvSpPr>
            <p:spPr>
              <a:xfrm>
                <a:off x="5468700" y="4561175"/>
                <a:ext cx="501525" cy="487425"/>
              </a:xfrm>
              <a:custGeom>
                <a:rect b="b" l="l" r="r" t="t"/>
                <a:pathLst>
                  <a:path extrusionOk="0" h="19497" w="20061">
                    <a:moveTo>
                      <a:pt x="7878" y="0"/>
                    </a:moveTo>
                    <a:cubicBezTo>
                      <a:pt x="4845" y="0"/>
                      <a:pt x="944" y="3316"/>
                      <a:pt x="944" y="3316"/>
                    </a:cubicBezTo>
                    <a:cubicBezTo>
                      <a:pt x="944" y="3316"/>
                      <a:pt x="1" y="6210"/>
                      <a:pt x="2831" y="10891"/>
                    </a:cubicBezTo>
                    <a:cubicBezTo>
                      <a:pt x="5659" y="15572"/>
                      <a:pt x="10738" y="19497"/>
                      <a:pt x="10738" y="19497"/>
                    </a:cubicBezTo>
                    <a:cubicBezTo>
                      <a:pt x="10738" y="19497"/>
                      <a:pt x="13654" y="17860"/>
                      <a:pt x="16141" y="17860"/>
                    </a:cubicBezTo>
                    <a:cubicBezTo>
                      <a:pt x="16218" y="17860"/>
                      <a:pt x="16295" y="17861"/>
                      <a:pt x="16371" y="17865"/>
                    </a:cubicBezTo>
                    <a:cubicBezTo>
                      <a:pt x="16427" y="17867"/>
                      <a:pt x="16482" y="17868"/>
                      <a:pt x="16537" y="17868"/>
                    </a:cubicBezTo>
                    <a:cubicBezTo>
                      <a:pt x="18955" y="17868"/>
                      <a:pt x="20060" y="15530"/>
                      <a:pt x="20060" y="15530"/>
                    </a:cubicBezTo>
                    <a:cubicBezTo>
                      <a:pt x="20060" y="15530"/>
                      <a:pt x="12898" y="8645"/>
                      <a:pt x="10983" y="2528"/>
                    </a:cubicBezTo>
                    <a:cubicBezTo>
                      <a:pt x="10395" y="651"/>
                      <a:pt x="9221" y="0"/>
                      <a:pt x="7878" y="0"/>
                    </a:cubicBezTo>
                    <a:close/>
                  </a:path>
                </a:pathLst>
              </a:custGeom>
              <a:solidFill>
                <a:srgbClr val="0F18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8"/>
              <p:cNvSpPr/>
              <p:nvPr/>
            </p:nvSpPr>
            <p:spPr>
              <a:xfrm>
                <a:off x="5202125" y="4974625"/>
                <a:ext cx="354000" cy="259975"/>
              </a:xfrm>
              <a:custGeom>
                <a:rect b="b" l="l" r="r" t="t"/>
                <a:pathLst>
                  <a:path extrusionOk="0" h="10399" w="14160">
                    <a:moveTo>
                      <a:pt x="9087" y="0"/>
                    </a:moveTo>
                    <a:cubicBezTo>
                      <a:pt x="7655" y="0"/>
                      <a:pt x="6371" y="1945"/>
                      <a:pt x="6371" y="1945"/>
                    </a:cubicBezTo>
                    <a:cubicBezTo>
                      <a:pt x="6371" y="1945"/>
                      <a:pt x="1" y="9486"/>
                      <a:pt x="1213" y="10019"/>
                    </a:cubicBezTo>
                    <a:cubicBezTo>
                      <a:pt x="1717" y="10241"/>
                      <a:pt x="2507" y="10398"/>
                      <a:pt x="3360" y="10398"/>
                    </a:cubicBezTo>
                    <a:cubicBezTo>
                      <a:pt x="4555" y="10398"/>
                      <a:pt x="5876" y="10090"/>
                      <a:pt x="6709" y="9223"/>
                    </a:cubicBezTo>
                    <a:cubicBezTo>
                      <a:pt x="8138" y="7741"/>
                      <a:pt x="9667" y="8546"/>
                      <a:pt x="11224" y="7822"/>
                    </a:cubicBezTo>
                    <a:cubicBezTo>
                      <a:pt x="12639" y="7163"/>
                      <a:pt x="12325" y="6247"/>
                      <a:pt x="11433" y="6247"/>
                    </a:cubicBezTo>
                    <a:cubicBezTo>
                      <a:pt x="11344" y="6247"/>
                      <a:pt x="11249" y="6256"/>
                      <a:pt x="11150" y="6275"/>
                    </a:cubicBezTo>
                    <a:cubicBezTo>
                      <a:pt x="11036" y="6297"/>
                      <a:pt x="10934" y="6308"/>
                      <a:pt x="10844" y="6308"/>
                    </a:cubicBezTo>
                    <a:cubicBezTo>
                      <a:pt x="10077" y="6308"/>
                      <a:pt x="10205" y="5563"/>
                      <a:pt x="11106" y="5328"/>
                    </a:cubicBezTo>
                    <a:cubicBezTo>
                      <a:pt x="12115" y="5067"/>
                      <a:pt x="14159" y="1648"/>
                      <a:pt x="12772" y="1648"/>
                    </a:cubicBezTo>
                    <a:cubicBezTo>
                      <a:pt x="11386" y="1648"/>
                      <a:pt x="10661" y="97"/>
                      <a:pt x="9189" y="3"/>
                    </a:cubicBezTo>
                    <a:cubicBezTo>
                      <a:pt x="9155" y="1"/>
                      <a:pt x="9121" y="0"/>
                      <a:pt x="9087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8"/>
              <p:cNvSpPr/>
              <p:nvPr/>
            </p:nvSpPr>
            <p:spPr>
              <a:xfrm>
                <a:off x="5202200" y="4974625"/>
                <a:ext cx="272300" cy="259900"/>
              </a:xfrm>
              <a:custGeom>
                <a:rect b="b" l="l" r="r" t="t"/>
                <a:pathLst>
                  <a:path extrusionOk="0" h="10396" w="10892">
                    <a:moveTo>
                      <a:pt x="9084" y="0"/>
                    </a:moveTo>
                    <a:cubicBezTo>
                      <a:pt x="7652" y="0"/>
                      <a:pt x="6368" y="1945"/>
                      <a:pt x="6368" y="1945"/>
                    </a:cubicBezTo>
                    <a:cubicBezTo>
                      <a:pt x="6368" y="1945"/>
                      <a:pt x="0" y="9486"/>
                      <a:pt x="1210" y="10019"/>
                    </a:cubicBezTo>
                    <a:cubicBezTo>
                      <a:pt x="1712" y="10241"/>
                      <a:pt x="2498" y="10396"/>
                      <a:pt x="3349" y="10396"/>
                    </a:cubicBezTo>
                    <a:cubicBezTo>
                      <a:pt x="3851" y="10396"/>
                      <a:pt x="4376" y="10342"/>
                      <a:pt x="4878" y="10215"/>
                    </a:cubicBezTo>
                    <a:cubicBezTo>
                      <a:pt x="4949" y="9830"/>
                      <a:pt x="5072" y="8558"/>
                      <a:pt x="4053" y="7176"/>
                    </a:cubicBezTo>
                    <a:cubicBezTo>
                      <a:pt x="4053" y="7176"/>
                      <a:pt x="6886" y="3111"/>
                      <a:pt x="8034" y="1557"/>
                    </a:cubicBezTo>
                    <a:cubicBezTo>
                      <a:pt x="8034" y="1557"/>
                      <a:pt x="8471" y="1782"/>
                      <a:pt x="9056" y="1782"/>
                    </a:cubicBezTo>
                    <a:cubicBezTo>
                      <a:pt x="9616" y="1782"/>
                      <a:pt x="10311" y="1577"/>
                      <a:pt x="10892" y="774"/>
                    </a:cubicBezTo>
                    <a:cubicBezTo>
                      <a:pt x="10391" y="404"/>
                      <a:pt x="9868" y="48"/>
                      <a:pt x="9186" y="3"/>
                    </a:cubicBezTo>
                    <a:cubicBezTo>
                      <a:pt x="9152" y="1"/>
                      <a:pt x="9118" y="0"/>
                      <a:pt x="9084" y="0"/>
                    </a:cubicBezTo>
                    <a:close/>
                  </a:path>
                </a:pathLst>
              </a:custGeom>
              <a:solidFill>
                <a:srgbClr val="E4DB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8"/>
              <p:cNvSpPr/>
              <p:nvPr/>
            </p:nvSpPr>
            <p:spPr>
              <a:xfrm>
                <a:off x="5105475" y="4584225"/>
                <a:ext cx="974225" cy="713800"/>
              </a:xfrm>
              <a:custGeom>
                <a:rect b="b" l="l" r="r" t="t"/>
                <a:pathLst>
                  <a:path extrusionOk="0" h="28552" w="38969">
                    <a:moveTo>
                      <a:pt x="20124" y="0"/>
                    </a:moveTo>
                    <a:lnTo>
                      <a:pt x="12085" y="479"/>
                    </a:lnTo>
                    <a:cubicBezTo>
                      <a:pt x="11984" y="977"/>
                      <a:pt x="11329" y="9819"/>
                      <a:pt x="17117" y="14765"/>
                    </a:cubicBezTo>
                    <a:cubicBezTo>
                      <a:pt x="22905" y="19711"/>
                      <a:pt x="23563" y="20750"/>
                      <a:pt x="23563" y="20750"/>
                    </a:cubicBezTo>
                    <a:cubicBezTo>
                      <a:pt x="23563" y="20750"/>
                      <a:pt x="19272" y="18217"/>
                      <a:pt x="14283" y="18217"/>
                    </a:cubicBezTo>
                    <a:cubicBezTo>
                      <a:pt x="14201" y="18217"/>
                      <a:pt x="14119" y="18218"/>
                      <a:pt x="14037" y="18219"/>
                    </a:cubicBezTo>
                    <a:cubicBezTo>
                      <a:pt x="13973" y="18220"/>
                      <a:pt x="13911" y="18221"/>
                      <a:pt x="13849" y="18221"/>
                    </a:cubicBezTo>
                    <a:cubicBezTo>
                      <a:pt x="10144" y="18221"/>
                      <a:pt x="9503" y="16377"/>
                      <a:pt x="8305" y="16377"/>
                    </a:cubicBezTo>
                    <a:cubicBezTo>
                      <a:pt x="7922" y="16377"/>
                      <a:pt x="7481" y="16566"/>
                      <a:pt x="6864" y="17065"/>
                    </a:cubicBezTo>
                    <a:cubicBezTo>
                      <a:pt x="4292" y="19152"/>
                      <a:pt x="1" y="24709"/>
                      <a:pt x="1" y="24709"/>
                    </a:cubicBezTo>
                    <a:cubicBezTo>
                      <a:pt x="1" y="24709"/>
                      <a:pt x="94" y="24838"/>
                      <a:pt x="623" y="24838"/>
                    </a:cubicBezTo>
                    <a:cubicBezTo>
                      <a:pt x="1358" y="24838"/>
                      <a:pt x="2936" y="24589"/>
                      <a:pt x="6277" y="23403"/>
                    </a:cubicBezTo>
                    <a:cubicBezTo>
                      <a:pt x="7085" y="23116"/>
                      <a:pt x="7933" y="22992"/>
                      <a:pt x="8819" y="22992"/>
                    </a:cubicBezTo>
                    <a:cubicBezTo>
                      <a:pt x="14732" y="22992"/>
                      <a:pt x="22320" y="28552"/>
                      <a:pt x="30867" y="28552"/>
                    </a:cubicBezTo>
                    <a:cubicBezTo>
                      <a:pt x="31183" y="28552"/>
                      <a:pt x="31500" y="28544"/>
                      <a:pt x="31818" y="28529"/>
                    </a:cubicBezTo>
                    <a:cubicBezTo>
                      <a:pt x="38969" y="28173"/>
                      <a:pt x="24430" y="7944"/>
                      <a:pt x="24430" y="7944"/>
                    </a:cubicBezTo>
                    <a:lnTo>
                      <a:pt x="20124" y="0"/>
                    </a:lnTo>
                    <a:close/>
                  </a:path>
                </a:pathLst>
              </a:custGeom>
              <a:solidFill>
                <a:srgbClr val="9857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8"/>
              <p:cNvSpPr/>
              <p:nvPr/>
            </p:nvSpPr>
            <p:spPr>
              <a:xfrm>
                <a:off x="5342725" y="4521500"/>
                <a:ext cx="510950" cy="524400"/>
              </a:xfrm>
              <a:custGeom>
                <a:rect b="b" l="l" r="r" t="t"/>
                <a:pathLst>
                  <a:path extrusionOk="0" h="20976" w="20438">
                    <a:moveTo>
                      <a:pt x="5871" y="1"/>
                    </a:moveTo>
                    <a:cubicBezTo>
                      <a:pt x="3989" y="1"/>
                      <a:pt x="2475" y="421"/>
                      <a:pt x="2475" y="421"/>
                    </a:cubicBezTo>
                    <a:cubicBezTo>
                      <a:pt x="2475" y="421"/>
                      <a:pt x="1" y="7689"/>
                      <a:pt x="2831" y="12370"/>
                    </a:cubicBezTo>
                    <a:cubicBezTo>
                      <a:pt x="5659" y="17051"/>
                      <a:pt x="10735" y="20976"/>
                      <a:pt x="10735" y="20976"/>
                    </a:cubicBezTo>
                    <a:cubicBezTo>
                      <a:pt x="10735" y="20976"/>
                      <a:pt x="13653" y="19339"/>
                      <a:pt x="16140" y="19339"/>
                    </a:cubicBezTo>
                    <a:cubicBezTo>
                      <a:pt x="16218" y="19339"/>
                      <a:pt x="16294" y="19340"/>
                      <a:pt x="16371" y="19344"/>
                    </a:cubicBezTo>
                    <a:cubicBezTo>
                      <a:pt x="16481" y="19348"/>
                      <a:pt x="16589" y="19351"/>
                      <a:pt x="16695" y="19351"/>
                    </a:cubicBezTo>
                    <a:cubicBezTo>
                      <a:pt x="19034" y="19351"/>
                      <a:pt x="20438" y="18239"/>
                      <a:pt x="20438" y="18239"/>
                    </a:cubicBezTo>
                    <a:cubicBezTo>
                      <a:pt x="20438" y="18239"/>
                      <a:pt x="14564" y="10367"/>
                      <a:pt x="12649" y="4247"/>
                    </a:cubicBezTo>
                    <a:cubicBezTo>
                      <a:pt x="11553" y="749"/>
                      <a:pt x="8384" y="1"/>
                      <a:pt x="5871" y="1"/>
                    </a:cubicBezTo>
                    <a:close/>
                  </a:path>
                </a:pathLst>
              </a:custGeom>
              <a:solidFill>
                <a:srgbClr val="162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8"/>
              <p:cNvSpPr/>
              <p:nvPr/>
            </p:nvSpPr>
            <p:spPr>
              <a:xfrm>
                <a:off x="5076150" y="4971925"/>
                <a:ext cx="353925" cy="259975"/>
              </a:xfrm>
              <a:custGeom>
                <a:rect b="b" l="l" r="r" t="t"/>
                <a:pathLst>
                  <a:path extrusionOk="0" h="10399" w="14157">
                    <a:moveTo>
                      <a:pt x="9085" y="0"/>
                    </a:moveTo>
                    <a:cubicBezTo>
                      <a:pt x="7652" y="0"/>
                      <a:pt x="6370" y="1945"/>
                      <a:pt x="6370" y="1945"/>
                    </a:cubicBezTo>
                    <a:cubicBezTo>
                      <a:pt x="6370" y="1945"/>
                      <a:pt x="0" y="9486"/>
                      <a:pt x="1211" y="10019"/>
                    </a:cubicBezTo>
                    <a:cubicBezTo>
                      <a:pt x="1714" y="10241"/>
                      <a:pt x="2504" y="10398"/>
                      <a:pt x="3357" y="10398"/>
                    </a:cubicBezTo>
                    <a:cubicBezTo>
                      <a:pt x="4553" y="10398"/>
                      <a:pt x="5874" y="10090"/>
                      <a:pt x="6709" y="9223"/>
                    </a:cubicBezTo>
                    <a:cubicBezTo>
                      <a:pt x="8138" y="7741"/>
                      <a:pt x="9664" y="8546"/>
                      <a:pt x="11221" y="7822"/>
                    </a:cubicBezTo>
                    <a:cubicBezTo>
                      <a:pt x="12636" y="7163"/>
                      <a:pt x="12322" y="6247"/>
                      <a:pt x="11432" y="6247"/>
                    </a:cubicBezTo>
                    <a:cubicBezTo>
                      <a:pt x="11343" y="6247"/>
                      <a:pt x="11248" y="6256"/>
                      <a:pt x="11150" y="6275"/>
                    </a:cubicBezTo>
                    <a:cubicBezTo>
                      <a:pt x="11035" y="6297"/>
                      <a:pt x="10933" y="6308"/>
                      <a:pt x="10844" y="6308"/>
                    </a:cubicBezTo>
                    <a:cubicBezTo>
                      <a:pt x="10077" y="6308"/>
                      <a:pt x="10204" y="5563"/>
                      <a:pt x="11105" y="5328"/>
                    </a:cubicBezTo>
                    <a:cubicBezTo>
                      <a:pt x="12112" y="5067"/>
                      <a:pt x="14156" y="1648"/>
                      <a:pt x="12770" y="1648"/>
                    </a:cubicBezTo>
                    <a:cubicBezTo>
                      <a:pt x="11383" y="1648"/>
                      <a:pt x="10659" y="97"/>
                      <a:pt x="9186" y="3"/>
                    </a:cubicBezTo>
                    <a:cubicBezTo>
                      <a:pt x="9152" y="1"/>
                      <a:pt x="9118" y="0"/>
                      <a:pt x="9085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8"/>
              <p:cNvSpPr/>
              <p:nvPr/>
            </p:nvSpPr>
            <p:spPr>
              <a:xfrm>
                <a:off x="5076150" y="4971925"/>
                <a:ext cx="272375" cy="259900"/>
              </a:xfrm>
              <a:custGeom>
                <a:rect b="b" l="l" r="r" t="t"/>
                <a:pathLst>
                  <a:path extrusionOk="0" h="10396" w="10895">
                    <a:moveTo>
                      <a:pt x="9087" y="0"/>
                    </a:moveTo>
                    <a:cubicBezTo>
                      <a:pt x="7654" y="0"/>
                      <a:pt x="6370" y="1945"/>
                      <a:pt x="6370" y="1945"/>
                    </a:cubicBezTo>
                    <a:cubicBezTo>
                      <a:pt x="6370" y="1945"/>
                      <a:pt x="0" y="9486"/>
                      <a:pt x="1211" y="10019"/>
                    </a:cubicBezTo>
                    <a:cubicBezTo>
                      <a:pt x="1714" y="10241"/>
                      <a:pt x="2501" y="10396"/>
                      <a:pt x="3351" y="10396"/>
                    </a:cubicBezTo>
                    <a:cubicBezTo>
                      <a:pt x="3854" y="10396"/>
                      <a:pt x="4379" y="10342"/>
                      <a:pt x="4880" y="10215"/>
                    </a:cubicBezTo>
                    <a:cubicBezTo>
                      <a:pt x="4949" y="9829"/>
                      <a:pt x="5072" y="8558"/>
                      <a:pt x="4056" y="7176"/>
                    </a:cubicBezTo>
                    <a:cubicBezTo>
                      <a:pt x="4056" y="7176"/>
                      <a:pt x="6888" y="3111"/>
                      <a:pt x="8037" y="1557"/>
                    </a:cubicBezTo>
                    <a:cubicBezTo>
                      <a:pt x="8037" y="1557"/>
                      <a:pt x="8473" y="1782"/>
                      <a:pt x="9059" y="1782"/>
                    </a:cubicBezTo>
                    <a:cubicBezTo>
                      <a:pt x="9618" y="1782"/>
                      <a:pt x="10314" y="1577"/>
                      <a:pt x="10894" y="774"/>
                    </a:cubicBezTo>
                    <a:cubicBezTo>
                      <a:pt x="10391" y="404"/>
                      <a:pt x="9871" y="48"/>
                      <a:pt x="9188" y="3"/>
                    </a:cubicBezTo>
                    <a:cubicBezTo>
                      <a:pt x="9154" y="1"/>
                      <a:pt x="9121" y="0"/>
                      <a:pt x="9087" y="0"/>
                    </a:cubicBezTo>
                    <a:close/>
                  </a:path>
                </a:pathLst>
              </a:custGeom>
              <a:solidFill>
                <a:srgbClr val="E4DB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8"/>
              <p:cNvSpPr/>
              <p:nvPr/>
            </p:nvSpPr>
            <p:spPr>
              <a:xfrm>
                <a:off x="5623175" y="4558325"/>
                <a:ext cx="134725" cy="250400"/>
              </a:xfrm>
              <a:custGeom>
                <a:rect b="b" l="l" r="r" t="t"/>
                <a:pathLst>
                  <a:path extrusionOk="0" h="10016" w="5389">
                    <a:moveTo>
                      <a:pt x="4016" y="1"/>
                    </a:moveTo>
                    <a:lnTo>
                      <a:pt x="0" y="2455"/>
                    </a:lnTo>
                    <a:cubicBezTo>
                      <a:pt x="0" y="2455"/>
                      <a:pt x="3579" y="10016"/>
                      <a:pt x="4493" y="10016"/>
                    </a:cubicBezTo>
                    <a:cubicBezTo>
                      <a:pt x="4582" y="10016"/>
                      <a:pt x="4646" y="9944"/>
                      <a:pt x="4679" y="9787"/>
                    </a:cubicBezTo>
                    <a:cubicBezTo>
                      <a:pt x="5050" y="8020"/>
                      <a:pt x="5388" y="4191"/>
                      <a:pt x="5388" y="4191"/>
                    </a:cubicBezTo>
                    <a:lnTo>
                      <a:pt x="4016" y="1"/>
                    </a:lnTo>
                    <a:close/>
                  </a:path>
                </a:pathLst>
              </a:custGeom>
              <a:solidFill>
                <a:srgbClr val="162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8"/>
              <p:cNvSpPr/>
              <p:nvPr/>
            </p:nvSpPr>
            <p:spPr>
              <a:xfrm>
                <a:off x="6000150" y="3540150"/>
                <a:ext cx="103975" cy="108775"/>
              </a:xfrm>
              <a:custGeom>
                <a:rect b="b" l="l" r="r" t="t"/>
                <a:pathLst>
                  <a:path extrusionOk="0" h="4351" w="4159">
                    <a:moveTo>
                      <a:pt x="3269" y="1"/>
                    </a:moveTo>
                    <a:cubicBezTo>
                      <a:pt x="2549" y="1"/>
                      <a:pt x="447" y="2346"/>
                      <a:pt x="447" y="2346"/>
                    </a:cubicBezTo>
                    <a:lnTo>
                      <a:pt x="0" y="3721"/>
                    </a:lnTo>
                    <a:cubicBezTo>
                      <a:pt x="0" y="3721"/>
                      <a:pt x="207" y="4350"/>
                      <a:pt x="1000" y="4350"/>
                    </a:cubicBezTo>
                    <a:cubicBezTo>
                      <a:pt x="1323" y="4350"/>
                      <a:pt x="1743" y="4246"/>
                      <a:pt x="2286" y="3952"/>
                    </a:cubicBezTo>
                    <a:cubicBezTo>
                      <a:pt x="4158" y="2933"/>
                      <a:pt x="3358" y="2445"/>
                      <a:pt x="3358" y="2445"/>
                    </a:cubicBezTo>
                    <a:cubicBezTo>
                      <a:pt x="3543" y="1907"/>
                      <a:pt x="3319" y="1765"/>
                      <a:pt x="3030" y="1765"/>
                    </a:cubicBezTo>
                    <a:cubicBezTo>
                      <a:pt x="2706" y="1765"/>
                      <a:pt x="2300" y="1944"/>
                      <a:pt x="2300" y="1944"/>
                    </a:cubicBezTo>
                    <a:cubicBezTo>
                      <a:pt x="2300" y="1944"/>
                      <a:pt x="3989" y="71"/>
                      <a:pt x="3299" y="2"/>
                    </a:cubicBezTo>
                    <a:cubicBezTo>
                      <a:pt x="3290" y="1"/>
                      <a:pt x="3280" y="1"/>
                      <a:pt x="3269" y="1"/>
                    </a:cubicBezTo>
                    <a:close/>
                  </a:path>
                </a:pathLst>
              </a:custGeom>
              <a:solidFill>
                <a:srgbClr val="542A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5988475" y="3181900"/>
                <a:ext cx="111600" cy="552950"/>
              </a:xfrm>
              <a:custGeom>
                <a:rect b="b" l="l" r="r" t="t"/>
                <a:pathLst>
                  <a:path extrusionOk="0" h="22118" w="4464">
                    <a:moveTo>
                      <a:pt x="469" y="0"/>
                    </a:moveTo>
                    <a:cubicBezTo>
                      <a:pt x="452" y="0"/>
                      <a:pt x="435" y="2"/>
                      <a:pt x="418" y="4"/>
                    </a:cubicBezTo>
                    <a:cubicBezTo>
                      <a:pt x="158" y="48"/>
                      <a:pt x="1" y="402"/>
                      <a:pt x="65" y="795"/>
                    </a:cubicBezTo>
                    <a:lnTo>
                      <a:pt x="3459" y="21478"/>
                    </a:lnTo>
                    <a:cubicBezTo>
                      <a:pt x="3521" y="21845"/>
                      <a:pt x="3753" y="22118"/>
                      <a:pt x="3995" y="22118"/>
                    </a:cubicBezTo>
                    <a:cubicBezTo>
                      <a:pt x="4012" y="22118"/>
                      <a:pt x="4029" y="22116"/>
                      <a:pt x="4046" y="22113"/>
                    </a:cubicBezTo>
                    <a:cubicBezTo>
                      <a:pt x="4304" y="22072"/>
                      <a:pt x="4463" y="21718"/>
                      <a:pt x="4397" y="21323"/>
                    </a:cubicBezTo>
                    <a:lnTo>
                      <a:pt x="1002" y="640"/>
                    </a:lnTo>
                    <a:cubicBezTo>
                      <a:pt x="943" y="273"/>
                      <a:pt x="709" y="0"/>
                      <a:pt x="469" y="0"/>
                    </a:cubicBezTo>
                    <a:close/>
                  </a:path>
                </a:pathLst>
              </a:custGeom>
              <a:solidFill>
                <a:srgbClr val="1D2C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8"/>
              <p:cNvSpPr/>
              <p:nvPr/>
            </p:nvSpPr>
            <p:spPr>
              <a:xfrm>
                <a:off x="5784750" y="3244600"/>
                <a:ext cx="48325" cy="105325"/>
              </a:xfrm>
              <a:custGeom>
                <a:rect b="b" l="l" r="r" t="t"/>
                <a:pathLst>
                  <a:path extrusionOk="0" h="4213" w="1933">
                    <a:moveTo>
                      <a:pt x="1252" y="0"/>
                    </a:moveTo>
                    <a:lnTo>
                      <a:pt x="840" y="42"/>
                    </a:lnTo>
                    <a:cubicBezTo>
                      <a:pt x="0" y="948"/>
                      <a:pt x="1525" y="4212"/>
                      <a:pt x="1525" y="4212"/>
                    </a:cubicBezTo>
                    <a:lnTo>
                      <a:pt x="1932" y="4144"/>
                    </a:lnTo>
                    <a:lnTo>
                      <a:pt x="1252" y="0"/>
                    </a:lnTo>
                    <a:close/>
                  </a:path>
                </a:pathLst>
              </a:custGeom>
              <a:solidFill>
                <a:srgbClr val="8C4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8"/>
              <p:cNvSpPr/>
              <p:nvPr/>
            </p:nvSpPr>
            <p:spPr>
              <a:xfrm>
                <a:off x="5801125" y="3215200"/>
                <a:ext cx="210650" cy="123425"/>
              </a:xfrm>
              <a:custGeom>
                <a:rect b="b" l="l" r="r" t="t"/>
                <a:pathLst>
                  <a:path extrusionOk="0" h="4937" w="8426">
                    <a:moveTo>
                      <a:pt x="7615" y="0"/>
                    </a:moveTo>
                    <a:lnTo>
                      <a:pt x="185" y="1220"/>
                    </a:lnTo>
                    <a:cubicBezTo>
                      <a:pt x="1" y="2283"/>
                      <a:pt x="801" y="2421"/>
                      <a:pt x="801" y="2421"/>
                    </a:cubicBezTo>
                    <a:lnTo>
                      <a:pt x="1182" y="4730"/>
                    </a:lnTo>
                    <a:lnTo>
                      <a:pt x="8425" y="4937"/>
                    </a:lnTo>
                    <a:lnTo>
                      <a:pt x="8425" y="4937"/>
                    </a:lnTo>
                    <a:lnTo>
                      <a:pt x="7615" y="0"/>
                    </a:lnTo>
                    <a:close/>
                  </a:path>
                </a:pathLst>
              </a:custGeom>
              <a:solidFill>
                <a:srgbClr val="F283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8"/>
              <p:cNvSpPr/>
              <p:nvPr/>
            </p:nvSpPr>
            <p:spPr>
              <a:xfrm>
                <a:off x="5447900" y="3279750"/>
                <a:ext cx="386700" cy="109750"/>
              </a:xfrm>
              <a:custGeom>
                <a:rect b="b" l="l" r="r" t="t"/>
                <a:pathLst>
                  <a:path extrusionOk="0" h="4390" w="15468">
                    <a:moveTo>
                      <a:pt x="14957" y="1"/>
                    </a:moveTo>
                    <a:cubicBezTo>
                      <a:pt x="10612" y="229"/>
                      <a:pt x="7735" y="735"/>
                      <a:pt x="5848" y="1252"/>
                    </a:cubicBezTo>
                    <a:cubicBezTo>
                      <a:pt x="1461" y="2352"/>
                      <a:pt x="1" y="3857"/>
                      <a:pt x="1" y="3857"/>
                    </a:cubicBezTo>
                    <a:cubicBezTo>
                      <a:pt x="1" y="3857"/>
                      <a:pt x="1265" y="3111"/>
                      <a:pt x="3130" y="2765"/>
                    </a:cubicBezTo>
                    <a:cubicBezTo>
                      <a:pt x="3290" y="2735"/>
                      <a:pt x="3452" y="2708"/>
                      <a:pt x="3621" y="2679"/>
                    </a:cubicBezTo>
                    <a:lnTo>
                      <a:pt x="3621" y="2679"/>
                    </a:lnTo>
                    <a:cubicBezTo>
                      <a:pt x="1675" y="3349"/>
                      <a:pt x="536" y="4390"/>
                      <a:pt x="536" y="4390"/>
                    </a:cubicBezTo>
                    <a:cubicBezTo>
                      <a:pt x="536" y="4390"/>
                      <a:pt x="3307" y="3179"/>
                      <a:pt x="7451" y="2833"/>
                    </a:cubicBezTo>
                    <a:cubicBezTo>
                      <a:pt x="8137" y="2776"/>
                      <a:pt x="8875" y="2753"/>
                      <a:pt x="9615" y="2753"/>
                    </a:cubicBezTo>
                    <a:cubicBezTo>
                      <a:pt x="12524" y="2753"/>
                      <a:pt x="15468" y="3106"/>
                      <a:pt x="15468" y="3106"/>
                    </a:cubicBezTo>
                    <a:lnTo>
                      <a:pt x="14957" y="1"/>
                    </a:lnTo>
                    <a:close/>
                  </a:path>
                </a:pathLst>
              </a:custGeom>
              <a:solidFill>
                <a:srgbClr val="B84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>
                <a:off x="5383175" y="3513125"/>
                <a:ext cx="698675" cy="652725"/>
              </a:xfrm>
              <a:custGeom>
                <a:rect b="b" l="l" r="r" t="t"/>
                <a:pathLst>
                  <a:path extrusionOk="0" h="26109" w="27947">
                    <a:moveTo>
                      <a:pt x="27357" y="0"/>
                    </a:moveTo>
                    <a:cubicBezTo>
                      <a:pt x="26999" y="0"/>
                      <a:pt x="25719" y="1126"/>
                      <a:pt x="25116" y="1829"/>
                    </a:cubicBezTo>
                    <a:cubicBezTo>
                      <a:pt x="24291" y="2787"/>
                      <a:pt x="23759" y="4463"/>
                      <a:pt x="23226" y="6267"/>
                    </a:cubicBezTo>
                    <a:cubicBezTo>
                      <a:pt x="22693" y="8069"/>
                      <a:pt x="18425" y="10087"/>
                      <a:pt x="15239" y="13332"/>
                    </a:cubicBezTo>
                    <a:cubicBezTo>
                      <a:pt x="12053" y="16577"/>
                      <a:pt x="5908" y="18916"/>
                      <a:pt x="3471" y="19682"/>
                    </a:cubicBezTo>
                    <a:cubicBezTo>
                      <a:pt x="1036" y="20450"/>
                      <a:pt x="0" y="22331"/>
                      <a:pt x="0" y="22331"/>
                    </a:cubicBezTo>
                    <a:cubicBezTo>
                      <a:pt x="0" y="22331"/>
                      <a:pt x="3999" y="26109"/>
                      <a:pt x="7520" y="26109"/>
                    </a:cubicBezTo>
                    <a:cubicBezTo>
                      <a:pt x="7966" y="26109"/>
                      <a:pt x="8404" y="26048"/>
                      <a:pt x="8825" y="25912"/>
                    </a:cubicBezTo>
                    <a:cubicBezTo>
                      <a:pt x="12575" y="24700"/>
                      <a:pt x="19979" y="17004"/>
                      <a:pt x="23307" y="13609"/>
                    </a:cubicBezTo>
                    <a:cubicBezTo>
                      <a:pt x="26636" y="10212"/>
                      <a:pt x="27085" y="6569"/>
                      <a:pt x="27097" y="5781"/>
                    </a:cubicBezTo>
                    <a:cubicBezTo>
                      <a:pt x="27107" y="4993"/>
                      <a:pt x="27031" y="4633"/>
                      <a:pt x="27615" y="3116"/>
                    </a:cubicBezTo>
                    <a:cubicBezTo>
                      <a:pt x="27939" y="2273"/>
                      <a:pt x="27947" y="1927"/>
                      <a:pt x="27772" y="1927"/>
                    </a:cubicBezTo>
                    <a:cubicBezTo>
                      <a:pt x="27631" y="1927"/>
                      <a:pt x="27374" y="2150"/>
                      <a:pt x="27068" y="2517"/>
                    </a:cubicBezTo>
                    <a:cubicBezTo>
                      <a:pt x="26628" y="3032"/>
                      <a:pt x="26128" y="3491"/>
                      <a:pt x="25573" y="3881"/>
                    </a:cubicBezTo>
                    <a:cubicBezTo>
                      <a:pt x="25966" y="2227"/>
                      <a:pt x="26579" y="1930"/>
                      <a:pt x="27301" y="526"/>
                    </a:cubicBezTo>
                    <a:cubicBezTo>
                      <a:pt x="27495" y="150"/>
                      <a:pt x="27487" y="0"/>
                      <a:pt x="27357" y="0"/>
                    </a:cubicBezTo>
                    <a:close/>
                  </a:path>
                </a:pathLst>
              </a:custGeom>
              <a:solidFill>
                <a:srgbClr val="9857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5278525" y="3804475"/>
                <a:ext cx="246175" cy="280550"/>
              </a:xfrm>
              <a:custGeom>
                <a:rect b="b" l="l" r="r" t="t"/>
                <a:pathLst>
                  <a:path extrusionOk="0" h="11222" w="9847">
                    <a:moveTo>
                      <a:pt x="4605" y="0"/>
                    </a:moveTo>
                    <a:cubicBezTo>
                      <a:pt x="2719" y="0"/>
                      <a:pt x="2019" y="1334"/>
                      <a:pt x="2019" y="1334"/>
                    </a:cubicBezTo>
                    <a:cubicBezTo>
                      <a:pt x="1194" y="2174"/>
                      <a:pt x="961" y="3669"/>
                      <a:pt x="644" y="4700"/>
                    </a:cubicBezTo>
                    <a:cubicBezTo>
                      <a:pt x="327" y="5731"/>
                      <a:pt x="1" y="5922"/>
                      <a:pt x="782" y="6082"/>
                    </a:cubicBezTo>
                    <a:cubicBezTo>
                      <a:pt x="1562" y="6244"/>
                      <a:pt x="1383" y="6757"/>
                      <a:pt x="1616" y="8060"/>
                    </a:cubicBezTo>
                    <a:cubicBezTo>
                      <a:pt x="1712" y="8603"/>
                      <a:pt x="2128" y="8761"/>
                      <a:pt x="2581" y="8761"/>
                    </a:cubicBezTo>
                    <a:cubicBezTo>
                      <a:pt x="3215" y="8761"/>
                      <a:pt x="3921" y="8450"/>
                      <a:pt x="3921" y="8450"/>
                    </a:cubicBezTo>
                    <a:lnTo>
                      <a:pt x="3921" y="8450"/>
                    </a:lnTo>
                    <a:lnTo>
                      <a:pt x="3754" y="11222"/>
                    </a:lnTo>
                    <a:lnTo>
                      <a:pt x="9579" y="8932"/>
                    </a:lnTo>
                    <a:lnTo>
                      <a:pt x="7782" y="7351"/>
                    </a:lnTo>
                    <a:lnTo>
                      <a:pt x="7878" y="6298"/>
                    </a:lnTo>
                    <a:cubicBezTo>
                      <a:pt x="9847" y="2724"/>
                      <a:pt x="8813" y="993"/>
                      <a:pt x="5924" y="193"/>
                    </a:cubicBezTo>
                    <a:cubicBezTo>
                      <a:pt x="5432" y="57"/>
                      <a:pt x="4993" y="0"/>
                      <a:pt x="4605" y="0"/>
                    </a:cubicBezTo>
                    <a:close/>
                  </a:path>
                </a:pathLst>
              </a:custGeom>
              <a:solidFill>
                <a:srgbClr val="9857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8"/>
              <p:cNvSpPr/>
              <p:nvPr/>
            </p:nvSpPr>
            <p:spPr>
              <a:xfrm>
                <a:off x="4530075" y="4062400"/>
                <a:ext cx="900175" cy="272350"/>
              </a:xfrm>
              <a:custGeom>
                <a:rect b="b" l="l" r="r" t="t"/>
                <a:pathLst>
                  <a:path extrusionOk="0" h="10894" w="36007">
                    <a:moveTo>
                      <a:pt x="34801" y="0"/>
                    </a:moveTo>
                    <a:cubicBezTo>
                      <a:pt x="33993" y="0"/>
                      <a:pt x="32865" y="153"/>
                      <a:pt x="31692" y="794"/>
                    </a:cubicBezTo>
                    <a:cubicBezTo>
                      <a:pt x="29450" y="2022"/>
                      <a:pt x="23508" y="4832"/>
                      <a:pt x="18959" y="4881"/>
                    </a:cubicBezTo>
                    <a:cubicBezTo>
                      <a:pt x="15339" y="4920"/>
                      <a:pt x="11806" y="5992"/>
                      <a:pt x="9673" y="5992"/>
                    </a:cubicBezTo>
                    <a:cubicBezTo>
                      <a:pt x="9126" y="5992"/>
                      <a:pt x="8671" y="5922"/>
                      <a:pt x="8331" y="5745"/>
                    </a:cubicBezTo>
                    <a:cubicBezTo>
                      <a:pt x="6664" y="4881"/>
                      <a:pt x="5083" y="4106"/>
                      <a:pt x="3821" y="4034"/>
                    </a:cubicBezTo>
                    <a:cubicBezTo>
                      <a:pt x="3698" y="4028"/>
                      <a:pt x="3560" y="4024"/>
                      <a:pt x="3414" y="4024"/>
                    </a:cubicBezTo>
                    <a:cubicBezTo>
                      <a:pt x="2068" y="4024"/>
                      <a:pt x="0" y="4302"/>
                      <a:pt x="1367" y="4709"/>
                    </a:cubicBezTo>
                    <a:cubicBezTo>
                      <a:pt x="2879" y="5164"/>
                      <a:pt x="3519" y="4925"/>
                      <a:pt x="4982" y="5787"/>
                    </a:cubicBezTo>
                    <a:cubicBezTo>
                      <a:pt x="4481" y="5886"/>
                      <a:pt x="3970" y="5935"/>
                      <a:pt x="3458" y="5935"/>
                    </a:cubicBezTo>
                    <a:cubicBezTo>
                      <a:pt x="3294" y="5935"/>
                      <a:pt x="3129" y="5930"/>
                      <a:pt x="2965" y="5920"/>
                    </a:cubicBezTo>
                    <a:cubicBezTo>
                      <a:pt x="2845" y="5911"/>
                      <a:pt x="2734" y="5907"/>
                      <a:pt x="2633" y="5907"/>
                    </a:cubicBezTo>
                    <a:cubicBezTo>
                      <a:pt x="1834" y="5907"/>
                      <a:pt x="1686" y="6169"/>
                      <a:pt x="3016" y="6730"/>
                    </a:cubicBezTo>
                    <a:cubicBezTo>
                      <a:pt x="4516" y="7360"/>
                      <a:pt x="4722" y="7665"/>
                      <a:pt x="5299" y="8205"/>
                    </a:cubicBezTo>
                    <a:cubicBezTo>
                      <a:pt x="5870" y="8737"/>
                      <a:pt x="8747" y="10894"/>
                      <a:pt x="13412" y="10894"/>
                    </a:cubicBezTo>
                    <a:cubicBezTo>
                      <a:pt x="13464" y="10894"/>
                      <a:pt x="13516" y="10893"/>
                      <a:pt x="13569" y="10893"/>
                    </a:cubicBezTo>
                    <a:cubicBezTo>
                      <a:pt x="18323" y="10844"/>
                      <a:pt x="29001" y="10836"/>
                      <a:pt x="32475" y="8971"/>
                    </a:cubicBezTo>
                    <a:cubicBezTo>
                      <a:pt x="35948" y="7105"/>
                      <a:pt x="36007" y="127"/>
                      <a:pt x="36007" y="127"/>
                    </a:cubicBezTo>
                    <a:cubicBezTo>
                      <a:pt x="36007" y="127"/>
                      <a:pt x="35536" y="0"/>
                      <a:pt x="34801" y="0"/>
                    </a:cubicBezTo>
                    <a:close/>
                  </a:path>
                </a:pathLst>
              </a:custGeom>
              <a:solidFill>
                <a:srgbClr val="9857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8"/>
              <p:cNvSpPr/>
              <p:nvPr/>
            </p:nvSpPr>
            <p:spPr>
              <a:xfrm>
                <a:off x="5015900" y="3811175"/>
                <a:ext cx="882900" cy="876800"/>
              </a:xfrm>
              <a:custGeom>
                <a:rect b="b" l="l" r="r" t="t"/>
                <a:pathLst>
                  <a:path extrusionOk="0" h="35072" w="35316">
                    <a:moveTo>
                      <a:pt x="30750" y="1"/>
                    </a:moveTo>
                    <a:cubicBezTo>
                      <a:pt x="28724" y="2480"/>
                      <a:pt x="26203" y="3516"/>
                      <a:pt x="24667" y="4689"/>
                    </a:cubicBezTo>
                    <a:cubicBezTo>
                      <a:pt x="23130" y="5863"/>
                      <a:pt x="20101" y="7085"/>
                      <a:pt x="20101" y="7085"/>
                    </a:cubicBezTo>
                    <a:cubicBezTo>
                      <a:pt x="19222" y="9783"/>
                      <a:pt x="17668" y="10448"/>
                      <a:pt x="16350" y="10448"/>
                    </a:cubicBezTo>
                    <a:cubicBezTo>
                      <a:pt x="15065" y="10448"/>
                      <a:pt x="14004" y="9817"/>
                      <a:pt x="14004" y="9817"/>
                    </a:cubicBezTo>
                    <a:cubicBezTo>
                      <a:pt x="6890" y="12854"/>
                      <a:pt x="0" y="14051"/>
                      <a:pt x="0" y="14051"/>
                    </a:cubicBezTo>
                    <a:lnTo>
                      <a:pt x="2202" y="22221"/>
                    </a:lnTo>
                    <a:cubicBezTo>
                      <a:pt x="5788" y="21605"/>
                      <a:pt x="13562" y="19827"/>
                      <a:pt x="13562" y="19827"/>
                    </a:cubicBezTo>
                    <a:cubicBezTo>
                      <a:pt x="13562" y="19827"/>
                      <a:pt x="14075" y="28247"/>
                      <a:pt x="13967" y="29842"/>
                    </a:cubicBezTo>
                    <a:cubicBezTo>
                      <a:pt x="13857" y="31440"/>
                      <a:pt x="13685" y="34690"/>
                      <a:pt x="13685" y="34690"/>
                    </a:cubicBezTo>
                    <a:cubicBezTo>
                      <a:pt x="13685" y="34690"/>
                      <a:pt x="14747" y="35072"/>
                      <a:pt x="18901" y="35072"/>
                    </a:cubicBezTo>
                    <a:cubicBezTo>
                      <a:pt x="19495" y="35072"/>
                      <a:pt x="20151" y="35064"/>
                      <a:pt x="20877" y="35046"/>
                    </a:cubicBezTo>
                    <a:cubicBezTo>
                      <a:pt x="26685" y="34906"/>
                      <a:pt x="30384" y="31590"/>
                      <a:pt x="30384" y="31590"/>
                    </a:cubicBezTo>
                    <a:cubicBezTo>
                      <a:pt x="29085" y="26300"/>
                      <a:pt x="27855" y="20632"/>
                      <a:pt x="27119" y="17974"/>
                    </a:cubicBezTo>
                    <a:cubicBezTo>
                      <a:pt x="26383" y="15316"/>
                      <a:pt x="25862" y="13286"/>
                      <a:pt x="25862" y="13286"/>
                    </a:cubicBezTo>
                    <a:cubicBezTo>
                      <a:pt x="28052" y="11680"/>
                      <a:pt x="35315" y="4743"/>
                      <a:pt x="35315" y="4743"/>
                    </a:cubicBezTo>
                    <a:cubicBezTo>
                      <a:pt x="35271" y="3764"/>
                      <a:pt x="30750" y="1"/>
                      <a:pt x="30750" y="1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8"/>
              <p:cNvSpPr/>
              <p:nvPr/>
            </p:nvSpPr>
            <p:spPr>
              <a:xfrm>
                <a:off x="5354925" y="4294400"/>
                <a:ext cx="42500" cy="384050"/>
              </a:xfrm>
              <a:custGeom>
                <a:rect b="b" l="l" r="r" t="t"/>
                <a:pathLst>
                  <a:path extrusionOk="0" h="15362" w="1700">
                    <a:moveTo>
                      <a:pt x="1545" y="0"/>
                    </a:moveTo>
                    <a:lnTo>
                      <a:pt x="1" y="501"/>
                    </a:lnTo>
                    <a:cubicBezTo>
                      <a:pt x="340" y="4958"/>
                      <a:pt x="124" y="15361"/>
                      <a:pt x="124" y="15361"/>
                    </a:cubicBezTo>
                    <a:cubicBezTo>
                      <a:pt x="124" y="15361"/>
                      <a:pt x="1700" y="177"/>
                      <a:pt x="1545" y="0"/>
                    </a:cubicBezTo>
                    <a:close/>
                  </a:path>
                </a:pathLst>
              </a:custGeom>
              <a:solidFill>
                <a:srgbClr val="E4DB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8"/>
              <p:cNvSpPr/>
              <p:nvPr/>
            </p:nvSpPr>
            <p:spPr>
              <a:xfrm>
                <a:off x="5651775" y="3999275"/>
                <a:ext cx="173250" cy="144050"/>
              </a:xfrm>
              <a:custGeom>
                <a:rect b="b" l="l" r="r" t="t"/>
                <a:pathLst>
                  <a:path extrusionOk="0" h="5762" w="6930">
                    <a:moveTo>
                      <a:pt x="6930" y="1"/>
                    </a:moveTo>
                    <a:lnTo>
                      <a:pt x="0" y="4483"/>
                    </a:lnTo>
                    <a:lnTo>
                      <a:pt x="427" y="5762"/>
                    </a:lnTo>
                    <a:cubicBezTo>
                      <a:pt x="2150" y="4667"/>
                      <a:pt x="6929" y="1"/>
                      <a:pt x="6930" y="1"/>
                    </a:cubicBezTo>
                    <a:close/>
                  </a:path>
                </a:pathLst>
              </a:custGeom>
              <a:solidFill>
                <a:srgbClr val="E4DB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8"/>
              <p:cNvSpPr/>
              <p:nvPr/>
            </p:nvSpPr>
            <p:spPr>
              <a:xfrm>
                <a:off x="5337825" y="3977000"/>
                <a:ext cx="206825" cy="113025"/>
              </a:xfrm>
              <a:custGeom>
                <a:rect b="b" l="l" r="r" t="t"/>
                <a:pathLst>
                  <a:path extrusionOk="0" h="4521" w="8273">
                    <a:moveTo>
                      <a:pt x="8272" y="0"/>
                    </a:moveTo>
                    <a:lnTo>
                      <a:pt x="7224" y="452"/>
                    </a:lnTo>
                    <a:cubicBezTo>
                      <a:pt x="6112" y="2957"/>
                      <a:pt x="4299" y="3499"/>
                      <a:pt x="2939" y="3499"/>
                    </a:cubicBezTo>
                    <a:cubicBezTo>
                      <a:pt x="1901" y="3499"/>
                      <a:pt x="1127" y="3184"/>
                      <a:pt x="1127" y="3184"/>
                    </a:cubicBezTo>
                    <a:lnTo>
                      <a:pt x="0" y="3651"/>
                    </a:lnTo>
                    <a:cubicBezTo>
                      <a:pt x="1201" y="4364"/>
                      <a:pt x="2429" y="4521"/>
                      <a:pt x="3276" y="4521"/>
                    </a:cubicBezTo>
                    <a:cubicBezTo>
                      <a:pt x="3943" y="4521"/>
                      <a:pt x="4374" y="4424"/>
                      <a:pt x="4374" y="4424"/>
                    </a:cubicBezTo>
                    <a:cubicBezTo>
                      <a:pt x="7452" y="3449"/>
                      <a:pt x="8272" y="1"/>
                      <a:pt x="8272" y="0"/>
                    </a:cubicBezTo>
                    <a:close/>
                  </a:path>
                </a:pathLst>
              </a:custGeom>
              <a:solidFill>
                <a:srgbClr val="B85C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8"/>
              <p:cNvSpPr/>
              <p:nvPr/>
            </p:nvSpPr>
            <p:spPr>
              <a:xfrm>
                <a:off x="5294125" y="3759475"/>
                <a:ext cx="234025" cy="224075"/>
              </a:xfrm>
              <a:custGeom>
                <a:rect b="b" l="l" r="r" t="t"/>
                <a:pathLst>
                  <a:path extrusionOk="0" h="8963" w="9361">
                    <a:moveTo>
                      <a:pt x="2326" y="0"/>
                    </a:moveTo>
                    <a:cubicBezTo>
                      <a:pt x="1236" y="0"/>
                      <a:pt x="619" y="288"/>
                      <a:pt x="378" y="932"/>
                    </a:cubicBezTo>
                    <a:cubicBezTo>
                      <a:pt x="0" y="1944"/>
                      <a:pt x="1395" y="3134"/>
                      <a:pt x="1395" y="3134"/>
                    </a:cubicBezTo>
                    <a:cubicBezTo>
                      <a:pt x="2440" y="2990"/>
                      <a:pt x="3232" y="2930"/>
                      <a:pt x="3829" y="2930"/>
                    </a:cubicBezTo>
                    <a:cubicBezTo>
                      <a:pt x="6265" y="2930"/>
                      <a:pt x="5457" y="3942"/>
                      <a:pt x="5487" y="4433"/>
                    </a:cubicBezTo>
                    <a:cubicBezTo>
                      <a:pt x="5522" y="5016"/>
                      <a:pt x="5080" y="6275"/>
                      <a:pt x="5506" y="6275"/>
                    </a:cubicBezTo>
                    <a:cubicBezTo>
                      <a:pt x="5526" y="6275"/>
                      <a:pt x="5548" y="6272"/>
                      <a:pt x="5572" y="6266"/>
                    </a:cubicBezTo>
                    <a:cubicBezTo>
                      <a:pt x="6108" y="6136"/>
                      <a:pt x="5661" y="5304"/>
                      <a:pt x="6611" y="5100"/>
                    </a:cubicBezTo>
                    <a:cubicBezTo>
                      <a:pt x="6677" y="5086"/>
                      <a:pt x="6740" y="5080"/>
                      <a:pt x="6799" y="5080"/>
                    </a:cubicBezTo>
                    <a:cubicBezTo>
                      <a:pt x="7589" y="5080"/>
                      <a:pt x="7747" y="6279"/>
                      <a:pt x="7048" y="6875"/>
                    </a:cubicBezTo>
                    <a:cubicBezTo>
                      <a:pt x="6297" y="7513"/>
                      <a:pt x="6257" y="7408"/>
                      <a:pt x="6412" y="8451"/>
                    </a:cubicBezTo>
                    <a:cubicBezTo>
                      <a:pt x="6470" y="8840"/>
                      <a:pt x="6595" y="8962"/>
                      <a:pt x="6730" y="8962"/>
                    </a:cubicBezTo>
                    <a:cubicBezTo>
                      <a:pt x="6956" y="8962"/>
                      <a:pt x="7207" y="8618"/>
                      <a:pt x="7207" y="8618"/>
                    </a:cubicBezTo>
                    <a:cubicBezTo>
                      <a:pt x="7207" y="8618"/>
                      <a:pt x="8768" y="4911"/>
                      <a:pt x="9063" y="3156"/>
                    </a:cubicBezTo>
                    <a:cubicBezTo>
                      <a:pt x="9360" y="1401"/>
                      <a:pt x="7296" y="753"/>
                      <a:pt x="4681" y="270"/>
                    </a:cubicBezTo>
                    <a:cubicBezTo>
                      <a:pt x="3729" y="95"/>
                      <a:pt x="2950" y="0"/>
                      <a:pt x="2326" y="0"/>
                    </a:cubicBezTo>
                    <a:close/>
                  </a:path>
                </a:pathLst>
              </a:custGeom>
              <a:solidFill>
                <a:srgbClr val="162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8"/>
              <p:cNvSpPr/>
              <p:nvPr/>
            </p:nvSpPr>
            <p:spPr>
              <a:xfrm>
                <a:off x="5443500" y="4210125"/>
                <a:ext cx="98150" cy="139050"/>
              </a:xfrm>
              <a:custGeom>
                <a:rect b="b" l="l" r="r" t="t"/>
                <a:pathLst>
                  <a:path extrusionOk="0" h="5562" w="3926">
                    <a:moveTo>
                      <a:pt x="530" y="340"/>
                    </a:moveTo>
                    <a:cubicBezTo>
                      <a:pt x="531" y="340"/>
                      <a:pt x="532" y="340"/>
                      <a:pt x="533" y="340"/>
                    </a:cubicBezTo>
                    <a:lnTo>
                      <a:pt x="533" y="340"/>
                    </a:lnTo>
                    <a:cubicBezTo>
                      <a:pt x="532" y="340"/>
                      <a:pt x="530" y="340"/>
                      <a:pt x="529" y="341"/>
                    </a:cubicBezTo>
                    <a:lnTo>
                      <a:pt x="529" y="341"/>
                    </a:lnTo>
                    <a:lnTo>
                      <a:pt x="530" y="340"/>
                    </a:lnTo>
                    <a:close/>
                    <a:moveTo>
                      <a:pt x="1936" y="114"/>
                    </a:moveTo>
                    <a:cubicBezTo>
                      <a:pt x="2118" y="114"/>
                      <a:pt x="2306" y="145"/>
                      <a:pt x="2457" y="251"/>
                    </a:cubicBezTo>
                    <a:cubicBezTo>
                      <a:pt x="2636" y="374"/>
                      <a:pt x="2710" y="585"/>
                      <a:pt x="2771" y="784"/>
                    </a:cubicBezTo>
                    <a:cubicBezTo>
                      <a:pt x="2921" y="1280"/>
                      <a:pt x="3071" y="1778"/>
                      <a:pt x="3211" y="2276"/>
                    </a:cubicBezTo>
                    <a:cubicBezTo>
                      <a:pt x="3348" y="2775"/>
                      <a:pt x="3481" y="3280"/>
                      <a:pt x="3591" y="3791"/>
                    </a:cubicBezTo>
                    <a:cubicBezTo>
                      <a:pt x="3645" y="4041"/>
                      <a:pt x="3694" y="4294"/>
                      <a:pt x="3736" y="4547"/>
                    </a:cubicBezTo>
                    <a:cubicBezTo>
                      <a:pt x="3748" y="4613"/>
                      <a:pt x="3758" y="4679"/>
                      <a:pt x="3768" y="4746"/>
                    </a:cubicBezTo>
                    <a:cubicBezTo>
                      <a:pt x="3778" y="4807"/>
                      <a:pt x="3785" y="4866"/>
                      <a:pt x="3790" y="4927"/>
                    </a:cubicBezTo>
                    <a:cubicBezTo>
                      <a:pt x="3790" y="5030"/>
                      <a:pt x="3736" y="5099"/>
                      <a:pt x="3648" y="5143"/>
                    </a:cubicBezTo>
                    <a:cubicBezTo>
                      <a:pt x="3559" y="5187"/>
                      <a:pt x="3446" y="5207"/>
                      <a:pt x="3346" y="5229"/>
                    </a:cubicBezTo>
                    <a:cubicBezTo>
                      <a:pt x="3221" y="5256"/>
                      <a:pt x="3093" y="5281"/>
                      <a:pt x="2965" y="5305"/>
                    </a:cubicBezTo>
                    <a:cubicBezTo>
                      <a:pt x="2708" y="5349"/>
                      <a:pt x="2450" y="5386"/>
                      <a:pt x="2190" y="5413"/>
                    </a:cubicBezTo>
                    <a:cubicBezTo>
                      <a:pt x="2062" y="5426"/>
                      <a:pt x="1934" y="5438"/>
                      <a:pt x="1807" y="5443"/>
                    </a:cubicBezTo>
                    <a:cubicBezTo>
                      <a:pt x="1779" y="5444"/>
                      <a:pt x="1751" y="5445"/>
                      <a:pt x="1723" y="5445"/>
                    </a:cubicBezTo>
                    <a:cubicBezTo>
                      <a:pt x="1642" y="5445"/>
                      <a:pt x="1560" y="5437"/>
                      <a:pt x="1485" y="5406"/>
                    </a:cubicBezTo>
                    <a:cubicBezTo>
                      <a:pt x="1284" y="5322"/>
                      <a:pt x="1220" y="5082"/>
                      <a:pt x="1159" y="4893"/>
                    </a:cubicBezTo>
                    <a:cubicBezTo>
                      <a:pt x="992" y="4397"/>
                      <a:pt x="842" y="3896"/>
                      <a:pt x="700" y="3393"/>
                    </a:cubicBezTo>
                    <a:cubicBezTo>
                      <a:pt x="560" y="2887"/>
                      <a:pt x="427" y="2382"/>
                      <a:pt x="297" y="1874"/>
                    </a:cubicBezTo>
                    <a:cubicBezTo>
                      <a:pt x="189" y="1464"/>
                      <a:pt x="0" y="911"/>
                      <a:pt x="356" y="565"/>
                    </a:cubicBezTo>
                    <a:cubicBezTo>
                      <a:pt x="420" y="504"/>
                      <a:pt x="498" y="462"/>
                      <a:pt x="584" y="443"/>
                    </a:cubicBezTo>
                    <a:cubicBezTo>
                      <a:pt x="639" y="432"/>
                      <a:pt x="635" y="368"/>
                      <a:pt x="601" y="343"/>
                    </a:cubicBezTo>
                    <a:lnTo>
                      <a:pt x="601" y="343"/>
                    </a:lnTo>
                    <a:cubicBezTo>
                      <a:pt x="610" y="343"/>
                      <a:pt x="619" y="343"/>
                      <a:pt x="627" y="343"/>
                    </a:cubicBezTo>
                    <a:cubicBezTo>
                      <a:pt x="1066" y="343"/>
                      <a:pt x="1476" y="125"/>
                      <a:pt x="1915" y="114"/>
                    </a:cubicBezTo>
                    <a:cubicBezTo>
                      <a:pt x="1922" y="114"/>
                      <a:pt x="1929" y="114"/>
                      <a:pt x="1936" y="114"/>
                    </a:cubicBezTo>
                    <a:close/>
                    <a:moveTo>
                      <a:pt x="1957" y="1"/>
                    </a:moveTo>
                    <a:cubicBezTo>
                      <a:pt x="1602" y="1"/>
                      <a:pt x="1256" y="141"/>
                      <a:pt x="906" y="205"/>
                    </a:cubicBezTo>
                    <a:cubicBezTo>
                      <a:pt x="816" y="222"/>
                      <a:pt x="727" y="231"/>
                      <a:pt x="637" y="231"/>
                    </a:cubicBezTo>
                    <a:cubicBezTo>
                      <a:pt x="601" y="231"/>
                      <a:pt x="564" y="229"/>
                      <a:pt x="528" y="227"/>
                    </a:cubicBezTo>
                    <a:cubicBezTo>
                      <a:pt x="526" y="226"/>
                      <a:pt x="525" y="226"/>
                      <a:pt x="523" y="226"/>
                    </a:cubicBezTo>
                    <a:cubicBezTo>
                      <a:pt x="457" y="226"/>
                      <a:pt x="458" y="332"/>
                      <a:pt x="525" y="342"/>
                    </a:cubicBezTo>
                    <a:lnTo>
                      <a:pt x="525" y="342"/>
                    </a:lnTo>
                    <a:cubicBezTo>
                      <a:pt x="338" y="392"/>
                      <a:pt x="192" y="543"/>
                      <a:pt x="115" y="718"/>
                    </a:cubicBezTo>
                    <a:cubicBezTo>
                      <a:pt x="12" y="943"/>
                      <a:pt x="25" y="1194"/>
                      <a:pt x="71" y="1432"/>
                    </a:cubicBezTo>
                    <a:cubicBezTo>
                      <a:pt x="120" y="1697"/>
                      <a:pt x="199" y="1957"/>
                      <a:pt x="268" y="2217"/>
                    </a:cubicBezTo>
                    <a:cubicBezTo>
                      <a:pt x="336" y="2482"/>
                      <a:pt x="405" y="2748"/>
                      <a:pt x="476" y="3013"/>
                    </a:cubicBezTo>
                    <a:cubicBezTo>
                      <a:pt x="619" y="3538"/>
                      <a:pt x="768" y="4063"/>
                      <a:pt x="935" y="4584"/>
                    </a:cubicBezTo>
                    <a:cubicBezTo>
                      <a:pt x="977" y="4711"/>
                      <a:pt x="1019" y="4839"/>
                      <a:pt x="1060" y="4967"/>
                    </a:cubicBezTo>
                    <a:cubicBezTo>
                      <a:pt x="1095" y="5075"/>
                      <a:pt x="1137" y="5180"/>
                      <a:pt x="1191" y="5281"/>
                    </a:cubicBezTo>
                    <a:cubicBezTo>
                      <a:pt x="1242" y="5379"/>
                      <a:pt x="1323" y="5455"/>
                      <a:pt x="1424" y="5504"/>
                    </a:cubicBezTo>
                    <a:cubicBezTo>
                      <a:pt x="1518" y="5543"/>
                      <a:pt x="1619" y="5561"/>
                      <a:pt x="1722" y="5561"/>
                    </a:cubicBezTo>
                    <a:cubicBezTo>
                      <a:pt x="1735" y="5561"/>
                      <a:pt x="1747" y="5561"/>
                      <a:pt x="1760" y="5561"/>
                    </a:cubicBezTo>
                    <a:cubicBezTo>
                      <a:pt x="2028" y="5548"/>
                      <a:pt x="2295" y="5524"/>
                      <a:pt x="2560" y="5482"/>
                    </a:cubicBezTo>
                    <a:cubicBezTo>
                      <a:pt x="2828" y="5445"/>
                      <a:pt x="3098" y="5399"/>
                      <a:pt x="3363" y="5342"/>
                    </a:cubicBezTo>
                    <a:cubicBezTo>
                      <a:pt x="3552" y="5300"/>
                      <a:pt x="3817" y="5259"/>
                      <a:pt x="3886" y="5045"/>
                    </a:cubicBezTo>
                    <a:cubicBezTo>
                      <a:pt x="3925" y="4925"/>
                      <a:pt x="3886" y="4785"/>
                      <a:pt x="3869" y="4665"/>
                    </a:cubicBezTo>
                    <a:cubicBezTo>
                      <a:pt x="3847" y="4530"/>
                      <a:pt x="3824" y="4395"/>
                      <a:pt x="3800" y="4262"/>
                    </a:cubicBezTo>
                    <a:cubicBezTo>
                      <a:pt x="3699" y="3729"/>
                      <a:pt x="3574" y="3202"/>
                      <a:pt x="3437" y="2676"/>
                    </a:cubicBezTo>
                    <a:cubicBezTo>
                      <a:pt x="3297" y="2154"/>
                      <a:pt x="3142" y="1631"/>
                      <a:pt x="2985" y="1113"/>
                    </a:cubicBezTo>
                    <a:cubicBezTo>
                      <a:pt x="2948" y="985"/>
                      <a:pt x="2911" y="857"/>
                      <a:pt x="2872" y="730"/>
                    </a:cubicBezTo>
                    <a:cubicBezTo>
                      <a:pt x="2840" y="622"/>
                      <a:pt x="2798" y="514"/>
                      <a:pt x="2744" y="413"/>
                    </a:cubicBezTo>
                    <a:cubicBezTo>
                      <a:pt x="2641" y="227"/>
                      <a:pt x="2467" y="92"/>
                      <a:pt x="2261" y="40"/>
                    </a:cubicBezTo>
                    <a:cubicBezTo>
                      <a:pt x="2159" y="12"/>
                      <a:pt x="2057" y="1"/>
                      <a:pt x="1957" y="1"/>
                    </a:cubicBezTo>
                    <a:close/>
                  </a:path>
                </a:pathLst>
              </a:custGeom>
              <a:solidFill>
                <a:srgbClr val="16224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8"/>
              <p:cNvSpPr/>
              <p:nvPr/>
            </p:nvSpPr>
            <p:spPr>
              <a:xfrm>
                <a:off x="5551200" y="4190325"/>
                <a:ext cx="63875" cy="125600"/>
              </a:xfrm>
              <a:custGeom>
                <a:rect b="b" l="l" r="r" t="t"/>
                <a:pathLst>
                  <a:path extrusionOk="0" h="5024" w="2555">
                    <a:moveTo>
                      <a:pt x="1194" y="0"/>
                    </a:moveTo>
                    <a:cubicBezTo>
                      <a:pt x="1119" y="0"/>
                      <a:pt x="1043" y="14"/>
                      <a:pt x="972" y="39"/>
                    </a:cubicBezTo>
                    <a:cubicBezTo>
                      <a:pt x="768" y="110"/>
                      <a:pt x="614" y="258"/>
                      <a:pt x="488" y="429"/>
                    </a:cubicBezTo>
                    <a:cubicBezTo>
                      <a:pt x="351" y="618"/>
                      <a:pt x="241" y="832"/>
                      <a:pt x="123" y="1033"/>
                    </a:cubicBezTo>
                    <a:lnTo>
                      <a:pt x="27" y="1198"/>
                    </a:lnTo>
                    <a:cubicBezTo>
                      <a:pt x="0" y="1243"/>
                      <a:pt x="38" y="1284"/>
                      <a:pt x="77" y="1284"/>
                    </a:cubicBezTo>
                    <a:cubicBezTo>
                      <a:pt x="94" y="1284"/>
                      <a:pt x="113" y="1275"/>
                      <a:pt x="125" y="1254"/>
                    </a:cubicBezTo>
                    <a:lnTo>
                      <a:pt x="125" y="1254"/>
                    </a:lnTo>
                    <a:lnTo>
                      <a:pt x="123" y="1257"/>
                    </a:lnTo>
                    <a:cubicBezTo>
                      <a:pt x="243" y="1051"/>
                      <a:pt x="358" y="844"/>
                      <a:pt x="484" y="643"/>
                    </a:cubicBezTo>
                    <a:cubicBezTo>
                      <a:pt x="589" y="471"/>
                      <a:pt x="714" y="297"/>
                      <a:pt x="893" y="199"/>
                    </a:cubicBezTo>
                    <a:cubicBezTo>
                      <a:pt x="985" y="147"/>
                      <a:pt x="1091" y="115"/>
                      <a:pt x="1195" y="115"/>
                    </a:cubicBezTo>
                    <a:cubicBezTo>
                      <a:pt x="1276" y="115"/>
                      <a:pt x="1356" y="134"/>
                      <a:pt x="1429" y="179"/>
                    </a:cubicBezTo>
                    <a:cubicBezTo>
                      <a:pt x="1571" y="267"/>
                      <a:pt x="1640" y="429"/>
                      <a:pt x="1681" y="587"/>
                    </a:cubicBezTo>
                    <a:cubicBezTo>
                      <a:pt x="1733" y="781"/>
                      <a:pt x="1745" y="984"/>
                      <a:pt x="1772" y="1186"/>
                    </a:cubicBezTo>
                    <a:cubicBezTo>
                      <a:pt x="1802" y="1424"/>
                      <a:pt x="1836" y="1664"/>
                      <a:pt x="1870" y="1902"/>
                    </a:cubicBezTo>
                    <a:cubicBezTo>
                      <a:pt x="1942" y="2388"/>
                      <a:pt x="2020" y="2874"/>
                      <a:pt x="2109" y="3358"/>
                    </a:cubicBezTo>
                    <a:cubicBezTo>
                      <a:pt x="2207" y="3903"/>
                      <a:pt x="2315" y="4443"/>
                      <a:pt x="2435" y="4983"/>
                    </a:cubicBezTo>
                    <a:cubicBezTo>
                      <a:pt x="2441" y="5011"/>
                      <a:pt x="2462" y="5024"/>
                      <a:pt x="2485" y="5024"/>
                    </a:cubicBezTo>
                    <a:cubicBezTo>
                      <a:pt x="2518" y="5024"/>
                      <a:pt x="2554" y="4996"/>
                      <a:pt x="2545" y="4953"/>
                    </a:cubicBezTo>
                    <a:cubicBezTo>
                      <a:pt x="2435" y="4455"/>
                      <a:pt x="2332" y="3957"/>
                      <a:pt x="2241" y="3454"/>
                    </a:cubicBezTo>
                    <a:cubicBezTo>
                      <a:pt x="2148" y="2953"/>
                      <a:pt x="2064" y="2452"/>
                      <a:pt x="1993" y="1954"/>
                    </a:cubicBezTo>
                    <a:cubicBezTo>
                      <a:pt x="1954" y="1703"/>
                      <a:pt x="1920" y="1451"/>
                      <a:pt x="1888" y="1200"/>
                    </a:cubicBezTo>
                    <a:cubicBezTo>
                      <a:pt x="1861" y="989"/>
                      <a:pt x="1846" y="773"/>
                      <a:pt x="1794" y="567"/>
                    </a:cubicBezTo>
                    <a:cubicBezTo>
                      <a:pt x="1750" y="395"/>
                      <a:pt x="1677" y="223"/>
                      <a:pt x="1534" y="113"/>
                    </a:cubicBezTo>
                    <a:cubicBezTo>
                      <a:pt x="1434" y="36"/>
                      <a:pt x="1314" y="0"/>
                      <a:pt x="1194" y="0"/>
                    </a:cubicBezTo>
                    <a:close/>
                  </a:path>
                </a:pathLst>
              </a:custGeom>
              <a:solidFill>
                <a:srgbClr val="16224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8"/>
              <p:cNvSpPr/>
              <p:nvPr/>
            </p:nvSpPr>
            <p:spPr>
              <a:xfrm>
                <a:off x="5574200" y="4318600"/>
                <a:ext cx="72700" cy="14450"/>
              </a:xfrm>
              <a:custGeom>
                <a:rect b="b" l="l" r="r" t="t"/>
                <a:pathLst>
                  <a:path extrusionOk="0" h="578" w="2908">
                    <a:moveTo>
                      <a:pt x="2821" y="0"/>
                    </a:moveTo>
                    <a:cubicBezTo>
                      <a:pt x="2817" y="0"/>
                      <a:pt x="2813" y="1"/>
                      <a:pt x="2809" y="2"/>
                    </a:cubicBezTo>
                    <a:lnTo>
                      <a:pt x="671" y="365"/>
                    </a:lnTo>
                    <a:lnTo>
                      <a:pt x="69" y="468"/>
                    </a:lnTo>
                    <a:cubicBezTo>
                      <a:pt x="0" y="480"/>
                      <a:pt x="24" y="577"/>
                      <a:pt x="86" y="577"/>
                    </a:cubicBezTo>
                    <a:cubicBezTo>
                      <a:pt x="90" y="577"/>
                      <a:pt x="94" y="577"/>
                      <a:pt x="99" y="576"/>
                    </a:cubicBezTo>
                    <a:lnTo>
                      <a:pt x="2237" y="213"/>
                    </a:lnTo>
                    <a:lnTo>
                      <a:pt x="2841" y="110"/>
                    </a:lnTo>
                    <a:cubicBezTo>
                      <a:pt x="2907" y="98"/>
                      <a:pt x="2883" y="0"/>
                      <a:pt x="2821" y="0"/>
                    </a:cubicBezTo>
                    <a:close/>
                  </a:path>
                </a:pathLst>
              </a:custGeom>
              <a:solidFill>
                <a:srgbClr val="16224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4" name="Google Shape;244;p28"/>
          <p:cNvGrpSpPr/>
          <p:nvPr/>
        </p:nvGrpSpPr>
        <p:grpSpPr>
          <a:xfrm>
            <a:off x="1447375" y="1095578"/>
            <a:ext cx="1297745" cy="3860665"/>
            <a:chOff x="3831525" y="3017600"/>
            <a:chExt cx="825800" cy="2456675"/>
          </a:xfrm>
        </p:grpSpPr>
        <p:sp>
          <p:nvSpPr>
            <p:cNvPr id="245" name="Google Shape;245;p28"/>
            <p:cNvSpPr/>
            <p:nvPr/>
          </p:nvSpPr>
          <p:spPr>
            <a:xfrm>
              <a:off x="3967925" y="5189725"/>
              <a:ext cx="317350" cy="284550"/>
            </a:xfrm>
            <a:custGeom>
              <a:rect b="b" l="l" r="r" t="t"/>
              <a:pathLst>
                <a:path extrusionOk="0" h="11382" w="12694">
                  <a:moveTo>
                    <a:pt x="10330" y="1"/>
                  </a:moveTo>
                  <a:lnTo>
                    <a:pt x="3948" y="2362"/>
                  </a:lnTo>
                  <a:cubicBezTo>
                    <a:pt x="3948" y="2362"/>
                    <a:pt x="4073" y="3881"/>
                    <a:pt x="4083" y="4105"/>
                  </a:cubicBezTo>
                  <a:cubicBezTo>
                    <a:pt x="4089" y="4307"/>
                    <a:pt x="1" y="11382"/>
                    <a:pt x="2175" y="11382"/>
                  </a:cubicBezTo>
                  <a:cubicBezTo>
                    <a:pt x="2425" y="11382"/>
                    <a:pt x="2759" y="11288"/>
                    <a:pt x="3192" y="11079"/>
                  </a:cubicBezTo>
                  <a:cubicBezTo>
                    <a:pt x="6032" y="9706"/>
                    <a:pt x="8872" y="7401"/>
                    <a:pt x="10384" y="5693"/>
                  </a:cubicBezTo>
                  <a:lnTo>
                    <a:pt x="10386" y="5693"/>
                  </a:lnTo>
                  <a:cubicBezTo>
                    <a:pt x="11567" y="4721"/>
                    <a:pt x="11962" y="5710"/>
                    <a:pt x="12328" y="4080"/>
                  </a:cubicBezTo>
                  <a:cubicBezTo>
                    <a:pt x="12694" y="2448"/>
                    <a:pt x="10330" y="1"/>
                    <a:pt x="10330" y="1"/>
                  </a:cubicBezTo>
                  <a:close/>
                </a:path>
              </a:pathLst>
            </a:custGeom>
            <a:solidFill>
              <a:srgbClr val="B3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4007700" y="5257900"/>
              <a:ext cx="270700" cy="216350"/>
            </a:xfrm>
            <a:custGeom>
              <a:rect b="b" l="l" r="r" t="t"/>
              <a:pathLst>
                <a:path extrusionOk="0" h="8654" w="10828">
                  <a:moveTo>
                    <a:pt x="10568" y="1"/>
                  </a:moveTo>
                  <a:cubicBezTo>
                    <a:pt x="10352" y="573"/>
                    <a:pt x="9937" y="1275"/>
                    <a:pt x="9134" y="1542"/>
                  </a:cubicBezTo>
                  <a:cubicBezTo>
                    <a:pt x="7919" y="1947"/>
                    <a:pt x="6167" y="5769"/>
                    <a:pt x="0" y="8234"/>
                  </a:cubicBezTo>
                  <a:cubicBezTo>
                    <a:pt x="82" y="8498"/>
                    <a:pt x="266" y="8654"/>
                    <a:pt x="588" y="8654"/>
                  </a:cubicBezTo>
                  <a:cubicBezTo>
                    <a:pt x="837" y="8654"/>
                    <a:pt x="1169" y="8560"/>
                    <a:pt x="1601" y="8352"/>
                  </a:cubicBezTo>
                  <a:cubicBezTo>
                    <a:pt x="4441" y="6979"/>
                    <a:pt x="7281" y="4674"/>
                    <a:pt x="8793" y="2966"/>
                  </a:cubicBezTo>
                  <a:lnTo>
                    <a:pt x="8795" y="2966"/>
                  </a:lnTo>
                  <a:cubicBezTo>
                    <a:pt x="9974" y="1991"/>
                    <a:pt x="10371" y="2983"/>
                    <a:pt x="10737" y="1351"/>
                  </a:cubicBezTo>
                  <a:cubicBezTo>
                    <a:pt x="10828" y="936"/>
                    <a:pt x="10744" y="467"/>
                    <a:pt x="10568" y="1"/>
                  </a:cubicBezTo>
                  <a:close/>
                </a:path>
              </a:pathLst>
            </a:custGeom>
            <a:solidFill>
              <a:srgbClr val="8D4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4303850" y="5159850"/>
              <a:ext cx="254325" cy="305450"/>
            </a:xfrm>
            <a:custGeom>
              <a:rect b="b" l="l" r="r" t="t"/>
              <a:pathLst>
                <a:path extrusionOk="0" h="12218" w="10173">
                  <a:moveTo>
                    <a:pt x="6287" y="0"/>
                  </a:moveTo>
                  <a:lnTo>
                    <a:pt x="312" y="960"/>
                  </a:lnTo>
                  <a:cubicBezTo>
                    <a:pt x="312" y="960"/>
                    <a:pt x="1" y="3736"/>
                    <a:pt x="855" y="4885"/>
                  </a:cubicBezTo>
                  <a:cubicBezTo>
                    <a:pt x="1709" y="6031"/>
                    <a:pt x="2217" y="5386"/>
                    <a:pt x="2696" y="6576"/>
                  </a:cubicBezTo>
                  <a:cubicBezTo>
                    <a:pt x="3071" y="7506"/>
                    <a:pt x="7174" y="12218"/>
                    <a:pt x="9057" y="12218"/>
                  </a:cubicBezTo>
                  <a:cubicBezTo>
                    <a:pt x="9590" y="12218"/>
                    <a:pt x="9944" y="11840"/>
                    <a:pt x="9986" y="10892"/>
                  </a:cubicBezTo>
                  <a:cubicBezTo>
                    <a:pt x="10173" y="6593"/>
                    <a:pt x="6287" y="0"/>
                    <a:pt x="6287" y="0"/>
                  </a:cubicBezTo>
                  <a:close/>
                </a:path>
              </a:pathLst>
            </a:custGeom>
            <a:solidFill>
              <a:srgbClr val="B3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4312700" y="5246925"/>
              <a:ext cx="234375" cy="218300"/>
            </a:xfrm>
            <a:custGeom>
              <a:rect b="b" l="l" r="r" t="t"/>
              <a:pathLst>
                <a:path extrusionOk="0" h="8732" w="9375">
                  <a:moveTo>
                    <a:pt x="0" y="0"/>
                  </a:moveTo>
                  <a:lnTo>
                    <a:pt x="0" y="0"/>
                  </a:lnTo>
                  <a:cubicBezTo>
                    <a:pt x="86" y="535"/>
                    <a:pt x="238" y="1046"/>
                    <a:pt x="501" y="1400"/>
                  </a:cubicBezTo>
                  <a:cubicBezTo>
                    <a:pt x="1355" y="2548"/>
                    <a:pt x="1863" y="1900"/>
                    <a:pt x="2344" y="3091"/>
                  </a:cubicBezTo>
                  <a:cubicBezTo>
                    <a:pt x="2718" y="4020"/>
                    <a:pt x="6822" y="8732"/>
                    <a:pt x="8702" y="8732"/>
                  </a:cubicBezTo>
                  <a:cubicBezTo>
                    <a:pt x="8982" y="8732"/>
                    <a:pt x="9213" y="8627"/>
                    <a:pt x="9374" y="8390"/>
                  </a:cubicBezTo>
                  <a:cubicBezTo>
                    <a:pt x="7165" y="8275"/>
                    <a:pt x="5062" y="5884"/>
                    <a:pt x="3734" y="4387"/>
                  </a:cubicBezTo>
                  <a:cubicBezTo>
                    <a:pt x="2280" y="2742"/>
                    <a:pt x="2933" y="2590"/>
                    <a:pt x="1711" y="1787"/>
                  </a:cubicBezTo>
                  <a:cubicBezTo>
                    <a:pt x="977" y="1306"/>
                    <a:pt x="371" y="538"/>
                    <a:pt x="0" y="0"/>
                  </a:cubicBezTo>
                  <a:close/>
                </a:path>
              </a:pathLst>
            </a:custGeom>
            <a:solidFill>
              <a:srgbClr val="8D4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4178475" y="3573600"/>
              <a:ext cx="181625" cy="248900"/>
            </a:xfrm>
            <a:custGeom>
              <a:rect b="b" l="l" r="r" t="t"/>
              <a:pathLst>
                <a:path extrusionOk="0" h="9956" w="7265">
                  <a:moveTo>
                    <a:pt x="4404" y="1"/>
                  </a:moveTo>
                  <a:cubicBezTo>
                    <a:pt x="4106" y="1"/>
                    <a:pt x="3793" y="48"/>
                    <a:pt x="3472" y="144"/>
                  </a:cubicBezTo>
                  <a:cubicBezTo>
                    <a:pt x="1685" y="677"/>
                    <a:pt x="622" y="2005"/>
                    <a:pt x="622" y="2005"/>
                  </a:cubicBezTo>
                  <a:cubicBezTo>
                    <a:pt x="0" y="6449"/>
                    <a:pt x="2357" y="6710"/>
                    <a:pt x="2921" y="6710"/>
                  </a:cubicBezTo>
                  <a:cubicBezTo>
                    <a:pt x="2996" y="6710"/>
                    <a:pt x="3040" y="6706"/>
                    <a:pt x="3040" y="6706"/>
                  </a:cubicBezTo>
                  <a:lnTo>
                    <a:pt x="3040" y="6706"/>
                  </a:lnTo>
                  <a:lnTo>
                    <a:pt x="2608" y="9305"/>
                  </a:lnTo>
                  <a:cubicBezTo>
                    <a:pt x="3257" y="9793"/>
                    <a:pt x="3955" y="9955"/>
                    <a:pt x="4597" y="9955"/>
                  </a:cubicBezTo>
                  <a:cubicBezTo>
                    <a:pt x="5881" y="9955"/>
                    <a:pt x="6940" y="9305"/>
                    <a:pt x="6940" y="9305"/>
                  </a:cubicBezTo>
                  <a:lnTo>
                    <a:pt x="6074" y="6598"/>
                  </a:lnTo>
                  <a:cubicBezTo>
                    <a:pt x="7264" y="6112"/>
                    <a:pt x="7102" y="5027"/>
                    <a:pt x="6940" y="2805"/>
                  </a:cubicBezTo>
                  <a:cubicBezTo>
                    <a:pt x="6807" y="985"/>
                    <a:pt x="5763" y="1"/>
                    <a:pt x="4404" y="1"/>
                  </a:cubicBezTo>
                  <a:close/>
                </a:path>
              </a:pathLst>
            </a:custGeom>
            <a:solidFill>
              <a:srgbClr val="AD8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033475" y="3529800"/>
              <a:ext cx="356200" cy="385275"/>
            </a:xfrm>
            <a:custGeom>
              <a:rect b="b" l="l" r="r" t="t"/>
              <a:pathLst>
                <a:path extrusionOk="0" h="15411" w="14248">
                  <a:moveTo>
                    <a:pt x="9950" y="0"/>
                  </a:moveTo>
                  <a:cubicBezTo>
                    <a:pt x="9196" y="0"/>
                    <a:pt x="8509" y="663"/>
                    <a:pt x="6675" y="826"/>
                  </a:cubicBezTo>
                  <a:cubicBezTo>
                    <a:pt x="4082" y="1057"/>
                    <a:pt x="4819" y="3018"/>
                    <a:pt x="4063" y="4673"/>
                  </a:cubicBezTo>
                  <a:cubicBezTo>
                    <a:pt x="2995" y="7017"/>
                    <a:pt x="1127" y="9867"/>
                    <a:pt x="565" y="10993"/>
                  </a:cubicBezTo>
                  <a:cubicBezTo>
                    <a:pt x="0" y="12122"/>
                    <a:pt x="683" y="12891"/>
                    <a:pt x="427" y="14017"/>
                  </a:cubicBezTo>
                  <a:cubicBezTo>
                    <a:pt x="344" y="14385"/>
                    <a:pt x="487" y="14489"/>
                    <a:pt x="714" y="14489"/>
                  </a:cubicBezTo>
                  <a:cubicBezTo>
                    <a:pt x="1006" y="14489"/>
                    <a:pt x="1438" y="14318"/>
                    <a:pt x="1711" y="14318"/>
                  </a:cubicBezTo>
                  <a:cubicBezTo>
                    <a:pt x="1876" y="14318"/>
                    <a:pt x="1983" y="14380"/>
                    <a:pt x="1964" y="14582"/>
                  </a:cubicBezTo>
                  <a:cubicBezTo>
                    <a:pt x="1911" y="15173"/>
                    <a:pt x="2554" y="15318"/>
                    <a:pt x="3406" y="15318"/>
                  </a:cubicBezTo>
                  <a:cubicBezTo>
                    <a:pt x="4230" y="15318"/>
                    <a:pt x="5248" y="15182"/>
                    <a:pt x="6016" y="15182"/>
                  </a:cubicBezTo>
                  <a:cubicBezTo>
                    <a:pt x="6457" y="15182"/>
                    <a:pt x="6816" y="15227"/>
                    <a:pt x="7008" y="15368"/>
                  </a:cubicBezTo>
                  <a:cubicBezTo>
                    <a:pt x="7048" y="15397"/>
                    <a:pt x="7088" y="15410"/>
                    <a:pt x="7128" y="15410"/>
                  </a:cubicBezTo>
                  <a:cubicBezTo>
                    <a:pt x="7969" y="15410"/>
                    <a:pt x="8863" y="9249"/>
                    <a:pt x="8935" y="8804"/>
                  </a:cubicBezTo>
                  <a:cubicBezTo>
                    <a:pt x="9014" y="8337"/>
                    <a:pt x="8830" y="7292"/>
                    <a:pt x="8086" y="7267"/>
                  </a:cubicBezTo>
                  <a:cubicBezTo>
                    <a:pt x="7342" y="7240"/>
                    <a:pt x="6395" y="5910"/>
                    <a:pt x="7190" y="5524"/>
                  </a:cubicBezTo>
                  <a:cubicBezTo>
                    <a:pt x="7332" y="5456"/>
                    <a:pt x="7451" y="5429"/>
                    <a:pt x="7552" y="5429"/>
                  </a:cubicBezTo>
                  <a:cubicBezTo>
                    <a:pt x="7880" y="5429"/>
                    <a:pt x="8007" y="5709"/>
                    <a:pt x="8038" y="5709"/>
                  </a:cubicBezTo>
                  <a:cubicBezTo>
                    <a:pt x="8050" y="5709"/>
                    <a:pt x="8047" y="5660"/>
                    <a:pt x="8034" y="5524"/>
                  </a:cubicBezTo>
                  <a:cubicBezTo>
                    <a:pt x="7985" y="4960"/>
                    <a:pt x="8368" y="4729"/>
                    <a:pt x="8854" y="4371"/>
                  </a:cubicBezTo>
                  <a:cubicBezTo>
                    <a:pt x="9343" y="4012"/>
                    <a:pt x="9726" y="3141"/>
                    <a:pt x="9726" y="3141"/>
                  </a:cubicBezTo>
                  <a:cubicBezTo>
                    <a:pt x="10070" y="3361"/>
                    <a:pt x="10342" y="3447"/>
                    <a:pt x="10557" y="3447"/>
                  </a:cubicBezTo>
                  <a:cubicBezTo>
                    <a:pt x="11319" y="3447"/>
                    <a:pt x="11365" y="2370"/>
                    <a:pt x="11365" y="2370"/>
                  </a:cubicBezTo>
                  <a:cubicBezTo>
                    <a:pt x="12546" y="3448"/>
                    <a:pt x="12838" y="6008"/>
                    <a:pt x="12838" y="6008"/>
                  </a:cubicBezTo>
                  <a:cubicBezTo>
                    <a:pt x="14247" y="4447"/>
                    <a:pt x="12801" y="3372"/>
                    <a:pt x="12546" y="2422"/>
                  </a:cubicBezTo>
                  <a:cubicBezTo>
                    <a:pt x="12288" y="1474"/>
                    <a:pt x="12171" y="1278"/>
                    <a:pt x="11007" y="424"/>
                  </a:cubicBezTo>
                  <a:cubicBezTo>
                    <a:pt x="10586" y="114"/>
                    <a:pt x="10262" y="0"/>
                    <a:pt x="9950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4070975" y="3709200"/>
              <a:ext cx="124650" cy="130350"/>
            </a:xfrm>
            <a:custGeom>
              <a:rect b="b" l="l" r="r" t="t"/>
              <a:pathLst>
                <a:path extrusionOk="0" h="5214" w="4986">
                  <a:moveTo>
                    <a:pt x="4986" y="0"/>
                  </a:moveTo>
                  <a:lnTo>
                    <a:pt x="4986" y="0"/>
                  </a:lnTo>
                  <a:cubicBezTo>
                    <a:pt x="3194" y="612"/>
                    <a:pt x="0" y="4829"/>
                    <a:pt x="150" y="4890"/>
                  </a:cubicBezTo>
                  <a:cubicBezTo>
                    <a:pt x="703" y="5114"/>
                    <a:pt x="1192" y="5213"/>
                    <a:pt x="1626" y="5213"/>
                  </a:cubicBezTo>
                  <a:cubicBezTo>
                    <a:pt x="4781" y="5213"/>
                    <a:pt x="4986" y="1"/>
                    <a:pt x="4986" y="0"/>
                  </a:cubicBezTo>
                  <a:close/>
                </a:path>
              </a:pathLst>
            </a:custGeom>
            <a:solidFill>
              <a:srgbClr val="A85B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4152275" y="4151875"/>
              <a:ext cx="278250" cy="31525"/>
            </a:xfrm>
            <a:custGeom>
              <a:rect b="b" l="l" r="r" t="t"/>
              <a:pathLst>
                <a:path extrusionOk="0" h="1261" w="11130">
                  <a:moveTo>
                    <a:pt x="6673" y="0"/>
                  </a:moveTo>
                  <a:cubicBezTo>
                    <a:pt x="4880" y="0"/>
                    <a:pt x="2614" y="287"/>
                    <a:pt x="1" y="1226"/>
                  </a:cubicBezTo>
                  <a:cubicBezTo>
                    <a:pt x="1" y="1226"/>
                    <a:pt x="1148" y="1260"/>
                    <a:pt x="2748" y="1260"/>
                  </a:cubicBezTo>
                  <a:cubicBezTo>
                    <a:pt x="5341" y="1260"/>
                    <a:pt x="9123" y="1171"/>
                    <a:pt x="11130" y="703"/>
                  </a:cubicBezTo>
                  <a:cubicBezTo>
                    <a:pt x="11129" y="703"/>
                    <a:pt x="9481" y="0"/>
                    <a:pt x="6673" y="0"/>
                  </a:cubicBezTo>
                  <a:close/>
                </a:path>
              </a:pathLst>
            </a:custGeom>
            <a:solidFill>
              <a:srgbClr val="8C4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4363000" y="3269425"/>
              <a:ext cx="294325" cy="613475"/>
            </a:xfrm>
            <a:custGeom>
              <a:rect b="b" l="l" r="r" t="t"/>
              <a:pathLst>
                <a:path extrusionOk="0" h="24539" w="11773">
                  <a:moveTo>
                    <a:pt x="11314" y="0"/>
                  </a:moveTo>
                  <a:cubicBezTo>
                    <a:pt x="11311" y="0"/>
                    <a:pt x="11308" y="1"/>
                    <a:pt x="11305" y="1"/>
                  </a:cubicBezTo>
                  <a:cubicBezTo>
                    <a:pt x="11005" y="40"/>
                    <a:pt x="10048" y="1575"/>
                    <a:pt x="10048" y="1575"/>
                  </a:cubicBezTo>
                  <a:lnTo>
                    <a:pt x="10227" y="819"/>
                  </a:lnTo>
                  <a:cubicBezTo>
                    <a:pt x="10347" y="224"/>
                    <a:pt x="10328" y="1"/>
                    <a:pt x="10232" y="1"/>
                  </a:cubicBezTo>
                  <a:cubicBezTo>
                    <a:pt x="9946" y="1"/>
                    <a:pt x="8973" y="1994"/>
                    <a:pt x="8973" y="1994"/>
                  </a:cubicBezTo>
                  <a:cubicBezTo>
                    <a:pt x="8973" y="1994"/>
                    <a:pt x="8972" y="817"/>
                    <a:pt x="8715" y="817"/>
                  </a:cubicBezTo>
                  <a:cubicBezTo>
                    <a:pt x="8543" y="817"/>
                    <a:pt x="8255" y="1349"/>
                    <a:pt x="7775" y="3128"/>
                  </a:cubicBezTo>
                  <a:cubicBezTo>
                    <a:pt x="6579" y="7554"/>
                    <a:pt x="1" y="20534"/>
                    <a:pt x="1" y="20534"/>
                  </a:cubicBezTo>
                  <a:lnTo>
                    <a:pt x="4486" y="24538"/>
                  </a:lnTo>
                  <a:cubicBezTo>
                    <a:pt x="6339" y="21367"/>
                    <a:pt x="11005" y="5222"/>
                    <a:pt x="11427" y="3668"/>
                  </a:cubicBezTo>
                  <a:cubicBezTo>
                    <a:pt x="11772" y="2403"/>
                    <a:pt x="11522" y="2285"/>
                    <a:pt x="11417" y="2285"/>
                  </a:cubicBezTo>
                  <a:cubicBezTo>
                    <a:pt x="11392" y="2285"/>
                    <a:pt x="11376" y="2291"/>
                    <a:pt x="11376" y="2291"/>
                  </a:cubicBezTo>
                  <a:cubicBezTo>
                    <a:pt x="11532" y="1811"/>
                    <a:pt x="11308" y="1719"/>
                    <a:pt x="11113" y="1719"/>
                  </a:cubicBezTo>
                  <a:cubicBezTo>
                    <a:pt x="10993" y="1719"/>
                    <a:pt x="10885" y="1754"/>
                    <a:pt x="10885" y="1754"/>
                  </a:cubicBezTo>
                  <a:cubicBezTo>
                    <a:pt x="10885" y="1754"/>
                    <a:pt x="11585" y="0"/>
                    <a:pt x="11314" y="0"/>
                  </a:cubicBezTo>
                  <a:close/>
                </a:path>
              </a:pathLst>
            </a:custGeom>
            <a:solidFill>
              <a:srgbClr val="AD8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4168650" y="3988100"/>
              <a:ext cx="246725" cy="258150"/>
            </a:xfrm>
            <a:custGeom>
              <a:rect b="b" l="l" r="r" t="t"/>
              <a:pathLst>
                <a:path extrusionOk="0" h="10326" w="9869">
                  <a:moveTo>
                    <a:pt x="9869" y="1"/>
                  </a:moveTo>
                  <a:lnTo>
                    <a:pt x="1" y="772"/>
                  </a:lnTo>
                  <a:lnTo>
                    <a:pt x="134" y="10325"/>
                  </a:lnTo>
                  <a:lnTo>
                    <a:pt x="9869" y="9878"/>
                  </a:lnTo>
                  <a:lnTo>
                    <a:pt x="9869" y="1"/>
                  </a:lnTo>
                  <a:close/>
                </a:path>
              </a:pathLst>
            </a:custGeom>
            <a:solidFill>
              <a:srgbClr val="AD8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3958800" y="3227600"/>
              <a:ext cx="249900" cy="700025"/>
            </a:xfrm>
            <a:custGeom>
              <a:rect b="b" l="l" r="r" t="t"/>
              <a:pathLst>
                <a:path extrusionOk="0" h="28001" w="9996">
                  <a:moveTo>
                    <a:pt x="2347" y="1"/>
                  </a:moveTo>
                  <a:cubicBezTo>
                    <a:pt x="2145" y="1"/>
                    <a:pt x="2057" y="360"/>
                    <a:pt x="2057" y="592"/>
                  </a:cubicBezTo>
                  <a:cubicBezTo>
                    <a:pt x="2057" y="592"/>
                    <a:pt x="1737" y="421"/>
                    <a:pt x="1475" y="421"/>
                  </a:cubicBezTo>
                  <a:cubicBezTo>
                    <a:pt x="1257" y="421"/>
                    <a:pt x="1080" y="539"/>
                    <a:pt x="1161" y="975"/>
                  </a:cubicBezTo>
                  <a:cubicBezTo>
                    <a:pt x="1161" y="975"/>
                    <a:pt x="324" y="975"/>
                    <a:pt x="562" y="1750"/>
                  </a:cubicBezTo>
                  <a:cubicBezTo>
                    <a:pt x="562" y="1750"/>
                    <a:pt x="494" y="1720"/>
                    <a:pt x="412" y="1720"/>
                  </a:cubicBezTo>
                  <a:cubicBezTo>
                    <a:pt x="238" y="1720"/>
                    <a:pt x="1" y="1856"/>
                    <a:pt x="204" y="2708"/>
                  </a:cubicBezTo>
                  <a:cubicBezTo>
                    <a:pt x="503" y="3964"/>
                    <a:pt x="3613" y="22919"/>
                    <a:pt x="6841" y="28000"/>
                  </a:cubicBezTo>
                  <a:lnTo>
                    <a:pt x="9995" y="22207"/>
                  </a:lnTo>
                  <a:cubicBezTo>
                    <a:pt x="9995" y="22207"/>
                    <a:pt x="5167" y="5759"/>
                    <a:pt x="4806" y="4144"/>
                  </a:cubicBezTo>
                  <a:cubicBezTo>
                    <a:pt x="4506" y="2788"/>
                    <a:pt x="4163" y="591"/>
                    <a:pt x="3849" y="591"/>
                  </a:cubicBezTo>
                  <a:cubicBezTo>
                    <a:pt x="3789" y="591"/>
                    <a:pt x="3730" y="672"/>
                    <a:pt x="3672" y="854"/>
                  </a:cubicBezTo>
                  <a:cubicBezTo>
                    <a:pt x="3515" y="1354"/>
                    <a:pt x="3461" y="1579"/>
                    <a:pt x="3399" y="1579"/>
                  </a:cubicBezTo>
                  <a:cubicBezTo>
                    <a:pt x="3321" y="1579"/>
                    <a:pt x="3230" y="1215"/>
                    <a:pt x="2894" y="592"/>
                  </a:cubicBezTo>
                  <a:cubicBezTo>
                    <a:pt x="2659" y="153"/>
                    <a:pt x="2479" y="1"/>
                    <a:pt x="2347" y="1"/>
                  </a:cubicBezTo>
                  <a:close/>
                </a:path>
              </a:pathLst>
            </a:custGeom>
            <a:solidFill>
              <a:srgbClr val="AD8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4074700" y="3709125"/>
              <a:ext cx="437150" cy="473350"/>
            </a:xfrm>
            <a:custGeom>
              <a:rect b="b" l="l" r="r" t="t"/>
              <a:pathLst>
                <a:path extrusionOk="0" h="18934" w="17486">
                  <a:moveTo>
                    <a:pt x="12996" y="1"/>
                  </a:moveTo>
                  <a:lnTo>
                    <a:pt x="11533" y="2946"/>
                  </a:lnTo>
                  <a:lnTo>
                    <a:pt x="10843" y="3108"/>
                  </a:lnTo>
                  <a:cubicBezTo>
                    <a:pt x="10714" y="3914"/>
                    <a:pt x="10231" y="4183"/>
                    <a:pt x="9645" y="4183"/>
                  </a:cubicBezTo>
                  <a:cubicBezTo>
                    <a:pt x="8472" y="4183"/>
                    <a:pt x="6886" y="3108"/>
                    <a:pt x="6886" y="3108"/>
                  </a:cubicBezTo>
                  <a:lnTo>
                    <a:pt x="4837" y="3"/>
                  </a:lnTo>
                  <a:cubicBezTo>
                    <a:pt x="4667" y="2814"/>
                    <a:pt x="246" y="4748"/>
                    <a:pt x="1" y="4893"/>
                  </a:cubicBezTo>
                  <a:lnTo>
                    <a:pt x="2932" y="12935"/>
                  </a:lnTo>
                  <a:lnTo>
                    <a:pt x="3104" y="18934"/>
                  </a:lnTo>
                  <a:cubicBezTo>
                    <a:pt x="5005" y="18407"/>
                    <a:pt x="7762" y="18275"/>
                    <a:pt x="10057" y="18275"/>
                  </a:cubicBezTo>
                  <a:cubicBezTo>
                    <a:pt x="12383" y="18275"/>
                    <a:pt x="14233" y="18411"/>
                    <a:pt x="14233" y="18411"/>
                  </a:cubicBezTo>
                  <a:lnTo>
                    <a:pt x="14265" y="13448"/>
                  </a:lnTo>
                  <a:cubicBezTo>
                    <a:pt x="14265" y="13448"/>
                    <a:pt x="15617" y="11913"/>
                    <a:pt x="15433" y="10269"/>
                  </a:cubicBezTo>
                  <a:cubicBezTo>
                    <a:pt x="15335" y="9427"/>
                    <a:pt x="15505" y="8575"/>
                    <a:pt x="15914" y="7836"/>
                  </a:cubicBezTo>
                  <a:cubicBezTo>
                    <a:pt x="16064" y="7566"/>
                    <a:pt x="16189" y="7281"/>
                    <a:pt x="16290" y="6989"/>
                  </a:cubicBezTo>
                  <a:lnTo>
                    <a:pt x="17485" y="3506"/>
                  </a:lnTo>
                  <a:lnTo>
                    <a:pt x="17485" y="3506"/>
                  </a:lnTo>
                  <a:cubicBezTo>
                    <a:pt x="17448" y="3507"/>
                    <a:pt x="17411" y="3507"/>
                    <a:pt x="17375" y="3507"/>
                  </a:cubicBezTo>
                  <a:cubicBezTo>
                    <a:pt x="13926" y="3507"/>
                    <a:pt x="12996" y="1"/>
                    <a:pt x="12996" y="1"/>
                  </a:cubicBezTo>
                  <a:close/>
                </a:path>
              </a:pathLst>
            </a:custGeom>
            <a:solidFill>
              <a:srgbClr val="CE5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025425" y="4213500"/>
              <a:ext cx="482675" cy="1043450"/>
            </a:xfrm>
            <a:custGeom>
              <a:rect b="b" l="l" r="r" t="t"/>
              <a:pathLst>
                <a:path extrusionOk="0" h="41738" w="19307">
                  <a:moveTo>
                    <a:pt x="15905" y="1"/>
                  </a:moveTo>
                  <a:lnTo>
                    <a:pt x="5509" y="175"/>
                  </a:lnTo>
                  <a:cubicBezTo>
                    <a:pt x="5509" y="175"/>
                    <a:pt x="5610" y="1537"/>
                    <a:pt x="5509" y="1640"/>
                  </a:cubicBezTo>
                  <a:cubicBezTo>
                    <a:pt x="4628" y="2529"/>
                    <a:pt x="1051" y="5391"/>
                    <a:pt x="1429" y="9726"/>
                  </a:cubicBezTo>
                  <a:cubicBezTo>
                    <a:pt x="1901" y="15126"/>
                    <a:pt x="111" y="21815"/>
                    <a:pt x="55" y="27105"/>
                  </a:cubicBezTo>
                  <a:cubicBezTo>
                    <a:pt x="1" y="32393"/>
                    <a:pt x="1429" y="41737"/>
                    <a:pt x="1429" y="41737"/>
                  </a:cubicBezTo>
                  <a:cubicBezTo>
                    <a:pt x="1429" y="41737"/>
                    <a:pt x="1451" y="41738"/>
                    <a:pt x="1493" y="41738"/>
                  </a:cubicBezTo>
                  <a:cubicBezTo>
                    <a:pt x="2053" y="41738"/>
                    <a:pt x="6165" y="41666"/>
                    <a:pt x="8703" y="39590"/>
                  </a:cubicBezTo>
                  <a:cubicBezTo>
                    <a:pt x="8703" y="39590"/>
                    <a:pt x="7262" y="28880"/>
                    <a:pt x="8030" y="25370"/>
                  </a:cubicBezTo>
                  <a:cubicBezTo>
                    <a:pt x="8442" y="23477"/>
                    <a:pt x="9211" y="15932"/>
                    <a:pt x="9886" y="12704"/>
                  </a:cubicBezTo>
                  <a:cubicBezTo>
                    <a:pt x="10025" y="12510"/>
                    <a:pt x="10142" y="12420"/>
                    <a:pt x="10239" y="12420"/>
                  </a:cubicBezTo>
                  <a:cubicBezTo>
                    <a:pt x="11358" y="12420"/>
                    <a:pt x="9941" y="24224"/>
                    <a:pt x="9932" y="26739"/>
                  </a:cubicBezTo>
                  <a:cubicBezTo>
                    <a:pt x="9908" y="33490"/>
                    <a:pt x="10688" y="39064"/>
                    <a:pt x="10688" y="39064"/>
                  </a:cubicBezTo>
                  <a:cubicBezTo>
                    <a:pt x="11671" y="39543"/>
                    <a:pt x="12722" y="39720"/>
                    <a:pt x="13739" y="39720"/>
                  </a:cubicBezTo>
                  <a:cubicBezTo>
                    <a:pt x="16658" y="39720"/>
                    <a:pt x="19307" y="38262"/>
                    <a:pt x="19307" y="38262"/>
                  </a:cubicBezTo>
                  <a:cubicBezTo>
                    <a:pt x="19307" y="38262"/>
                    <a:pt x="18371" y="32427"/>
                    <a:pt x="18340" y="32108"/>
                  </a:cubicBezTo>
                  <a:cubicBezTo>
                    <a:pt x="17912" y="27888"/>
                    <a:pt x="16970" y="21906"/>
                    <a:pt x="18084" y="15838"/>
                  </a:cubicBezTo>
                  <a:cubicBezTo>
                    <a:pt x="19182" y="9856"/>
                    <a:pt x="18340" y="4873"/>
                    <a:pt x="15743" y="1884"/>
                  </a:cubicBezTo>
                  <a:cubicBezTo>
                    <a:pt x="15122" y="1169"/>
                    <a:pt x="15905" y="1"/>
                    <a:pt x="15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4246850" y="3786825"/>
              <a:ext cx="32425" cy="62750"/>
            </a:xfrm>
            <a:custGeom>
              <a:rect b="b" l="l" r="r" t="t"/>
              <a:pathLst>
                <a:path extrusionOk="0" h="2510" w="1297">
                  <a:moveTo>
                    <a:pt x="0" y="0"/>
                  </a:moveTo>
                  <a:lnTo>
                    <a:pt x="1296" y="2509"/>
                  </a:lnTo>
                  <a:cubicBezTo>
                    <a:pt x="1296" y="2509"/>
                    <a:pt x="577" y="1007"/>
                    <a:pt x="1191" y="6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4242600" y="3780375"/>
              <a:ext cx="114600" cy="48575"/>
            </a:xfrm>
            <a:custGeom>
              <a:rect b="b" l="l" r="r" t="t"/>
              <a:pathLst>
                <a:path extrusionOk="0" h="1943" w="4584">
                  <a:moveTo>
                    <a:pt x="1" y="1"/>
                  </a:moveTo>
                  <a:lnTo>
                    <a:pt x="340" y="585"/>
                  </a:lnTo>
                  <a:cubicBezTo>
                    <a:pt x="340" y="585"/>
                    <a:pt x="1752" y="1942"/>
                    <a:pt x="3071" y="1942"/>
                  </a:cubicBezTo>
                  <a:cubicBezTo>
                    <a:pt x="3277" y="1942"/>
                    <a:pt x="3482" y="1909"/>
                    <a:pt x="3678" y="1832"/>
                  </a:cubicBezTo>
                  <a:cubicBezTo>
                    <a:pt x="3678" y="1832"/>
                    <a:pt x="4584" y="1508"/>
                    <a:pt x="4562" y="158"/>
                  </a:cubicBezTo>
                  <a:lnTo>
                    <a:pt x="4068" y="77"/>
                  </a:lnTo>
                  <a:cubicBezTo>
                    <a:pt x="4068" y="77"/>
                    <a:pt x="3910" y="1203"/>
                    <a:pt x="2852" y="1203"/>
                  </a:cubicBezTo>
                  <a:cubicBezTo>
                    <a:pt x="2307" y="1203"/>
                    <a:pt x="1524" y="905"/>
                    <a:pt x="401" y="1"/>
                  </a:cubicBezTo>
                  <a:close/>
                </a:path>
              </a:pathLst>
            </a:custGeom>
            <a:solidFill>
              <a:srgbClr val="B3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4151850" y="4151875"/>
              <a:ext cx="278625" cy="30675"/>
            </a:xfrm>
            <a:custGeom>
              <a:rect b="b" l="l" r="r" t="t"/>
              <a:pathLst>
                <a:path extrusionOk="0" h="1227" w="11145">
                  <a:moveTo>
                    <a:pt x="7216" y="0"/>
                  </a:moveTo>
                  <a:cubicBezTo>
                    <a:pt x="2975" y="0"/>
                    <a:pt x="130" y="743"/>
                    <a:pt x="0" y="743"/>
                  </a:cubicBezTo>
                  <a:lnTo>
                    <a:pt x="15" y="1226"/>
                  </a:lnTo>
                  <a:cubicBezTo>
                    <a:pt x="2575" y="708"/>
                    <a:pt x="5387" y="580"/>
                    <a:pt x="7544" y="580"/>
                  </a:cubicBezTo>
                  <a:cubicBezTo>
                    <a:pt x="9659" y="580"/>
                    <a:pt x="11145" y="703"/>
                    <a:pt x="11145" y="703"/>
                  </a:cubicBezTo>
                  <a:lnTo>
                    <a:pt x="11145" y="215"/>
                  </a:lnTo>
                  <a:cubicBezTo>
                    <a:pt x="9742" y="60"/>
                    <a:pt x="8422" y="0"/>
                    <a:pt x="7216" y="0"/>
                  </a:cubicBezTo>
                  <a:close/>
                </a:path>
              </a:pathLst>
            </a:custGeom>
            <a:solidFill>
              <a:srgbClr val="B3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4440750" y="3796825"/>
              <a:ext cx="71100" cy="161800"/>
            </a:xfrm>
            <a:custGeom>
              <a:rect b="b" l="l" r="r" t="t"/>
              <a:pathLst>
                <a:path extrusionOk="0" h="6472" w="2844">
                  <a:moveTo>
                    <a:pt x="2843" y="1"/>
                  </a:moveTo>
                  <a:cubicBezTo>
                    <a:pt x="1805" y="2276"/>
                    <a:pt x="1" y="3710"/>
                    <a:pt x="1" y="3710"/>
                  </a:cubicBezTo>
                  <a:cubicBezTo>
                    <a:pt x="755" y="5391"/>
                    <a:pt x="769" y="6471"/>
                    <a:pt x="769" y="6471"/>
                  </a:cubicBezTo>
                  <a:lnTo>
                    <a:pt x="772" y="6471"/>
                  </a:lnTo>
                  <a:cubicBezTo>
                    <a:pt x="737" y="5725"/>
                    <a:pt x="912" y="4984"/>
                    <a:pt x="1272" y="4331"/>
                  </a:cubicBezTo>
                  <a:cubicBezTo>
                    <a:pt x="1422" y="4058"/>
                    <a:pt x="1547" y="3776"/>
                    <a:pt x="1646" y="3484"/>
                  </a:cubicBezTo>
                  <a:lnTo>
                    <a:pt x="2843" y="1"/>
                  </a:lnTo>
                  <a:close/>
                </a:path>
              </a:pathLst>
            </a:custGeom>
            <a:solidFill>
              <a:srgbClr val="B3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4074700" y="3831450"/>
              <a:ext cx="103625" cy="313850"/>
            </a:xfrm>
            <a:custGeom>
              <a:rect b="b" l="l" r="r" t="t"/>
              <a:pathLst>
                <a:path extrusionOk="0" h="12554" w="414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05" y="722"/>
                    <a:pt x="574" y="1573"/>
                  </a:cubicBezTo>
                  <a:lnTo>
                    <a:pt x="574" y="1573"/>
                  </a:lnTo>
                  <a:lnTo>
                    <a:pt x="1" y="0"/>
                  </a:lnTo>
                  <a:close/>
                  <a:moveTo>
                    <a:pt x="574" y="1573"/>
                  </a:moveTo>
                  <a:lnTo>
                    <a:pt x="2932" y="8044"/>
                  </a:lnTo>
                  <a:lnTo>
                    <a:pt x="3101" y="12553"/>
                  </a:lnTo>
                  <a:lnTo>
                    <a:pt x="4144" y="3846"/>
                  </a:lnTo>
                  <a:lnTo>
                    <a:pt x="4144" y="3846"/>
                  </a:lnTo>
                  <a:cubicBezTo>
                    <a:pt x="3774" y="4165"/>
                    <a:pt x="3421" y="4300"/>
                    <a:pt x="3089" y="4300"/>
                  </a:cubicBezTo>
                  <a:cubicBezTo>
                    <a:pt x="1983" y="4300"/>
                    <a:pt x="1107" y="2801"/>
                    <a:pt x="574" y="1573"/>
                  </a:cubicBezTo>
                  <a:close/>
                </a:path>
              </a:pathLst>
            </a:custGeom>
            <a:solidFill>
              <a:srgbClr val="B3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280475" y="3868425"/>
              <a:ext cx="117300" cy="108450"/>
            </a:xfrm>
            <a:custGeom>
              <a:rect b="b" l="l" r="r" t="t"/>
              <a:pathLst>
                <a:path extrusionOk="0" h="4338" w="4692">
                  <a:moveTo>
                    <a:pt x="2260" y="0"/>
                  </a:moveTo>
                  <a:cubicBezTo>
                    <a:pt x="2095" y="0"/>
                    <a:pt x="1930" y="92"/>
                    <a:pt x="1856" y="269"/>
                  </a:cubicBezTo>
                  <a:lnTo>
                    <a:pt x="1552" y="995"/>
                  </a:lnTo>
                  <a:cubicBezTo>
                    <a:pt x="1498" y="1128"/>
                    <a:pt x="1380" y="1226"/>
                    <a:pt x="1240" y="1256"/>
                  </a:cubicBezTo>
                  <a:lnTo>
                    <a:pt x="469" y="1418"/>
                  </a:lnTo>
                  <a:cubicBezTo>
                    <a:pt x="113" y="1494"/>
                    <a:pt x="0" y="1943"/>
                    <a:pt x="275" y="2178"/>
                  </a:cubicBezTo>
                  <a:lnTo>
                    <a:pt x="872" y="2692"/>
                  </a:lnTo>
                  <a:cubicBezTo>
                    <a:pt x="982" y="2785"/>
                    <a:pt x="1036" y="2925"/>
                    <a:pt x="1022" y="3070"/>
                  </a:cubicBezTo>
                  <a:lnTo>
                    <a:pt x="938" y="3853"/>
                  </a:lnTo>
                  <a:cubicBezTo>
                    <a:pt x="910" y="4128"/>
                    <a:pt x="1130" y="4337"/>
                    <a:pt x="1374" y="4337"/>
                  </a:cubicBezTo>
                  <a:cubicBezTo>
                    <a:pt x="1450" y="4337"/>
                    <a:pt x="1527" y="4317"/>
                    <a:pt x="1601" y="4272"/>
                  </a:cubicBezTo>
                  <a:lnTo>
                    <a:pt x="2273" y="3862"/>
                  </a:lnTo>
                  <a:cubicBezTo>
                    <a:pt x="2343" y="3819"/>
                    <a:pt x="2422" y="3797"/>
                    <a:pt x="2502" y="3797"/>
                  </a:cubicBezTo>
                  <a:cubicBezTo>
                    <a:pt x="2563" y="3797"/>
                    <a:pt x="2624" y="3810"/>
                    <a:pt x="2681" y="3835"/>
                  </a:cubicBezTo>
                  <a:lnTo>
                    <a:pt x="3400" y="4157"/>
                  </a:lnTo>
                  <a:cubicBezTo>
                    <a:pt x="3460" y="4184"/>
                    <a:pt x="3520" y="4196"/>
                    <a:pt x="3579" y="4196"/>
                  </a:cubicBezTo>
                  <a:cubicBezTo>
                    <a:pt x="3844" y="4196"/>
                    <a:pt x="4072" y="3946"/>
                    <a:pt x="4004" y="3656"/>
                  </a:cubicBezTo>
                  <a:lnTo>
                    <a:pt x="3820" y="2888"/>
                  </a:lnTo>
                  <a:cubicBezTo>
                    <a:pt x="3788" y="2748"/>
                    <a:pt x="3825" y="2601"/>
                    <a:pt x="3923" y="2495"/>
                  </a:cubicBezTo>
                  <a:lnTo>
                    <a:pt x="4448" y="1911"/>
                  </a:lnTo>
                  <a:cubicBezTo>
                    <a:pt x="4691" y="1643"/>
                    <a:pt x="4522" y="1211"/>
                    <a:pt x="4161" y="1182"/>
                  </a:cubicBezTo>
                  <a:lnTo>
                    <a:pt x="3376" y="1118"/>
                  </a:lnTo>
                  <a:cubicBezTo>
                    <a:pt x="3231" y="1108"/>
                    <a:pt x="3103" y="1025"/>
                    <a:pt x="3032" y="902"/>
                  </a:cubicBezTo>
                  <a:lnTo>
                    <a:pt x="2639" y="220"/>
                  </a:lnTo>
                  <a:cubicBezTo>
                    <a:pt x="2554" y="72"/>
                    <a:pt x="2407" y="0"/>
                    <a:pt x="2260" y="0"/>
                  </a:cubicBezTo>
                  <a:close/>
                </a:path>
              </a:pathLst>
            </a:custGeom>
            <a:solidFill>
              <a:srgbClr val="E1DD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4318150" y="4178100"/>
              <a:ext cx="6725" cy="16950"/>
            </a:xfrm>
            <a:custGeom>
              <a:rect b="b" l="l" r="r" t="t"/>
              <a:pathLst>
                <a:path extrusionOk="0" h="678" w="269">
                  <a:moveTo>
                    <a:pt x="133" y="0"/>
                  </a:moveTo>
                  <a:cubicBezTo>
                    <a:pt x="59" y="0"/>
                    <a:pt x="1" y="59"/>
                    <a:pt x="1" y="133"/>
                  </a:cubicBezTo>
                  <a:lnTo>
                    <a:pt x="1" y="545"/>
                  </a:lnTo>
                  <a:cubicBezTo>
                    <a:pt x="1" y="619"/>
                    <a:pt x="59" y="678"/>
                    <a:pt x="133" y="678"/>
                  </a:cubicBezTo>
                  <a:cubicBezTo>
                    <a:pt x="207" y="678"/>
                    <a:pt x="266" y="619"/>
                    <a:pt x="268" y="545"/>
                  </a:cubicBezTo>
                  <a:lnTo>
                    <a:pt x="268" y="133"/>
                  </a:lnTo>
                  <a:cubicBezTo>
                    <a:pt x="266" y="59"/>
                    <a:pt x="207" y="0"/>
                    <a:pt x="133" y="0"/>
                  </a:cubicBezTo>
                  <a:close/>
                </a:path>
              </a:pathLst>
            </a:custGeom>
            <a:solidFill>
              <a:srgbClr val="8D4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3831525" y="3017800"/>
              <a:ext cx="372200" cy="445400"/>
            </a:xfrm>
            <a:custGeom>
              <a:rect b="b" l="l" r="r" t="t"/>
              <a:pathLst>
                <a:path extrusionOk="0" h="17816" w="14888">
                  <a:moveTo>
                    <a:pt x="7669" y="0"/>
                  </a:moveTo>
                  <a:cubicBezTo>
                    <a:pt x="7480" y="0"/>
                    <a:pt x="7289" y="26"/>
                    <a:pt x="7099" y="81"/>
                  </a:cubicBezTo>
                  <a:cubicBezTo>
                    <a:pt x="5992" y="397"/>
                    <a:pt x="5356" y="1561"/>
                    <a:pt x="5690" y="2663"/>
                  </a:cubicBezTo>
                  <a:lnTo>
                    <a:pt x="6196" y="4430"/>
                  </a:lnTo>
                  <a:cubicBezTo>
                    <a:pt x="6120" y="4443"/>
                    <a:pt x="6043" y="4460"/>
                    <a:pt x="5970" y="4482"/>
                  </a:cubicBezTo>
                  <a:cubicBezTo>
                    <a:pt x="5577" y="4595"/>
                    <a:pt x="5226" y="4821"/>
                    <a:pt x="4961" y="5132"/>
                  </a:cubicBezTo>
                  <a:cubicBezTo>
                    <a:pt x="4753" y="5066"/>
                    <a:pt x="4540" y="5033"/>
                    <a:pt x="4329" y="5033"/>
                  </a:cubicBezTo>
                  <a:cubicBezTo>
                    <a:pt x="3732" y="5033"/>
                    <a:pt x="3151" y="5292"/>
                    <a:pt x="2752" y="5766"/>
                  </a:cubicBezTo>
                  <a:cubicBezTo>
                    <a:pt x="2538" y="5697"/>
                    <a:pt x="2324" y="5665"/>
                    <a:pt x="2115" y="5665"/>
                  </a:cubicBezTo>
                  <a:cubicBezTo>
                    <a:pt x="982" y="5665"/>
                    <a:pt x="1" y="6613"/>
                    <a:pt x="59" y="7828"/>
                  </a:cubicBezTo>
                  <a:lnTo>
                    <a:pt x="2943" y="17816"/>
                  </a:lnTo>
                  <a:lnTo>
                    <a:pt x="13459" y="14806"/>
                  </a:lnTo>
                  <a:lnTo>
                    <a:pt x="12727" y="12246"/>
                  </a:lnTo>
                  <a:lnTo>
                    <a:pt x="14475" y="7683"/>
                  </a:lnTo>
                  <a:cubicBezTo>
                    <a:pt x="14888" y="6622"/>
                    <a:pt x="14360" y="5427"/>
                    <a:pt x="13299" y="5012"/>
                  </a:cubicBezTo>
                  <a:cubicBezTo>
                    <a:pt x="13056" y="4918"/>
                    <a:pt x="12803" y="4872"/>
                    <a:pt x="12553" y="4872"/>
                  </a:cubicBezTo>
                  <a:cubicBezTo>
                    <a:pt x="11899" y="4872"/>
                    <a:pt x="11265" y="5183"/>
                    <a:pt x="10867" y="5741"/>
                  </a:cubicBezTo>
                  <a:lnTo>
                    <a:pt x="9662" y="1529"/>
                  </a:lnTo>
                  <a:cubicBezTo>
                    <a:pt x="9413" y="605"/>
                    <a:pt x="8579" y="0"/>
                    <a:pt x="7669" y="0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3832200" y="3017600"/>
              <a:ext cx="365150" cy="446050"/>
            </a:xfrm>
            <a:custGeom>
              <a:rect b="b" l="l" r="r" t="t"/>
              <a:pathLst>
                <a:path extrusionOk="0" h="17842" w="14606">
                  <a:moveTo>
                    <a:pt x="5732" y="2816"/>
                  </a:moveTo>
                  <a:lnTo>
                    <a:pt x="5741" y="2849"/>
                  </a:lnTo>
                  <a:lnTo>
                    <a:pt x="5741" y="2849"/>
                  </a:lnTo>
                  <a:cubicBezTo>
                    <a:pt x="5738" y="2837"/>
                    <a:pt x="5735" y="2826"/>
                    <a:pt x="5732" y="2816"/>
                  </a:cubicBezTo>
                  <a:close/>
                  <a:moveTo>
                    <a:pt x="13280" y="5005"/>
                  </a:moveTo>
                  <a:cubicBezTo>
                    <a:pt x="13292" y="5011"/>
                    <a:pt x="13309" y="5018"/>
                    <a:pt x="13328" y="5026"/>
                  </a:cubicBezTo>
                  <a:lnTo>
                    <a:pt x="13328" y="5026"/>
                  </a:lnTo>
                  <a:lnTo>
                    <a:pt x="13280" y="5005"/>
                  </a:lnTo>
                  <a:close/>
                  <a:moveTo>
                    <a:pt x="13328" y="5026"/>
                  </a:moveTo>
                  <a:lnTo>
                    <a:pt x="13416" y="5064"/>
                  </a:lnTo>
                  <a:lnTo>
                    <a:pt x="13416" y="5064"/>
                  </a:lnTo>
                  <a:cubicBezTo>
                    <a:pt x="13386" y="5050"/>
                    <a:pt x="13355" y="5037"/>
                    <a:pt x="13328" y="5026"/>
                  </a:cubicBezTo>
                  <a:close/>
                  <a:moveTo>
                    <a:pt x="10842" y="5732"/>
                  </a:moveTo>
                  <a:cubicBezTo>
                    <a:pt x="10840" y="5735"/>
                    <a:pt x="10837" y="5738"/>
                    <a:pt x="10835" y="5742"/>
                  </a:cubicBezTo>
                  <a:lnTo>
                    <a:pt x="10845" y="5742"/>
                  </a:lnTo>
                  <a:cubicBezTo>
                    <a:pt x="10844" y="5738"/>
                    <a:pt x="10843" y="5735"/>
                    <a:pt x="10842" y="5732"/>
                  </a:cubicBezTo>
                  <a:close/>
                  <a:moveTo>
                    <a:pt x="13844" y="9215"/>
                  </a:moveTo>
                  <a:cubicBezTo>
                    <a:pt x="13844" y="9215"/>
                    <a:pt x="13844" y="9215"/>
                    <a:pt x="13844" y="9215"/>
                  </a:cubicBezTo>
                  <a:cubicBezTo>
                    <a:pt x="13844" y="9215"/>
                    <a:pt x="13844" y="9215"/>
                    <a:pt x="13844" y="9215"/>
                  </a:cubicBezTo>
                  <a:close/>
                  <a:moveTo>
                    <a:pt x="13130" y="13663"/>
                  </a:moveTo>
                  <a:cubicBezTo>
                    <a:pt x="13132" y="13669"/>
                    <a:pt x="13134" y="13675"/>
                    <a:pt x="13136" y="13681"/>
                  </a:cubicBezTo>
                  <a:lnTo>
                    <a:pt x="13136" y="13681"/>
                  </a:lnTo>
                  <a:cubicBezTo>
                    <a:pt x="13134" y="13675"/>
                    <a:pt x="13132" y="13669"/>
                    <a:pt x="13130" y="13663"/>
                  </a:cubicBezTo>
                  <a:close/>
                  <a:moveTo>
                    <a:pt x="1753" y="13739"/>
                  </a:moveTo>
                  <a:lnTo>
                    <a:pt x="1753" y="13739"/>
                  </a:lnTo>
                  <a:cubicBezTo>
                    <a:pt x="1807" y="13886"/>
                    <a:pt x="1851" y="14036"/>
                    <a:pt x="1890" y="14188"/>
                  </a:cubicBezTo>
                  <a:cubicBezTo>
                    <a:pt x="1899" y="14214"/>
                    <a:pt x="1902" y="14226"/>
                    <a:pt x="1902" y="14226"/>
                  </a:cubicBezTo>
                  <a:cubicBezTo>
                    <a:pt x="1900" y="14226"/>
                    <a:pt x="1776" y="13860"/>
                    <a:pt x="1753" y="13739"/>
                  </a:cubicBezTo>
                  <a:close/>
                  <a:moveTo>
                    <a:pt x="8803" y="16168"/>
                  </a:moveTo>
                  <a:cubicBezTo>
                    <a:pt x="8802" y="16168"/>
                    <a:pt x="8801" y="16169"/>
                    <a:pt x="8800" y="16169"/>
                  </a:cubicBezTo>
                  <a:cubicBezTo>
                    <a:pt x="8801" y="16169"/>
                    <a:pt x="8802" y="16168"/>
                    <a:pt x="8803" y="16168"/>
                  </a:cubicBezTo>
                  <a:close/>
                  <a:moveTo>
                    <a:pt x="8793" y="16159"/>
                  </a:moveTo>
                  <a:cubicBezTo>
                    <a:pt x="8775" y="16164"/>
                    <a:pt x="8750" y="16172"/>
                    <a:pt x="8719" y="16181"/>
                  </a:cubicBezTo>
                  <a:lnTo>
                    <a:pt x="8719" y="16181"/>
                  </a:lnTo>
                  <a:cubicBezTo>
                    <a:pt x="8744" y="16174"/>
                    <a:pt x="8768" y="16167"/>
                    <a:pt x="8793" y="16159"/>
                  </a:cubicBezTo>
                  <a:close/>
                  <a:moveTo>
                    <a:pt x="7703" y="0"/>
                  </a:moveTo>
                  <a:cubicBezTo>
                    <a:pt x="7681" y="3"/>
                    <a:pt x="7659" y="5"/>
                    <a:pt x="7634" y="5"/>
                  </a:cubicBezTo>
                  <a:cubicBezTo>
                    <a:pt x="7590" y="8"/>
                    <a:pt x="7543" y="10"/>
                    <a:pt x="7494" y="13"/>
                  </a:cubicBezTo>
                  <a:lnTo>
                    <a:pt x="7354" y="30"/>
                  </a:lnTo>
                  <a:lnTo>
                    <a:pt x="7283" y="40"/>
                  </a:lnTo>
                  <a:lnTo>
                    <a:pt x="7212" y="54"/>
                  </a:lnTo>
                  <a:lnTo>
                    <a:pt x="7074" y="86"/>
                  </a:lnTo>
                  <a:cubicBezTo>
                    <a:pt x="7028" y="101"/>
                    <a:pt x="6989" y="116"/>
                    <a:pt x="6947" y="130"/>
                  </a:cubicBezTo>
                  <a:cubicBezTo>
                    <a:pt x="6868" y="157"/>
                    <a:pt x="6790" y="194"/>
                    <a:pt x="6718" y="236"/>
                  </a:cubicBezTo>
                  <a:cubicBezTo>
                    <a:pt x="6706" y="241"/>
                    <a:pt x="6691" y="246"/>
                    <a:pt x="6677" y="256"/>
                  </a:cubicBezTo>
                  <a:lnTo>
                    <a:pt x="6630" y="280"/>
                  </a:lnTo>
                  <a:lnTo>
                    <a:pt x="6525" y="341"/>
                  </a:lnTo>
                  <a:cubicBezTo>
                    <a:pt x="6485" y="364"/>
                    <a:pt x="6448" y="395"/>
                    <a:pt x="6407" y="422"/>
                  </a:cubicBezTo>
                  <a:cubicBezTo>
                    <a:pt x="6387" y="440"/>
                    <a:pt x="6363" y="452"/>
                    <a:pt x="6343" y="469"/>
                  </a:cubicBezTo>
                  <a:cubicBezTo>
                    <a:pt x="6323" y="486"/>
                    <a:pt x="6304" y="506"/>
                    <a:pt x="6282" y="523"/>
                  </a:cubicBezTo>
                  <a:cubicBezTo>
                    <a:pt x="6083" y="697"/>
                    <a:pt x="5916" y="906"/>
                    <a:pt x="5796" y="1142"/>
                  </a:cubicBezTo>
                  <a:cubicBezTo>
                    <a:pt x="5656" y="1414"/>
                    <a:pt x="5577" y="1716"/>
                    <a:pt x="5565" y="2023"/>
                  </a:cubicBezTo>
                  <a:cubicBezTo>
                    <a:pt x="5562" y="2062"/>
                    <a:pt x="5562" y="2101"/>
                    <a:pt x="5565" y="2141"/>
                  </a:cubicBezTo>
                  <a:lnTo>
                    <a:pt x="5570" y="2256"/>
                  </a:lnTo>
                  <a:cubicBezTo>
                    <a:pt x="5577" y="2332"/>
                    <a:pt x="5587" y="2411"/>
                    <a:pt x="5599" y="2484"/>
                  </a:cubicBezTo>
                  <a:cubicBezTo>
                    <a:pt x="5616" y="2558"/>
                    <a:pt x="5631" y="2634"/>
                    <a:pt x="5653" y="2703"/>
                  </a:cubicBezTo>
                  <a:cubicBezTo>
                    <a:pt x="5673" y="2774"/>
                    <a:pt x="5695" y="2845"/>
                    <a:pt x="5715" y="2911"/>
                  </a:cubicBezTo>
                  <a:cubicBezTo>
                    <a:pt x="5714" y="2912"/>
                    <a:pt x="5714" y="2913"/>
                    <a:pt x="5714" y="2913"/>
                  </a:cubicBezTo>
                  <a:cubicBezTo>
                    <a:pt x="5710" y="2913"/>
                    <a:pt x="5698" y="2877"/>
                    <a:pt x="5696" y="2877"/>
                  </a:cubicBezTo>
                  <a:lnTo>
                    <a:pt x="5696" y="2877"/>
                  </a:lnTo>
                  <a:cubicBezTo>
                    <a:pt x="5695" y="2877"/>
                    <a:pt x="5697" y="2887"/>
                    <a:pt x="5705" y="2919"/>
                  </a:cubicBezTo>
                  <a:cubicBezTo>
                    <a:pt x="5871" y="3470"/>
                    <a:pt x="6011" y="3976"/>
                    <a:pt x="6139" y="4418"/>
                  </a:cubicBezTo>
                  <a:lnTo>
                    <a:pt x="6139" y="4418"/>
                  </a:lnTo>
                  <a:cubicBezTo>
                    <a:pt x="5823" y="4473"/>
                    <a:pt x="5528" y="4611"/>
                    <a:pt x="5280" y="4814"/>
                  </a:cubicBezTo>
                  <a:cubicBezTo>
                    <a:pt x="5285" y="4808"/>
                    <a:pt x="5285" y="4805"/>
                    <a:pt x="5283" y="4805"/>
                  </a:cubicBezTo>
                  <a:cubicBezTo>
                    <a:pt x="5271" y="4805"/>
                    <a:pt x="5201" y="4854"/>
                    <a:pt x="5125" y="4919"/>
                  </a:cubicBezTo>
                  <a:cubicBezTo>
                    <a:pt x="5049" y="4986"/>
                    <a:pt x="4971" y="5071"/>
                    <a:pt x="4933" y="5109"/>
                  </a:cubicBezTo>
                  <a:lnTo>
                    <a:pt x="4933" y="5109"/>
                  </a:lnTo>
                  <a:cubicBezTo>
                    <a:pt x="4727" y="5055"/>
                    <a:pt x="4516" y="5027"/>
                    <a:pt x="4304" y="5027"/>
                  </a:cubicBezTo>
                  <a:cubicBezTo>
                    <a:pt x="4206" y="5027"/>
                    <a:pt x="4108" y="5033"/>
                    <a:pt x="4011" y="5045"/>
                  </a:cubicBezTo>
                  <a:cubicBezTo>
                    <a:pt x="3815" y="5072"/>
                    <a:pt x="3621" y="5126"/>
                    <a:pt x="3439" y="5207"/>
                  </a:cubicBezTo>
                  <a:cubicBezTo>
                    <a:pt x="3163" y="5329"/>
                    <a:pt x="2916" y="5510"/>
                    <a:pt x="2717" y="5738"/>
                  </a:cubicBezTo>
                  <a:lnTo>
                    <a:pt x="2717" y="5738"/>
                  </a:lnTo>
                  <a:cubicBezTo>
                    <a:pt x="2517" y="5674"/>
                    <a:pt x="2310" y="5643"/>
                    <a:pt x="2103" y="5643"/>
                  </a:cubicBezTo>
                  <a:cubicBezTo>
                    <a:pt x="1881" y="5643"/>
                    <a:pt x="1659" y="5679"/>
                    <a:pt x="1446" y="5752"/>
                  </a:cubicBezTo>
                  <a:cubicBezTo>
                    <a:pt x="1345" y="5786"/>
                    <a:pt x="1247" y="5828"/>
                    <a:pt x="1154" y="5874"/>
                  </a:cubicBezTo>
                  <a:cubicBezTo>
                    <a:pt x="1110" y="5901"/>
                    <a:pt x="1063" y="5926"/>
                    <a:pt x="1016" y="5950"/>
                  </a:cubicBezTo>
                  <a:lnTo>
                    <a:pt x="889" y="6036"/>
                  </a:lnTo>
                  <a:cubicBezTo>
                    <a:pt x="655" y="6208"/>
                    <a:pt x="459" y="6424"/>
                    <a:pt x="312" y="6674"/>
                  </a:cubicBezTo>
                  <a:cubicBezTo>
                    <a:pt x="275" y="6743"/>
                    <a:pt x="243" y="6802"/>
                    <a:pt x="221" y="6849"/>
                  </a:cubicBezTo>
                  <a:cubicBezTo>
                    <a:pt x="187" y="6933"/>
                    <a:pt x="165" y="6979"/>
                    <a:pt x="157" y="6979"/>
                  </a:cubicBezTo>
                  <a:cubicBezTo>
                    <a:pt x="156" y="6979"/>
                    <a:pt x="155" y="6978"/>
                    <a:pt x="155" y="6976"/>
                  </a:cubicBezTo>
                  <a:cubicBezTo>
                    <a:pt x="130" y="7040"/>
                    <a:pt x="113" y="7104"/>
                    <a:pt x="101" y="7170"/>
                  </a:cubicBezTo>
                  <a:cubicBezTo>
                    <a:pt x="32" y="7386"/>
                    <a:pt x="0" y="7612"/>
                    <a:pt x="7" y="7838"/>
                  </a:cubicBezTo>
                  <a:cubicBezTo>
                    <a:pt x="7" y="7840"/>
                    <a:pt x="7" y="7843"/>
                    <a:pt x="7" y="7845"/>
                  </a:cubicBezTo>
                  <a:cubicBezTo>
                    <a:pt x="157" y="8395"/>
                    <a:pt x="327" y="8960"/>
                    <a:pt x="454" y="9338"/>
                  </a:cubicBezTo>
                  <a:cubicBezTo>
                    <a:pt x="453" y="9340"/>
                    <a:pt x="452" y="9341"/>
                    <a:pt x="450" y="9341"/>
                  </a:cubicBezTo>
                  <a:cubicBezTo>
                    <a:pt x="444" y="9341"/>
                    <a:pt x="433" y="9325"/>
                    <a:pt x="417" y="9286"/>
                  </a:cubicBezTo>
                  <a:lnTo>
                    <a:pt x="417" y="9286"/>
                  </a:lnTo>
                  <a:cubicBezTo>
                    <a:pt x="479" y="9494"/>
                    <a:pt x="582" y="9799"/>
                    <a:pt x="575" y="9799"/>
                  </a:cubicBezTo>
                  <a:cubicBezTo>
                    <a:pt x="574" y="9799"/>
                    <a:pt x="566" y="9781"/>
                    <a:pt x="550" y="9740"/>
                  </a:cubicBezTo>
                  <a:lnTo>
                    <a:pt x="550" y="9740"/>
                  </a:lnTo>
                  <a:cubicBezTo>
                    <a:pt x="984" y="11181"/>
                    <a:pt x="1058" y="11414"/>
                    <a:pt x="1502" y="12981"/>
                  </a:cubicBezTo>
                  <a:cubicBezTo>
                    <a:pt x="1503" y="12981"/>
                    <a:pt x="1504" y="12981"/>
                    <a:pt x="1504" y="12981"/>
                  </a:cubicBezTo>
                  <a:cubicBezTo>
                    <a:pt x="1506" y="12981"/>
                    <a:pt x="1508" y="12980"/>
                    <a:pt x="1510" y="12980"/>
                  </a:cubicBezTo>
                  <a:cubicBezTo>
                    <a:pt x="1515" y="12980"/>
                    <a:pt x="1521" y="12987"/>
                    <a:pt x="1534" y="13032"/>
                  </a:cubicBezTo>
                  <a:cubicBezTo>
                    <a:pt x="1590" y="13242"/>
                    <a:pt x="1841" y="14166"/>
                    <a:pt x="1862" y="14166"/>
                  </a:cubicBezTo>
                  <a:cubicBezTo>
                    <a:pt x="1865" y="14166"/>
                    <a:pt x="1864" y="14155"/>
                    <a:pt x="1861" y="14132"/>
                  </a:cubicBezTo>
                  <a:lnTo>
                    <a:pt x="1861" y="14132"/>
                  </a:lnTo>
                  <a:cubicBezTo>
                    <a:pt x="1952" y="14451"/>
                    <a:pt x="1947" y="14510"/>
                    <a:pt x="2008" y="14652"/>
                  </a:cubicBezTo>
                  <a:cubicBezTo>
                    <a:pt x="1986" y="14681"/>
                    <a:pt x="2071" y="14920"/>
                    <a:pt x="2083" y="14920"/>
                  </a:cubicBezTo>
                  <a:cubicBezTo>
                    <a:pt x="2083" y="14920"/>
                    <a:pt x="2083" y="14920"/>
                    <a:pt x="2083" y="14920"/>
                  </a:cubicBezTo>
                  <a:lnTo>
                    <a:pt x="2083" y="14920"/>
                  </a:lnTo>
                  <a:cubicBezTo>
                    <a:pt x="2085" y="14952"/>
                    <a:pt x="2117" y="15062"/>
                    <a:pt x="2107" y="15062"/>
                  </a:cubicBezTo>
                  <a:cubicBezTo>
                    <a:pt x="2106" y="15062"/>
                    <a:pt x="2104" y="15061"/>
                    <a:pt x="2101" y="15057"/>
                  </a:cubicBezTo>
                  <a:lnTo>
                    <a:pt x="2101" y="15057"/>
                  </a:lnTo>
                  <a:cubicBezTo>
                    <a:pt x="2312" y="15759"/>
                    <a:pt x="2612" y="16795"/>
                    <a:pt x="2899" y="17828"/>
                  </a:cubicBezTo>
                  <a:cubicBezTo>
                    <a:pt x="2901" y="17835"/>
                    <a:pt x="2909" y="17841"/>
                    <a:pt x="2916" y="17841"/>
                  </a:cubicBezTo>
                  <a:cubicBezTo>
                    <a:pt x="2917" y="17841"/>
                    <a:pt x="2918" y="17841"/>
                    <a:pt x="2919" y="17841"/>
                  </a:cubicBezTo>
                  <a:lnTo>
                    <a:pt x="3402" y="17708"/>
                  </a:lnTo>
                  <a:cubicBezTo>
                    <a:pt x="4922" y="17242"/>
                    <a:pt x="5722" y="17036"/>
                    <a:pt x="7310" y="16601"/>
                  </a:cubicBezTo>
                  <a:cubicBezTo>
                    <a:pt x="7558" y="16518"/>
                    <a:pt x="8002" y="16412"/>
                    <a:pt x="8076" y="16361"/>
                  </a:cubicBezTo>
                  <a:cubicBezTo>
                    <a:pt x="8076" y="16361"/>
                    <a:pt x="8077" y="16361"/>
                    <a:pt x="8077" y="16361"/>
                  </a:cubicBezTo>
                  <a:cubicBezTo>
                    <a:pt x="8131" y="16361"/>
                    <a:pt x="8528" y="16238"/>
                    <a:pt x="8719" y="16181"/>
                  </a:cubicBezTo>
                  <a:lnTo>
                    <a:pt x="8719" y="16181"/>
                  </a:lnTo>
                  <a:cubicBezTo>
                    <a:pt x="8656" y="16198"/>
                    <a:pt x="8591" y="16213"/>
                    <a:pt x="8528" y="16226"/>
                  </a:cubicBezTo>
                  <a:cubicBezTo>
                    <a:pt x="8731" y="16169"/>
                    <a:pt x="8790" y="16147"/>
                    <a:pt x="8854" y="16137"/>
                  </a:cubicBezTo>
                  <a:lnTo>
                    <a:pt x="8854" y="16137"/>
                  </a:lnTo>
                  <a:cubicBezTo>
                    <a:pt x="8810" y="16151"/>
                    <a:pt x="8801" y="16154"/>
                    <a:pt x="8805" y="16154"/>
                  </a:cubicBezTo>
                  <a:cubicBezTo>
                    <a:pt x="8810" y="16154"/>
                    <a:pt x="8836" y="16149"/>
                    <a:pt x="8845" y="16149"/>
                  </a:cubicBezTo>
                  <a:cubicBezTo>
                    <a:pt x="8852" y="16149"/>
                    <a:pt x="8846" y="16153"/>
                    <a:pt x="8803" y="16168"/>
                  </a:cubicBezTo>
                  <a:lnTo>
                    <a:pt x="8803" y="16168"/>
                  </a:lnTo>
                  <a:cubicBezTo>
                    <a:pt x="9228" y="16019"/>
                    <a:pt x="9873" y="15877"/>
                    <a:pt x="9829" y="15855"/>
                  </a:cubicBezTo>
                  <a:cubicBezTo>
                    <a:pt x="10165" y="15796"/>
                    <a:pt x="10130" y="15779"/>
                    <a:pt x="10545" y="15654"/>
                  </a:cubicBezTo>
                  <a:lnTo>
                    <a:pt x="10545" y="15654"/>
                  </a:lnTo>
                  <a:cubicBezTo>
                    <a:pt x="10515" y="15665"/>
                    <a:pt x="10504" y="15670"/>
                    <a:pt x="10510" y="15670"/>
                  </a:cubicBezTo>
                  <a:cubicBezTo>
                    <a:pt x="10542" y="15670"/>
                    <a:pt x="11146" y="15483"/>
                    <a:pt x="11175" y="15483"/>
                  </a:cubicBezTo>
                  <a:cubicBezTo>
                    <a:pt x="11182" y="15483"/>
                    <a:pt x="11156" y="15494"/>
                    <a:pt x="11080" y="15521"/>
                  </a:cubicBezTo>
                  <a:cubicBezTo>
                    <a:pt x="11657" y="15344"/>
                    <a:pt x="11736" y="15344"/>
                    <a:pt x="12320" y="15175"/>
                  </a:cubicBezTo>
                  <a:cubicBezTo>
                    <a:pt x="12325" y="15165"/>
                    <a:pt x="12298" y="15165"/>
                    <a:pt x="12374" y="15141"/>
                  </a:cubicBezTo>
                  <a:cubicBezTo>
                    <a:pt x="12558" y="15101"/>
                    <a:pt x="12634" y="15077"/>
                    <a:pt x="12634" y="15067"/>
                  </a:cubicBezTo>
                  <a:cubicBezTo>
                    <a:pt x="12801" y="15030"/>
                    <a:pt x="13231" y="14910"/>
                    <a:pt x="13439" y="14841"/>
                  </a:cubicBezTo>
                  <a:lnTo>
                    <a:pt x="13442" y="14841"/>
                  </a:lnTo>
                  <a:cubicBezTo>
                    <a:pt x="13454" y="14836"/>
                    <a:pt x="13461" y="14822"/>
                    <a:pt x="13457" y="14809"/>
                  </a:cubicBezTo>
                  <a:cubicBezTo>
                    <a:pt x="13442" y="14763"/>
                    <a:pt x="13430" y="14728"/>
                    <a:pt x="13422" y="14706"/>
                  </a:cubicBezTo>
                  <a:cubicBezTo>
                    <a:pt x="13386" y="14508"/>
                    <a:pt x="13250" y="14044"/>
                    <a:pt x="13136" y="13681"/>
                  </a:cubicBezTo>
                  <a:lnTo>
                    <a:pt x="13136" y="13681"/>
                  </a:lnTo>
                  <a:cubicBezTo>
                    <a:pt x="13159" y="13756"/>
                    <a:pt x="13181" y="13856"/>
                    <a:pt x="13177" y="13856"/>
                  </a:cubicBezTo>
                  <a:cubicBezTo>
                    <a:pt x="13175" y="13856"/>
                    <a:pt x="13169" y="13840"/>
                    <a:pt x="13157" y="13798"/>
                  </a:cubicBezTo>
                  <a:cubicBezTo>
                    <a:pt x="13152" y="13764"/>
                    <a:pt x="13142" y="13717"/>
                    <a:pt x="13130" y="13663"/>
                  </a:cubicBezTo>
                  <a:lnTo>
                    <a:pt x="13130" y="13663"/>
                  </a:lnTo>
                  <a:cubicBezTo>
                    <a:pt x="13130" y="13663"/>
                    <a:pt x="13130" y="13663"/>
                    <a:pt x="13130" y="13663"/>
                  </a:cubicBezTo>
                  <a:cubicBezTo>
                    <a:pt x="13096" y="13508"/>
                    <a:pt x="13034" y="13295"/>
                    <a:pt x="12980" y="13120"/>
                  </a:cubicBezTo>
                  <a:cubicBezTo>
                    <a:pt x="12930" y="12953"/>
                    <a:pt x="12887" y="12821"/>
                    <a:pt x="12882" y="12821"/>
                  </a:cubicBezTo>
                  <a:cubicBezTo>
                    <a:pt x="12882" y="12821"/>
                    <a:pt x="12882" y="12821"/>
                    <a:pt x="12882" y="12821"/>
                  </a:cubicBezTo>
                  <a:cubicBezTo>
                    <a:pt x="12834" y="12634"/>
                    <a:pt x="12784" y="12440"/>
                    <a:pt x="12734" y="12259"/>
                  </a:cubicBezTo>
                  <a:lnTo>
                    <a:pt x="12734" y="12259"/>
                  </a:lnTo>
                  <a:cubicBezTo>
                    <a:pt x="12867" y="11920"/>
                    <a:pt x="12973" y="11635"/>
                    <a:pt x="12985" y="11554"/>
                  </a:cubicBezTo>
                  <a:cubicBezTo>
                    <a:pt x="13086" y="11353"/>
                    <a:pt x="13160" y="11127"/>
                    <a:pt x="13155" y="11113"/>
                  </a:cubicBezTo>
                  <a:cubicBezTo>
                    <a:pt x="13334" y="10703"/>
                    <a:pt x="13562" y="10118"/>
                    <a:pt x="13741" y="9598"/>
                  </a:cubicBezTo>
                  <a:cubicBezTo>
                    <a:pt x="13857" y="9397"/>
                    <a:pt x="14161" y="8407"/>
                    <a:pt x="14377" y="7956"/>
                  </a:cubicBezTo>
                  <a:cubicBezTo>
                    <a:pt x="14375" y="7941"/>
                    <a:pt x="14404" y="7870"/>
                    <a:pt x="14438" y="7782"/>
                  </a:cubicBezTo>
                  <a:cubicBezTo>
                    <a:pt x="14446" y="7759"/>
                    <a:pt x="14456" y="7737"/>
                    <a:pt x="14463" y="7713"/>
                  </a:cubicBezTo>
                  <a:cubicBezTo>
                    <a:pt x="14473" y="7688"/>
                    <a:pt x="14480" y="7666"/>
                    <a:pt x="14487" y="7642"/>
                  </a:cubicBezTo>
                  <a:cubicBezTo>
                    <a:pt x="14500" y="7597"/>
                    <a:pt x="14512" y="7556"/>
                    <a:pt x="14519" y="7509"/>
                  </a:cubicBezTo>
                  <a:cubicBezTo>
                    <a:pt x="14532" y="7480"/>
                    <a:pt x="14539" y="7438"/>
                    <a:pt x="14554" y="7391"/>
                  </a:cubicBezTo>
                  <a:cubicBezTo>
                    <a:pt x="14568" y="7337"/>
                    <a:pt x="14578" y="7283"/>
                    <a:pt x="14583" y="7227"/>
                  </a:cubicBezTo>
                  <a:cubicBezTo>
                    <a:pt x="14600" y="7099"/>
                    <a:pt x="14605" y="6969"/>
                    <a:pt x="14593" y="6839"/>
                  </a:cubicBezTo>
                  <a:cubicBezTo>
                    <a:pt x="14591" y="6795"/>
                    <a:pt x="14593" y="6748"/>
                    <a:pt x="14588" y="6697"/>
                  </a:cubicBezTo>
                  <a:cubicBezTo>
                    <a:pt x="14581" y="6645"/>
                    <a:pt x="14571" y="6591"/>
                    <a:pt x="14564" y="6535"/>
                  </a:cubicBezTo>
                  <a:cubicBezTo>
                    <a:pt x="14561" y="6520"/>
                    <a:pt x="14559" y="6505"/>
                    <a:pt x="14556" y="6490"/>
                  </a:cubicBezTo>
                  <a:cubicBezTo>
                    <a:pt x="14554" y="6476"/>
                    <a:pt x="14549" y="6461"/>
                    <a:pt x="14546" y="6446"/>
                  </a:cubicBezTo>
                  <a:cubicBezTo>
                    <a:pt x="14539" y="6419"/>
                    <a:pt x="14532" y="6387"/>
                    <a:pt x="14522" y="6358"/>
                  </a:cubicBezTo>
                  <a:cubicBezTo>
                    <a:pt x="14507" y="6294"/>
                    <a:pt x="14485" y="6233"/>
                    <a:pt x="14460" y="6174"/>
                  </a:cubicBezTo>
                  <a:cubicBezTo>
                    <a:pt x="14360" y="5918"/>
                    <a:pt x="14205" y="5685"/>
                    <a:pt x="14011" y="5494"/>
                  </a:cubicBezTo>
                  <a:lnTo>
                    <a:pt x="13974" y="5450"/>
                  </a:lnTo>
                  <a:lnTo>
                    <a:pt x="13938" y="5415"/>
                  </a:lnTo>
                  <a:lnTo>
                    <a:pt x="13874" y="5354"/>
                  </a:lnTo>
                  <a:cubicBezTo>
                    <a:pt x="13835" y="5315"/>
                    <a:pt x="13790" y="5280"/>
                    <a:pt x="13744" y="5251"/>
                  </a:cubicBezTo>
                  <a:lnTo>
                    <a:pt x="13668" y="5197"/>
                  </a:lnTo>
                  <a:cubicBezTo>
                    <a:pt x="13638" y="5180"/>
                    <a:pt x="13606" y="5162"/>
                    <a:pt x="13569" y="5143"/>
                  </a:cubicBezTo>
                  <a:lnTo>
                    <a:pt x="13511" y="5108"/>
                  </a:lnTo>
                  <a:cubicBezTo>
                    <a:pt x="13488" y="5096"/>
                    <a:pt x="13466" y="5084"/>
                    <a:pt x="13444" y="5076"/>
                  </a:cubicBezTo>
                  <a:lnTo>
                    <a:pt x="13416" y="5064"/>
                  </a:lnTo>
                  <a:lnTo>
                    <a:pt x="13416" y="5064"/>
                  </a:lnTo>
                  <a:cubicBezTo>
                    <a:pt x="13438" y="5075"/>
                    <a:pt x="13460" y="5085"/>
                    <a:pt x="13479" y="5096"/>
                  </a:cubicBezTo>
                  <a:cubicBezTo>
                    <a:pt x="13525" y="5125"/>
                    <a:pt x="13557" y="5145"/>
                    <a:pt x="13550" y="5145"/>
                  </a:cubicBezTo>
                  <a:cubicBezTo>
                    <a:pt x="13547" y="5145"/>
                    <a:pt x="13538" y="5142"/>
                    <a:pt x="13523" y="5135"/>
                  </a:cubicBezTo>
                  <a:cubicBezTo>
                    <a:pt x="13515" y="5128"/>
                    <a:pt x="13506" y="5121"/>
                    <a:pt x="13496" y="5116"/>
                  </a:cubicBezTo>
                  <a:cubicBezTo>
                    <a:pt x="13479" y="5103"/>
                    <a:pt x="13459" y="5094"/>
                    <a:pt x="13437" y="5086"/>
                  </a:cubicBezTo>
                  <a:cubicBezTo>
                    <a:pt x="13405" y="5069"/>
                    <a:pt x="13373" y="5057"/>
                    <a:pt x="13339" y="5047"/>
                  </a:cubicBezTo>
                  <a:lnTo>
                    <a:pt x="13339" y="5047"/>
                  </a:lnTo>
                  <a:cubicBezTo>
                    <a:pt x="13431" y="5088"/>
                    <a:pt x="13462" y="5103"/>
                    <a:pt x="13460" y="5103"/>
                  </a:cubicBezTo>
                  <a:cubicBezTo>
                    <a:pt x="13457" y="5103"/>
                    <a:pt x="13291" y="5032"/>
                    <a:pt x="13278" y="5032"/>
                  </a:cubicBezTo>
                  <a:cubicBezTo>
                    <a:pt x="13278" y="5032"/>
                    <a:pt x="13277" y="5032"/>
                    <a:pt x="13277" y="5032"/>
                  </a:cubicBezTo>
                  <a:cubicBezTo>
                    <a:pt x="13316" y="5050"/>
                    <a:pt x="13326" y="5056"/>
                    <a:pt x="13320" y="5056"/>
                  </a:cubicBezTo>
                  <a:cubicBezTo>
                    <a:pt x="13315" y="5056"/>
                    <a:pt x="13296" y="5051"/>
                    <a:pt x="13277" y="5045"/>
                  </a:cubicBezTo>
                  <a:lnTo>
                    <a:pt x="13277" y="5045"/>
                  </a:lnTo>
                  <a:cubicBezTo>
                    <a:pt x="13415" y="5101"/>
                    <a:pt x="13542" y="5170"/>
                    <a:pt x="13665" y="5251"/>
                  </a:cubicBezTo>
                  <a:cubicBezTo>
                    <a:pt x="13712" y="5285"/>
                    <a:pt x="13758" y="5312"/>
                    <a:pt x="13805" y="5349"/>
                  </a:cubicBezTo>
                  <a:cubicBezTo>
                    <a:pt x="13849" y="5386"/>
                    <a:pt x="13896" y="5425"/>
                    <a:pt x="13952" y="5469"/>
                  </a:cubicBezTo>
                  <a:cubicBezTo>
                    <a:pt x="13923" y="5447"/>
                    <a:pt x="13909" y="5438"/>
                    <a:pt x="13907" y="5438"/>
                  </a:cubicBezTo>
                  <a:lnTo>
                    <a:pt x="13907" y="5438"/>
                  </a:lnTo>
                  <a:cubicBezTo>
                    <a:pt x="13905" y="5438"/>
                    <a:pt x="13906" y="5439"/>
                    <a:pt x="13908" y="5442"/>
                  </a:cubicBezTo>
                  <a:cubicBezTo>
                    <a:pt x="13916" y="5450"/>
                    <a:pt x="13940" y="5472"/>
                    <a:pt x="13967" y="5504"/>
                  </a:cubicBezTo>
                  <a:cubicBezTo>
                    <a:pt x="14004" y="5545"/>
                    <a:pt x="14043" y="5587"/>
                    <a:pt x="14082" y="5626"/>
                  </a:cubicBezTo>
                  <a:cubicBezTo>
                    <a:pt x="14058" y="5596"/>
                    <a:pt x="14002" y="5522"/>
                    <a:pt x="14007" y="5522"/>
                  </a:cubicBezTo>
                  <a:lnTo>
                    <a:pt x="14007" y="5522"/>
                  </a:lnTo>
                  <a:cubicBezTo>
                    <a:pt x="14010" y="5522"/>
                    <a:pt x="14021" y="5532"/>
                    <a:pt x="14046" y="5560"/>
                  </a:cubicBezTo>
                  <a:cubicBezTo>
                    <a:pt x="14058" y="5577"/>
                    <a:pt x="14070" y="5592"/>
                    <a:pt x="14082" y="5607"/>
                  </a:cubicBezTo>
                  <a:cubicBezTo>
                    <a:pt x="14102" y="5629"/>
                    <a:pt x="14122" y="5658"/>
                    <a:pt x="14139" y="5683"/>
                  </a:cubicBezTo>
                  <a:cubicBezTo>
                    <a:pt x="14166" y="5719"/>
                    <a:pt x="14187" y="5748"/>
                    <a:pt x="14179" y="5748"/>
                  </a:cubicBezTo>
                  <a:cubicBezTo>
                    <a:pt x="14177" y="5748"/>
                    <a:pt x="14171" y="5744"/>
                    <a:pt x="14161" y="5737"/>
                  </a:cubicBezTo>
                  <a:lnTo>
                    <a:pt x="14161" y="5737"/>
                  </a:lnTo>
                  <a:lnTo>
                    <a:pt x="14195" y="5781"/>
                  </a:lnTo>
                  <a:lnTo>
                    <a:pt x="14225" y="5828"/>
                  </a:lnTo>
                  <a:lnTo>
                    <a:pt x="14286" y="5926"/>
                  </a:lnTo>
                  <a:cubicBezTo>
                    <a:pt x="14306" y="5960"/>
                    <a:pt x="14323" y="5997"/>
                    <a:pt x="14340" y="6034"/>
                  </a:cubicBezTo>
                  <a:cubicBezTo>
                    <a:pt x="14357" y="6071"/>
                    <a:pt x="14379" y="6105"/>
                    <a:pt x="14394" y="6147"/>
                  </a:cubicBezTo>
                  <a:cubicBezTo>
                    <a:pt x="14426" y="6225"/>
                    <a:pt x="14456" y="6306"/>
                    <a:pt x="14480" y="6392"/>
                  </a:cubicBezTo>
                  <a:cubicBezTo>
                    <a:pt x="14490" y="6434"/>
                    <a:pt x="14505" y="6476"/>
                    <a:pt x="14512" y="6520"/>
                  </a:cubicBezTo>
                  <a:cubicBezTo>
                    <a:pt x="14522" y="6564"/>
                    <a:pt x="14529" y="6608"/>
                    <a:pt x="14537" y="6652"/>
                  </a:cubicBezTo>
                  <a:cubicBezTo>
                    <a:pt x="14564" y="6832"/>
                    <a:pt x="14568" y="7013"/>
                    <a:pt x="14546" y="7195"/>
                  </a:cubicBezTo>
                  <a:cubicBezTo>
                    <a:pt x="14537" y="7281"/>
                    <a:pt x="14522" y="7369"/>
                    <a:pt x="14500" y="7455"/>
                  </a:cubicBezTo>
                  <a:cubicBezTo>
                    <a:pt x="14495" y="7477"/>
                    <a:pt x="14490" y="7497"/>
                    <a:pt x="14483" y="7519"/>
                  </a:cubicBezTo>
                  <a:lnTo>
                    <a:pt x="14460" y="7580"/>
                  </a:lnTo>
                  <a:cubicBezTo>
                    <a:pt x="14448" y="7620"/>
                    <a:pt x="14436" y="7661"/>
                    <a:pt x="14421" y="7701"/>
                  </a:cubicBezTo>
                  <a:cubicBezTo>
                    <a:pt x="14252" y="8142"/>
                    <a:pt x="13879" y="9062"/>
                    <a:pt x="13844" y="9215"/>
                  </a:cubicBezTo>
                  <a:lnTo>
                    <a:pt x="13844" y="9215"/>
                  </a:lnTo>
                  <a:cubicBezTo>
                    <a:pt x="13847" y="9204"/>
                    <a:pt x="13892" y="9103"/>
                    <a:pt x="13896" y="9103"/>
                  </a:cubicBezTo>
                  <a:lnTo>
                    <a:pt x="13896" y="9103"/>
                  </a:lnTo>
                  <a:cubicBezTo>
                    <a:pt x="13898" y="9103"/>
                    <a:pt x="13894" y="9116"/>
                    <a:pt x="13881" y="9151"/>
                  </a:cubicBezTo>
                  <a:cubicBezTo>
                    <a:pt x="13874" y="9171"/>
                    <a:pt x="13827" y="9249"/>
                    <a:pt x="13815" y="9279"/>
                  </a:cubicBezTo>
                  <a:cubicBezTo>
                    <a:pt x="13501" y="10025"/>
                    <a:pt x="13071" y="11267"/>
                    <a:pt x="12818" y="11866"/>
                  </a:cubicBezTo>
                  <a:cubicBezTo>
                    <a:pt x="12823" y="11876"/>
                    <a:pt x="12840" y="11854"/>
                    <a:pt x="12813" y="11927"/>
                  </a:cubicBezTo>
                  <a:cubicBezTo>
                    <a:pt x="12786" y="11979"/>
                    <a:pt x="12732" y="12107"/>
                    <a:pt x="12681" y="12242"/>
                  </a:cubicBezTo>
                  <a:cubicBezTo>
                    <a:pt x="12678" y="12247"/>
                    <a:pt x="12678" y="12251"/>
                    <a:pt x="12681" y="12256"/>
                  </a:cubicBezTo>
                  <a:cubicBezTo>
                    <a:pt x="12733" y="12450"/>
                    <a:pt x="12795" y="12650"/>
                    <a:pt x="12803" y="12650"/>
                  </a:cubicBezTo>
                  <a:cubicBezTo>
                    <a:pt x="12804" y="12650"/>
                    <a:pt x="12804" y="12646"/>
                    <a:pt x="12804" y="12639"/>
                  </a:cubicBezTo>
                  <a:lnTo>
                    <a:pt x="12804" y="12639"/>
                  </a:lnTo>
                  <a:cubicBezTo>
                    <a:pt x="12833" y="12789"/>
                    <a:pt x="12912" y="12983"/>
                    <a:pt x="12926" y="13101"/>
                  </a:cubicBezTo>
                  <a:cubicBezTo>
                    <a:pt x="12892" y="12990"/>
                    <a:pt x="12885" y="12929"/>
                    <a:pt x="12870" y="12907"/>
                  </a:cubicBezTo>
                  <a:lnTo>
                    <a:pt x="12870" y="12907"/>
                  </a:lnTo>
                  <a:cubicBezTo>
                    <a:pt x="12983" y="13344"/>
                    <a:pt x="12946" y="13184"/>
                    <a:pt x="13096" y="13685"/>
                  </a:cubicBezTo>
                  <a:cubicBezTo>
                    <a:pt x="13095" y="13685"/>
                    <a:pt x="13095" y="13686"/>
                    <a:pt x="13095" y="13686"/>
                  </a:cubicBezTo>
                  <a:cubicBezTo>
                    <a:pt x="13090" y="13686"/>
                    <a:pt x="13078" y="13650"/>
                    <a:pt x="13076" y="13650"/>
                  </a:cubicBezTo>
                  <a:lnTo>
                    <a:pt x="13076" y="13650"/>
                  </a:lnTo>
                  <a:cubicBezTo>
                    <a:pt x="13076" y="13650"/>
                    <a:pt x="13078" y="13660"/>
                    <a:pt x="13086" y="13692"/>
                  </a:cubicBezTo>
                  <a:cubicBezTo>
                    <a:pt x="13133" y="13824"/>
                    <a:pt x="13278" y="14306"/>
                    <a:pt x="13268" y="14306"/>
                  </a:cubicBezTo>
                  <a:cubicBezTo>
                    <a:pt x="13267" y="14306"/>
                    <a:pt x="13263" y="14297"/>
                    <a:pt x="13255" y="14277"/>
                  </a:cubicBezTo>
                  <a:lnTo>
                    <a:pt x="13255" y="14277"/>
                  </a:lnTo>
                  <a:cubicBezTo>
                    <a:pt x="13334" y="14528"/>
                    <a:pt x="13366" y="14665"/>
                    <a:pt x="13412" y="14800"/>
                  </a:cubicBezTo>
                  <a:lnTo>
                    <a:pt x="13412" y="14800"/>
                  </a:lnTo>
                  <a:lnTo>
                    <a:pt x="13390" y="14807"/>
                  </a:lnTo>
                  <a:cubicBezTo>
                    <a:pt x="13096" y="14846"/>
                    <a:pt x="12563" y="15045"/>
                    <a:pt x="11895" y="15234"/>
                  </a:cubicBezTo>
                  <a:cubicBezTo>
                    <a:pt x="11044" y="15479"/>
                    <a:pt x="9824" y="15786"/>
                    <a:pt x="9613" y="15879"/>
                  </a:cubicBezTo>
                  <a:cubicBezTo>
                    <a:pt x="9504" y="15892"/>
                    <a:pt x="9020" y="16061"/>
                    <a:pt x="8985" y="16061"/>
                  </a:cubicBezTo>
                  <a:cubicBezTo>
                    <a:pt x="8978" y="16061"/>
                    <a:pt x="8988" y="16054"/>
                    <a:pt x="9021" y="16039"/>
                  </a:cubicBezTo>
                  <a:lnTo>
                    <a:pt x="9021" y="16039"/>
                  </a:lnTo>
                  <a:cubicBezTo>
                    <a:pt x="7794" y="16405"/>
                    <a:pt x="6731" y="16687"/>
                    <a:pt x="5906" y="16940"/>
                  </a:cubicBezTo>
                  <a:cubicBezTo>
                    <a:pt x="5335" y="17064"/>
                    <a:pt x="3949" y="17484"/>
                    <a:pt x="2937" y="17783"/>
                  </a:cubicBezTo>
                  <a:lnTo>
                    <a:pt x="2937" y="17783"/>
                  </a:lnTo>
                  <a:cubicBezTo>
                    <a:pt x="2870" y="17551"/>
                    <a:pt x="2809" y="17343"/>
                    <a:pt x="2759" y="17168"/>
                  </a:cubicBezTo>
                  <a:cubicBezTo>
                    <a:pt x="2555" y="16437"/>
                    <a:pt x="2398" y="15833"/>
                    <a:pt x="2229" y="15271"/>
                  </a:cubicBezTo>
                  <a:lnTo>
                    <a:pt x="2229" y="15271"/>
                  </a:lnTo>
                  <a:cubicBezTo>
                    <a:pt x="2222" y="15273"/>
                    <a:pt x="2229" y="15310"/>
                    <a:pt x="2234" y="15347"/>
                  </a:cubicBezTo>
                  <a:cubicBezTo>
                    <a:pt x="2209" y="15258"/>
                    <a:pt x="2190" y="15207"/>
                    <a:pt x="2172" y="15158"/>
                  </a:cubicBezTo>
                  <a:cubicBezTo>
                    <a:pt x="2173" y="15158"/>
                    <a:pt x="2173" y="15158"/>
                    <a:pt x="2173" y="15158"/>
                  </a:cubicBezTo>
                  <a:cubicBezTo>
                    <a:pt x="2181" y="15158"/>
                    <a:pt x="2195" y="15189"/>
                    <a:pt x="2198" y="15189"/>
                  </a:cubicBezTo>
                  <a:cubicBezTo>
                    <a:pt x="2201" y="15189"/>
                    <a:pt x="2196" y="15165"/>
                    <a:pt x="2172" y="15077"/>
                  </a:cubicBezTo>
                  <a:cubicBezTo>
                    <a:pt x="2001" y="14507"/>
                    <a:pt x="1662" y="13224"/>
                    <a:pt x="1564" y="13008"/>
                  </a:cubicBezTo>
                  <a:cubicBezTo>
                    <a:pt x="1534" y="12890"/>
                    <a:pt x="1520" y="12794"/>
                    <a:pt x="1488" y="12747"/>
                  </a:cubicBezTo>
                  <a:lnTo>
                    <a:pt x="1488" y="12747"/>
                  </a:lnTo>
                  <a:cubicBezTo>
                    <a:pt x="1502" y="12792"/>
                    <a:pt x="1512" y="12836"/>
                    <a:pt x="1520" y="12880"/>
                  </a:cubicBezTo>
                  <a:cubicBezTo>
                    <a:pt x="1483" y="12744"/>
                    <a:pt x="1459" y="12649"/>
                    <a:pt x="1463" y="12649"/>
                  </a:cubicBezTo>
                  <a:lnTo>
                    <a:pt x="1463" y="12649"/>
                  </a:lnTo>
                  <a:cubicBezTo>
                    <a:pt x="1465" y="12649"/>
                    <a:pt x="1476" y="12676"/>
                    <a:pt x="1497" y="12740"/>
                  </a:cubicBezTo>
                  <a:cubicBezTo>
                    <a:pt x="1399" y="12443"/>
                    <a:pt x="1362" y="12281"/>
                    <a:pt x="1294" y="12102"/>
                  </a:cubicBezTo>
                  <a:cubicBezTo>
                    <a:pt x="1254" y="11920"/>
                    <a:pt x="1026" y="11117"/>
                    <a:pt x="948" y="10938"/>
                  </a:cubicBezTo>
                  <a:cubicBezTo>
                    <a:pt x="955" y="10847"/>
                    <a:pt x="854" y="10644"/>
                    <a:pt x="849" y="10541"/>
                  </a:cubicBezTo>
                  <a:cubicBezTo>
                    <a:pt x="810" y="10474"/>
                    <a:pt x="705" y="10101"/>
                    <a:pt x="655" y="9912"/>
                  </a:cubicBezTo>
                  <a:lnTo>
                    <a:pt x="655" y="9912"/>
                  </a:lnTo>
                  <a:cubicBezTo>
                    <a:pt x="661" y="9936"/>
                    <a:pt x="662" y="9948"/>
                    <a:pt x="660" y="9948"/>
                  </a:cubicBezTo>
                  <a:cubicBezTo>
                    <a:pt x="657" y="9948"/>
                    <a:pt x="643" y="9913"/>
                    <a:pt x="621" y="9841"/>
                  </a:cubicBezTo>
                  <a:cubicBezTo>
                    <a:pt x="633" y="9819"/>
                    <a:pt x="533" y="9394"/>
                    <a:pt x="484" y="9311"/>
                  </a:cubicBezTo>
                  <a:lnTo>
                    <a:pt x="484" y="9311"/>
                  </a:lnTo>
                  <a:cubicBezTo>
                    <a:pt x="516" y="9424"/>
                    <a:pt x="540" y="9473"/>
                    <a:pt x="540" y="9507"/>
                  </a:cubicBezTo>
                  <a:cubicBezTo>
                    <a:pt x="511" y="9473"/>
                    <a:pt x="479" y="9294"/>
                    <a:pt x="447" y="9262"/>
                  </a:cubicBezTo>
                  <a:lnTo>
                    <a:pt x="474" y="9237"/>
                  </a:lnTo>
                  <a:cubicBezTo>
                    <a:pt x="312" y="8700"/>
                    <a:pt x="209" y="8425"/>
                    <a:pt x="133" y="8071"/>
                  </a:cubicBezTo>
                  <a:cubicBezTo>
                    <a:pt x="106" y="7993"/>
                    <a:pt x="81" y="7912"/>
                    <a:pt x="54" y="7826"/>
                  </a:cubicBezTo>
                  <a:lnTo>
                    <a:pt x="54" y="7831"/>
                  </a:lnTo>
                  <a:cubicBezTo>
                    <a:pt x="39" y="7563"/>
                    <a:pt x="84" y="7295"/>
                    <a:pt x="179" y="7045"/>
                  </a:cubicBezTo>
                  <a:lnTo>
                    <a:pt x="196" y="6998"/>
                  </a:lnTo>
                  <a:lnTo>
                    <a:pt x="216" y="6954"/>
                  </a:lnTo>
                  <a:cubicBezTo>
                    <a:pt x="231" y="6922"/>
                    <a:pt x="243" y="6895"/>
                    <a:pt x="258" y="6863"/>
                  </a:cubicBezTo>
                  <a:cubicBezTo>
                    <a:pt x="287" y="6805"/>
                    <a:pt x="319" y="6751"/>
                    <a:pt x="349" y="6694"/>
                  </a:cubicBezTo>
                  <a:cubicBezTo>
                    <a:pt x="383" y="6643"/>
                    <a:pt x="412" y="6586"/>
                    <a:pt x="449" y="6542"/>
                  </a:cubicBezTo>
                  <a:cubicBezTo>
                    <a:pt x="486" y="6495"/>
                    <a:pt x="518" y="6446"/>
                    <a:pt x="552" y="6404"/>
                  </a:cubicBezTo>
                  <a:cubicBezTo>
                    <a:pt x="580" y="6372"/>
                    <a:pt x="587" y="6362"/>
                    <a:pt x="585" y="6362"/>
                  </a:cubicBezTo>
                  <a:lnTo>
                    <a:pt x="585" y="6362"/>
                  </a:lnTo>
                  <a:cubicBezTo>
                    <a:pt x="580" y="6362"/>
                    <a:pt x="542" y="6399"/>
                    <a:pt x="539" y="6399"/>
                  </a:cubicBezTo>
                  <a:cubicBezTo>
                    <a:pt x="537" y="6399"/>
                    <a:pt x="547" y="6387"/>
                    <a:pt x="582" y="6348"/>
                  </a:cubicBezTo>
                  <a:cubicBezTo>
                    <a:pt x="587" y="6343"/>
                    <a:pt x="609" y="6326"/>
                    <a:pt x="631" y="6304"/>
                  </a:cubicBezTo>
                  <a:cubicBezTo>
                    <a:pt x="655" y="6284"/>
                    <a:pt x="682" y="6267"/>
                    <a:pt x="690" y="6260"/>
                  </a:cubicBezTo>
                  <a:cubicBezTo>
                    <a:pt x="768" y="6186"/>
                    <a:pt x="874" y="6098"/>
                    <a:pt x="889" y="6083"/>
                  </a:cubicBezTo>
                  <a:cubicBezTo>
                    <a:pt x="898" y="6076"/>
                    <a:pt x="935" y="6053"/>
                    <a:pt x="987" y="6019"/>
                  </a:cubicBezTo>
                  <a:cubicBezTo>
                    <a:pt x="1051" y="5977"/>
                    <a:pt x="1117" y="5938"/>
                    <a:pt x="1186" y="5904"/>
                  </a:cubicBezTo>
                  <a:cubicBezTo>
                    <a:pt x="1343" y="5830"/>
                    <a:pt x="1505" y="5769"/>
                    <a:pt x="1674" y="5725"/>
                  </a:cubicBezTo>
                  <a:cubicBezTo>
                    <a:pt x="1807" y="5703"/>
                    <a:pt x="1940" y="5693"/>
                    <a:pt x="2075" y="5693"/>
                  </a:cubicBezTo>
                  <a:cubicBezTo>
                    <a:pt x="2111" y="5693"/>
                    <a:pt x="2148" y="5693"/>
                    <a:pt x="2185" y="5695"/>
                  </a:cubicBezTo>
                  <a:cubicBezTo>
                    <a:pt x="2366" y="5705"/>
                    <a:pt x="2546" y="5737"/>
                    <a:pt x="2720" y="5788"/>
                  </a:cubicBezTo>
                  <a:cubicBezTo>
                    <a:pt x="2722" y="5789"/>
                    <a:pt x="2725" y="5789"/>
                    <a:pt x="2727" y="5789"/>
                  </a:cubicBezTo>
                  <a:cubicBezTo>
                    <a:pt x="2733" y="5789"/>
                    <a:pt x="2738" y="5786"/>
                    <a:pt x="2742" y="5781"/>
                  </a:cubicBezTo>
                  <a:cubicBezTo>
                    <a:pt x="2803" y="5707"/>
                    <a:pt x="2855" y="5653"/>
                    <a:pt x="2884" y="5621"/>
                  </a:cubicBezTo>
                  <a:lnTo>
                    <a:pt x="2884" y="5621"/>
                  </a:lnTo>
                  <a:cubicBezTo>
                    <a:pt x="2877" y="5630"/>
                    <a:pt x="2875" y="5633"/>
                    <a:pt x="2875" y="5633"/>
                  </a:cubicBezTo>
                  <a:cubicBezTo>
                    <a:pt x="2880" y="5633"/>
                    <a:pt x="2977" y="5541"/>
                    <a:pt x="3108" y="5450"/>
                  </a:cubicBezTo>
                  <a:cubicBezTo>
                    <a:pt x="3189" y="5393"/>
                    <a:pt x="3275" y="5342"/>
                    <a:pt x="3361" y="5295"/>
                  </a:cubicBezTo>
                  <a:cubicBezTo>
                    <a:pt x="3444" y="5251"/>
                    <a:pt x="3518" y="5214"/>
                    <a:pt x="3562" y="5192"/>
                  </a:cubicBezTo>
                  <a:cubicBezTo>
                    <a:pt x="3756" y="5126"/>
                    <a:pt x="3959" y="5086"/>
                    <a:pt x="4163" y="5072"/>
                  </a:cubicBezTo>
                  <a:cubicBezTo>
                    <a:pt x="4202" y="5069"/>
                    <a:pt x="4241" y="5068"/>
                    <a:pt x="4280" y="5068"/>
                  </a:cubicBezTo>
                  <a:cubicBezTo>
                    <a:pt x="4499" y="5068"/>
                    <a:pt x="4716" y="5103"/>
                    <a:pt x="4924" y="5170"/>
                  </a:cubicBezTo>
                  <a:cubicBezTo>
                    <a:pt x="4927" y="5170"/>
                    <a:pt x="4930" y="5171"/>
                    <a:pt x="4933" y="5171"/>
                  </a:cubicBezTo>
                  <a:cubicBezTo>
                    <a:pt x="4943" y="5171"/>
                    <a:pt x="4953" y="5167"/>
                    <a:pt x="4961" y="5157"/>
                  </a:cubicBezTo>
                  <a:cubicBezTo>
                    <a:pt x="5079" y="5018"/>
                    <a:pt x="5216" y="4895"/>
                    <a:pt x="5368" y="4789"/>
                  </a:cubicBezTo>
                  <a:cubicBezTo>
                    <a:pt x="5611" y="4625"/>
                    <a:pt x="5884" y="4514"/>
                    <a:pt x="6174" y="4465"/>
                  </a:cubicBezTo>
                  <a:lnTo>
                    <a:pt x="6176" y="4465"/>
                  </a:lnTo>
                  <a:cubicBezTo>
                    <a:pt x="6193" y="4460"/>
                    <a:pt x="6203" y="4443"/>
                    <a:pt x="6198" y="4426"/>
                  </a:cubicBezTo>
                  <a:lnTo>
                    <a:pt x="5741" y="2849"/>
                  </a:lnTo>
                  <a:lnTo>
                    <a:pt x="5741" y="2849"/>
                  </a:lnTo>
                  <a:cubicBezTo>
                    <a:pt x="5755" y="2899"/>
                    <a:pt x="5766" y="2959"/>
                    <a:pt x="5761" y="2959"/>
                  </a:cubicBezTo>
                  <a:cubicBezTo>
                    <a:pt x="5759" y="2959"/>
                    <a:pt x="5751" y="2941"/>
                    <a:pt x="5737" y="2892"/>
                  </a:cubicBezTo>
                  <a:cubicBezTo>
                    <a:pt x="5702" y="2769"/>
                    <a:pt x="5742" y="2838"/>
                    <a:pt x="5717" y="2747"/>
                  </a:cubicBezTo>
                  <a:cubicBezTo>
                    <a:pt x="5707" y="2715"/>
                    <a:pt x="5697" y="2681"/>
                    <a:pt x="5690" y="2651"/>
                  </a:cubicBezTo>
                  <a:lnTo>
                    <a:pt x="5665" y="2556"/>
                  </a:lnTo>
                  <a:lnTo>
                    <a:pt x="5643" y="2457"/>
                  </a:lnTo>
                  <a:lnTo>
                    <a:pt x="5629" y="2359"/>
                  </a:lnTo>
                  <a:lnTo>
                    <a:pt x="5616" y="2261"/>
                  </a:lnTo>
                  <a:cubicBezTo>
                    <a:pt x="5614" y="2227"/>
                    <a:pt x="5614" y="2192"/>
                    <a:pt x="5611" y="2160"/>
                  </a:cubicBezTo>
                  <a:lnTo>
                    <a:pt x="5609" y="2060"/>
                  </a:lnTo>
                  <a:cubicBezTo>
                    <a:pt x="5609" y="2025"/>
                    <a:pt x="5611" y="1991"/>
                    <a:pt x="5614" y="1957"/>
                  </a:cubicBezTo>
                  <a:cubicBezTo>
                    <a:pt x="5687" y="871"/>
                    <a:pt x="6592" y="59"/>
                    <a:pt x="7639" y="59"/>
                  </a:cubicBezTo>
                  <a:cubicBezTo>
                    <a:pt x="7757" y="59"/>
                    <a:pt x="7877" y="70"/>
                    <a:pt x="7997" y="91"/>
                  </a:cubicBezTo>
                  <a:cubicBezTo>
                    <a:pt x="8591" y="192"/>
                    <a:pt x="9109" y="548"/>
                    <a:pt x="9416" y="1063"/>
                  </a:cubicBezTo>
                  <a:cubicBezTo>
                    <a:pt x="9436" y="1095"/>
                    <a:pt x="9455" y="1127"/>
                    <a:pt x="9473" y="1159"/>
                  </a:cubicBezTo>
                  <a:lnTo>
                    <a:pt x="9519" y="1259"/>
                  </a:lnTo>
                  <a:lnTo>
                    <a:pt x="9544" y="1309"/>
                  </a:lnTo>
                  <a:cubicBezTo>
                    <a:pt x="9554" y="1326"/>
                    <a:pt x="9561" y="1343"/>
                    <a:pt x="9566" y="1360"/>
                  </a:cubicBezTo>
                  <a:lnTo>
                    <a:pt x="9603" y="1466"/>
                  </a:lnTo>
                  <a:cubicBezTo>
                    <a:pt x="9630" y="1537"/>
                    <a:pt x="9649" y="1608"/>
                    <a:pt x="9671" y="1679"/>
                  </a:cubicBezTo>
                  <a:lnTo>
                    <a:pt x="9738" y="1895"/>
                  </a:lnTo>
                  <a:cubicBezTo>
                    <a:pt x="9880" y="2472"/>
                    <a:pt x="10231" y="3670"/>
                    <a:pt x="10300" y="3920"/>
                  </a:cubicBezTo>
                  <a:cubicBezTo>
                    <a:pt x="10457" y="4496"/>
                    <a:pt x="10655" y="5099"/>
                    <a:pt x="10828" y="5685"/>
                  </a:cubicBezTo>
                  <a:lnTo>
                    <a:pt x="10828" y="5685"/>
                  </a:lnTo>
                  <a:cubicBezTo>
                    <a:pt x="10820" y="5696"/>
                    <a:pt x="10811" y="5708"/>
                    <a:pt x="10803" y="5720"/>
                  </a:cubicBezTo>
                  <a:lnTo>
                    <a:pt x="10840" y="5726"/>
                  </a:lnTo>
                  <a:lnTo>
                    <a:pt x="10840" y="5726"/>
                  </a:lnTo>
                  <a:cubicBezTo>
                    <a:pt x="10841" y="5728"/>
                    <a:pt x="10841" y="5730"/>
                    <a:pt x="10842" y="5732"/>
                  </a:cubicBezTo>
                  <a:lnTo>
                    <a:pt x="10842" y="5732"/>
                  </a:lnTo>
                  <a:cubicBezTo>
                    <a:pt x="10843" y="5730"/>
                    <a:pt x="10844" y="5729"/>
                    <a:pt x="10845" y="5727"/>
                  </a:cubicBezTo>
                  <a:lnTo>
                    <a:pt x="10845" y="5727"/>
                  </a:lnTo>
                  <a:lnTo>
                    <a:pt x="10887" y="5734"/>
                  </a:lnTo>
                  <a:cubicBezTo>
                    <a:pt x="10882" y="5719"/>
                    <a:pt x="10878" y="5704"/>
                    <a:pt x="10873" y="5689"/>
                  </a:cubicBezTo>
                  <a:lnTo>
                    <a:pt x="10873" y="5689"/>
                  </a:lnTo>
                  <a:cubicBezTo>
                    <a:pt x="10911" y="5639"/>
                    <a:pt x="10950" y="5590"/>
                    <a:pt x="10992" y="5543"/>
                  </a:cubicBezTo>
                  <a:lnTo>
                    <a:pt x="10992" y="5543"/>
                  </a:lnTo>
                  <a:cubicBezTo>
                    <a:pt x="10982" y="5563"/>
                    <a:pt x="10972" y="5580"/>
                    <a:pt x="10960" y="5597"/>
                  </a:cubicBezTo>
                  <a:cubicBezTo>
                    <a:pt x="11002" y="5545"/>
                    <a:pt x="11049" y="5496"/>
                    <a:pt x="11098" y="5447"/>
                  </a:cubicBezTo>
                  <a:cubicBezTo>
                    <a:pt x="11125" y="5423"/>
                    <a:pt x="11144" y="5403"/>
                    <a:pt x="11188" y="5356"/>
                  </a:cubicBezTo>
                  <a:cubicBezTo>
                    <a:pt x="11363" y="5219"/>
                    <a:pt x="11559" y="5108"/>
                    <a:pt x="11768" y="5025"/>
                  </a:cubicBezTo>
                  <a:cubicBezTo>
                    <a:pt x="11976" y="4944"/>
                    <a:pt x="12197" y="4895"/>
                    <a:pt x="12423" y="4880"/>
                  </a:cubicBezTo>
                  <a:cubicBezTo>
                    <a:pt x="12465" y="4877"/>
                    <a:pt x="12507" y="4876"/>
                    <a:pt x="12549" y="4876"/>
                  </a:cubicBezTo>
                  <a:cubicBezTo>
                    <a:pt x="12689" y="4876"/>
                    <a:pt x="12829" y="4892"/>
                    <a:pt x="12966" y="4922"/>
                  </a:cubicBezTo>
                  <a:cubicBezTo>
                    <a:pt x="13106" y="4956"/>
                    <a:pt x="13201" y="4993"/>
                    <a:pt x="13228" y="5010"/>
                  </a:cubicBezTo>
                  <a:lnTo>
                    <a:pt x="13290" y="4968"/>
                  </a:lnTo>
                  <a:cubicBezTo>
                    <a:pt x="13287" y="4967"/>
                    <a:pt x="13285" y="4967"/>
                    <a:pt x="13283" y="4967"/>
                  </a:cubicBezTo>
                  <a:cubicBezTo>
                    <a:pt x="13281" y="4967"/>
                    <a:pt x="13280" y="4969"/>
                    <a:pt x="13274" y="4969"/>
                  </a:cubicBezTo>
                  <a:cubicBezTo>
                    <a:pt x="13268" y="4969"/>
                    <a:pt x="13256" y="4967"/>
                    <a:pt x="13228" y="4956"/>
                  </a:cubicBezTo>
                  <a:cubicBezTo>
                    <a:pt x="13096" y="4910"/>
                    <a:pt x="12958" y="4875"/>
                    <a:pt x="12816" y="4856"/>
                  </a:cubicBezTo>
                  <a:cubicBezTo>
                    <a:pt x="12716" y="4841"/>
                    <a:pt x="12615" y="4834"/>
                    <a:pt x="12515" y="4834"/>
                  </a:cubicBezTo>
                  <a:cubicBezTo>
                    <a:pt x="12361" y="4834"/>
                    <a:pt x="12206" y="4851"/>
                    <a:pt x="12055" y="4885"/>
                  </a:cubicBezTo>
                  <a:cubicBezTo>
                    <a:pt x="12016" y="4895"/>
                    <a:pt x="11976" y="4905"/>
                    <a:pt x="11942" y="4917"/>
                  </a:cubicBezTo>
                  <a:cubicBezTo>
                    <a:pt x="11908" y="4927"/>
                    <a:pt x="11873" y="4937"/>
                    <a:pt x="11841" y="4949"/>
                  </a:cubicBezTo>
                  <a:cubicBezTo>
                    <a:pt x="11743" y="4983"/>
                    <a:pt x="11650" y="5025"/>
                    <a:pt x="11562" y="5076"/>
                  </a:cubicBezTo>
                  <a:cubicBezTo>
                    <a:pt x="11561" y="5076"/>
                    <a:pt x="11560" y="5076"/>
                    <a:pt x="11559" y="5076"/>
                  </a:cubicBezTo>
                  <a:cubicBezTo>
                    <a:pt x="11546" y="5076"/>
                    <a:pt x="11498" y="5102"/>
                    <a:pt x="11489" y="5102"/>
                  </a:cubicBezTo>
                  <a:cubicBezTo>
                    <a:pt x="11487" y="5102"/>
                    <a:pt x="11486" y="5101"/>
                    <a:pt x="11488" y="5099"/>
                  </a:cubicBezTo>
                  <a:lnTo>
                    <a:pt x="11488" y="5099"/>
                  </a:lnTo>
                  <a:cubicBezTo>
                    <a:pt x="11243" y="5235"/>
                    <a:pt x="11030" y="5421"/>
                    <a:pt x="10860" y="5643"/>
                  </a:cubicBezTo>
                  <a:lnTo>
                    <a:pt x="10860" y="5643"/>
                  </a:lnTo>
                  <a:cubicBezTo>
                    <a:pt x="10605" y="4776"/>
                    <a:pt x="10331" y="3864"/>
                    <a:pt x="10113" y="3034"/>
                  </a:cubicBezTo>
                  <a:cubicBezTo>
                    <a:pt x="10013" y="2776"/>
                    <a:pt x="9875" y="2214"/>
                    <a:pt x="9740" y="1736"/>
                  </a:cubicBezTo>
                  <a:lnTo>
                    <a:pt x="9698" y="1598"/>
                  </a:lnTo>
                  <a:cubicBezTo>
                    <a:pt x="9691" y="1574"/>
                    <a:pt x="9686" y="1544"/>
                    <a:pt x="9676" y="1517"/>
                  </a:cubicBezTo>
                  <a:cubicBezTo>
                    <a:pt x="9664" y="1490"/>
                    <a:pt x="9654" y="1463"/>
                    <a:pt x="9644" y="1434"/>
                  </a:cubicBezTo>
                  <a:cubicBezTo>
                    <a:pt x="9625" y="1375"/>
                    <a:pt x="9603" y="1316"/>
                    <a:pt x="9576" y="1259"/>
                  </a:cubicBezTo>
                  <a:lnTo>
                    <a:pt x="9536" y="1174"/>
                  </a:lnTo>
                  <a:lnTo>
                    <a:pt x="9514" y="1132"/>
                  </a:lnTo>
                  <a:cubicBezTo>
                    <a:pt x="9507" y="1117"/>
                    <a:pt x="9500" y="1105"/>
                    <a:pt x="9492" y="1093"/>
                  </a:cubicBezTo>
                  <a:lnTo>
                    <a:pt x="9404" y="948"/>
                  </a:lnTo>
                  <a:lnTo>
                    <a:pt x="9325" y="842"/>
                  </a:lnTo>
                  <a:cubicBezTo>
                    <a:pt x="9308" y="815"/>
                    <a:pt x="9286" y="788"/>
                    <a:pt x="9262" y="766"/>
                  </a:cubicBezTo>
                  <a:cubicBezTo>
                    <a:pt x="9203" y="664"/>
                    <a:pt x="8986" y="488"/>
                    <a:pt x="8997" y="488"/>
                  </a:cubicBezTo>
                  <a:lnTo>
                    <a:pt x="8997" y="488"/>
                  </a:lnTo>
                  <a:cubicBezTo>
                    <a:pt x="8999" y="488"/>
                    <a:pt x="9008" y="494"/>
                    <a:pt x="9026" y="506"/>
                  </a:cubicBezTo>
                  <a:lnTo>
                    <a:pt x="8827" y="361"/>
                  </a:lnTo>
                  <a:cubicBezTo>
                    <a:pt x="8793" y="341"/>
                    <a:pt x="8761" y="322"/>
                    <a:pt x="8729" y="302"/>
                  </a:cubicBezTo>
                  <a:cubicBezTo>
                    <a:pt x="8697" y="283"/>
                    <a:pt x="8663" y="268"/>
                    <a:pt x="8626" y="256"/>
                  </a:cubicBezTo>
                  <a:cubicBezTo>
                    <a:pt x="8628" y="253"/>
                    <a:pt x="8604" y="238"/>
                    <a:pt x="8559" y="214"/>
                  </a:cubicBezTo>
                  <a:cubicBezTo>
                    <a:pt x="8537" y="204"/>
                    <a:pt x="8513" y="189"/>
                    <a:pt x="8481" y="175"/>
                  </a:cubicBezTo>
                  <a:lnTo>
                    <a:pt x="8375" y="135"/>
                  </a:lnTo>
                  <a:cubicBezTo>
                    <a:pt x="8292" y="103"/>
                    <a:pt x="8206" y="79"/>
                    <a:pt x="8120" y="59"/>
                  </a:cubicBezTo>
                  <a:cubicBezTo>
                    <a:pt x="8073" y="49"/>
                    <a:pt x="8027" y="44"/>
                    <a:pt x="7980" y="37"/>
                  </a:cubicBezTo>
                  <a:lnTo>
                    <a:pt x="7911" y="27"/>
                  </a:lnTo>
                  <a:cubicBezTo>
                    <a:pt x="7889" y="22"/>
                    <a:pt x="7867" y="22"/>
                    <a:pt x="7845" y="22"/>
                  </a:cubicBezTo>
                  <a:cubicBezTo>
                    <a:pt x="7833" y="15"/>
                    <a:pt x="7853" y="8"/>
                    <a:pt x="7772" y="0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3848075" y="3263425"/>
              <a:ext cx="525" cy="2125"/>
            </a:xfrm>
            <a:custGeom>
              <a:rect b="b" l="l" r="r" t="t"/>
              <a:pathLst>
                <a:path extrusionOk="0" h="85" w="21">
                  <a:moveTo>
                    <a:pt x="1" y="1"/>
                  </a:moveTo>
                  <a:cubicBezTo>
                    <a:pt x="6" y="20"/>
                    <a:pt x="13" y="50"/>
                    <a:pt x="20" y="84"/>
                  </a:cubicBezTo>
                  <a:cubicBezTo>
                    <a:pt x="18" y="64"/>
                    <a:pt x="11" y="37"/>
                    <a:pt x="1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3854275" y="3036050"/>
              <a:ext cx="329375" cy="404575"/>
            </a:xfrm>
            <a:custGeom>
              <a:rect b="b" l="l" r="r" t="t"/>
              <a:pathLst>
                <a:path extrusionOk="0" h="16183" w="13175">
                  <a:moveTo>
                    <a:pt x="6759" y="396"/>
                  </a:moveTo>
                  <a:cubicBezTo>
                    <a:pt x="7180" y="396"/>
                    <a:pt x="7564" y="680"/>
                    <a:pt x="7672" y="1108"/>
                  </a:cubicBezTo>
                  <a:lnTo>
                    <a:pt x="9547" y="7662"/>
                  </a:lnTo>
                  <a:cubicBezTo>
                    <a:pt x="9584" y="7791"/>
                    <a:pt x="9695" y="7857"/>
                    <a:pt x="9806" y="7857"/>
                  </a:cubicBezTo>
                  <a:cubicBezTo>
                    <a:pt x="9909" y="7857"/>
                    <a:pt x="10013" y="7800"/>
                    <a:pt x="10058" y="7684"/>
                  </a:cubicBezTo>
                  <a:lnTo>
                    <a:pt x="10764" y="5868"/>
                  </a:lnTo>
                  <a:cubicBezTo>
                    <a:pt x="10906" y="5488"/>
                    <a:pt x="11265" y="5253"/>
                    <a:pt x="11647" y="5253"/>
                  </a:cubicBezTo>
                  <a:cubicBezTo>
                    <a:pt x="11761" y="5253"/>
                    <a:pt x="11877" y="5274"/>
                    <a:pt x="11989" y="5318"/>
                  </a:cubicBezTo>
                  <a:cubicBezTo>
                    <a:pt x="12478" y="5507"/>
                    <a:pt x="12718" y="6062"/>
                    <a:pt x="12520" y="6550"/>
                  </a:cubicBezTo>
                  <a:lnTo>
                    <a:pt x="10659" y="11403"/>
                  </a:lnTo>
                  <a:cubicBezTo>
                    <a:pt x="10644" y="11445"/>
                    <a:pt x="10642" y="11489"/>
                    <a:pt x="10654" y="11533"/>
                  </a:cubicBezTo>
                  <a:lnTo>
                    <a:pt x="11162" y="13308"/>
                  </a:lnTo>
                  <a:lnTo>
                    <a:pt x="2728" y="15721"/>
                  </a:lnTo>
                  <a:lnTo>
                    <a:pt x="487" y="7885"/>
                  </a:lnTo>
                  <a:lnTo>
                    <a:pt x="6911" y="6047"/>
                  </a:lnTo>
                  <a:cubicBezTo>
                    <a:pt x="7021" y="6015"/>
                    <a:pt x="7085" y="5902"/>
                    <a:pt x="7053" y="5792"/>
                  </a:cubicBezTo>
                  <a:lnTo>
                    <a:pt x="5860" y="1626"/>
                  </a:lnTo>
                  <a:cubicBezTo>
                    <a:pt x="5698" y="1120"/>
                    <a:pt x="5988" y="580"/>
                    <a:pt x="6498" y="433"/>
                  </a:cubicBezTo>
                  <a:cubicBezTo>
                    <a:pt x="6585" y="408"/>
                    <a:pt x="6673" y="396"/>
                    <a:pt x="6759" y="396"/>
                  </a:cubicBezTo>
                  <a:close/>
                  <a:moveTo>
                    <a:pt x="6763" y="0"/>
                  </a:moveTo>
                  <a:cubicBezTo>
                    <a:pt x="6640" y="0"/>
                    <a:pt x="6515" y="17"/>
                    <a:pt x="6390" y="53"/>
                  </a:cubicBezTo>
                  <a:cubicBezTo>
                    <a:pt x="5666" y="261"/>
                    <a:pt x="5249" y="1017"/>
                    <a:pt x="5462" y="1739"/>
                  </a:cubicBezTo>
                  <a:lnTo>
                    <a:pt x="6599" y="5708"/>
                  </a:lnTo>
                  <a:lnTo>
                    <a:pt x="173" y="7547"/>
                  </a:lnTo>
                  <a:cubicBezTo>
                    <a:pt x="65" y="7576"/>
                    <a:pt x="1" y="7692"/>
                    <a:pt x="30" y="7802"/>
                  </a:cubicBezTo>
                  <a:lnTo>
                    <a:pt x="2387" y="16033"/>
                  </a:lnTo>
                  <a:cubicBezTo>
                    <a:pt x="2413" y="16124"/>
                    <a:pt x="2496" y="16182"/>
                    <a:pt x="2586" y="16182"/>
                  </a:cubicBezTo>
                  <a:cubicBezTo>
                    <a:pt x="2605" y="16182"/>
                    <a:pt x="2623" y="16180"/>
                    <a:pt x="2642" y="16175"/>
                  </a:cubicBezTo>
                  <a:lnTo>
                    <a:pt x="11474" y="13647"/>
                  </a:lnTo>
                  <a:cubicBezTo>
                    <a:pt x="11584" y="13615"/>
                    <a:pt x="11648" y="13499"/>
                    <a:pt x="11616" y="13391"/>
                  </a:cubicBezTo>
                  <a:lnTo>
                    <a:pt x="11069" y="11484"/>
                  </a:lnTo>
                  <a:lnTo>
                    <a:pt x="12905" y="6697"/>
                  </a:lnTo>
                  <a:cubicBezTo>
                    <a:pt x="13175" y="6000"/>
                    <a:pt x="12829" y="5217"/>
                    <a:pt x="12132" y="4945"/>
                  </a:cubicBezTo>
                  <a:cubicBezTo>
                    <a:pt x="11971" y="4883"/>
                    <a:pt x="11806" y="4853"/>
                    <a:pt x="11643" y="4853"/>
                  </a:cubicBezTo>
                  <a:cubicBezTo>
                    <a:pt x="11101" y="4853"/>
                    <a:pt x="10589" y="5182"/>
                    <a:pt x="10379" y="5718"/>
                  </a:cubicBezTo>
                  <a:lnTo>
                    <a:pt x="9827" y="7139"/>
                  </a:lnTo>
                  <a:lnTo>
                    <a:pt x="8067" y="995"/>
                  </a:lnTo>
                  <a:cubicBezTo>
                    <a:pt x="7902" y="393"/>
                    <a:pt x="7357" y="0"/>
                    <a:pt x="6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3865450" y="3046425"/>
              <a:ext cx="303975" cy="383825"/>
            </a:xfrm>
            <a:custGeom>
              <a:rect b="b" l="l" r="r" t="t"/>
              <a:pathLst>
                <a:path extrusionOk="0" h="15353" w="12159">
                  <a:moveTo>
                    <a:pt x="7447" y="1556"/>
                  </a:moveTo>
                  <a:cubicBezTo>
                    <a:pt x="7449" y="1556"/>
                    <a:pt x="7562" y="1891"/>
                    <a:pt x="7583" y="2001"/>
                  </a:cubicBezTo>
                  <a:cubicBezTo>
                    <a:pt x="7534" y="1869"/>
                    <a:pt x="7492" y="1729"/>
                    <a:pt x="7458" y="1589"/>
                  </a:cubicBezTo>
                  <a:cubicBezTo>
                    <a:pt x="7450" y="1566"/>
                    <a:pt x="7447" y="1556"/>
                    <a:pt x="7447" y="1556"/>
                  </a:cubicBezTo>
                  <a:close/>
                  <a:moveTo>
                    <a:pt x="5956" y="5750"/>
                  </a:moveTo>
                  <a:cubicBezTo>
                    <a:pt x="5947" y="5753"/>
                    <a:pt x="5941" y="5755"/>
                    <a:pt x="5935" y="5757"/>
                  </a:cubicBezTo>
                  <a:lnTo>
                    <a:pt x="5935" y="5757"/>
                  </a:lnTo>
                  <a:cubicBezTo>
                    <a:pt x="5942" y="5755"/>
                    <a:pt x="5949" y="5752"/>
                    <a:pt x="5956" y="5750"/>
                  </a:cubicBezTo>
                  <a:close/>
                  <a:moveTo>
                    <a:pt x="5983" y="5753"/>
                  </a:moveTo>
                  <a:lnTo>
                    <a:pt x="5983" y="5753"/>
                  </a:lnTo>
                  <a:cubicBezTo>
                    <a:pt x="5976" y="5755"/>
                    <a:pt x="5970" y="5757"/>
                    <a:pt x="5963" y="5760"/>
                  </a:cubicBezTo>
                  <a:lnTo>
                    <a:pt x="5983" y="5753"/>
                  </a:lnTo>
                  <a:close/>
                  <a:moveTo>
                    <a:pt x="706" y="7251"/>
                  </a:moveTo>
                  <a:lnTo>
                    <a:pt x="706" y="7251"/>
                  </a:lnTo>
                  <a:cubicBezTo>
                    <a:pt x="688" y="7256"/>
                    <a:pt x="671" y="7261"/>
                    <a:pt x="656" y="7267"/>
                  </a:cubicBezTo>
                  <a:cubicBezTo>
                    <a:pt x="672" y="7262"/>
                    <a:pt x="689" y="7256"/>
                    <a:pt x="706" y="7251"/>
                  </a:cubicBezTo>
                  <a:close/>
                  <a:moveTo>
                    <a:pt x="145" y="7456"/>
                  </a:moveTo>
                  <a:lnTo>
                    <a:pt x="145" y="7456"/>
                  </a:lnTo>
                  <a:cubicBezTo>
                    <a:pt x="115" y="7467"/>
                    <a:pt x="87" y="7474"/>
                    <a:pt x="64" y="7480"/>
                  </a:cubicBezTo>
                  <a:lnTo>
                    <a:pt x="64" y="7480"/>
                  </a:lnTo>
                  <a:cubicBezTo>
                    <a:pt x="63" y="7478"/>
                    <a:pt x="62" y="7475"/>
                    <a:pt x="62" y="7473"/>
                  </a:cubicBezTo>
                  <a:lnTo>
                    <a:pt x="62" y="7473"/>
                  </a:lnTo>
                  <a:cubicBezTo>
                    <a:pt x="90" y="7465"/>
                    <a:pt x="118" y="7460"/>
                    <a:pt x="145" y="7456"/>
                  </a:cubicBezTo>
                  <a:close/>
                  <a:moveTo>
                    <a:pt x="57" y="7463"/>
                  </a:moveTo>
                  <a:cubicBezTo>
                    <a:pt x="57" y="7464"/>
                    <a:pt x="57" y="7465"/>
                    <a:pt x="57" y="7467"/>
                  </a:cubicBezTo>
                  <a:lnTo>
                    <a:pt x="57" y="7467"/>
                  </a:lnTo>
                  <a:lnTo>
                    <a:pt x="52" y="7475"/>
                  </a:lnTo>
                  <a:lnTo>
                    <a:pt x="52" y="7475"/>
                  </a:lnTo>
                  <a:cubicBezTo>
                    <a:pt x="54" y="7475"/>
                    <a:pt x="56" y="7474"/>
                    <a:pt x="58" y="7473"/>
                  </a:cubicBezTo>
                  <a:lnTo>
                    <a:pt x="58" y="7473"/>
                  </a:lnTo>
                  <a:cubicBezTo>
                    <a:pt x="59" y="7476"/>
                    <a:pt x="59" y="7479"/>
                    <a:pt x="60" y="7481"/>
                  </a:cubicBezTo>
                  <a:lnTo>
                    <a:pt x="60" y="7481"/>
                  </a:lnTo>
                  <a:cubicBezTo>
                    <a:pt x="58" y="7482"/>
                    <a:pt x="56" y="7482"/>
                    <a:pt x="54" y="7483"/>
                  </a:cubicBezTo>
                  <a:lnTo>
                    <a:pt x="54" y="7483"/>
                  </a:lnTo>
                  <a:cubicBezTo>
                    <a:pt x="54" y="7480"/>
                    <a:pt x="53" y="7478"/>
                    <a:pt x="52" y="7475"/>
                  </a:cubicBezTo>
                  <a:lnTo>
                    <a:pt x="52" y="7475"/>
                  </a:lnTo>
                  <a:lnTo>
                    <a:pt x="46" y="7485"/>
                  </a:lnTo>
                  <a:lnTo>
                    <a:pt x="46" y="7485"/>
                  </a:lnTo>
                  <a:cubicBezTo>
                    <a:pt x="46" y="7485"/>
                    <a:pt x="45" y="7485"/>
                    <a:pt x="45" y="7485"/>
                  </a:cubicBezTo>
                  <a:lnTo>
                    <a:pt x="50" y="7476"/>
                  </a:lnTo>
                  <a:lnTo>
                    <a:pt x="50" y="7476"/>
                  </a:lnTo>
                  <a:cubicBezTo>
                    <a:pt x="51" y="7475"/>
                    <a:pt x="51" y="7475"/>
                    <a:pt x="52" y="7475"/>
                  </a:cubicBezTo>
                  <a:lnTo>
                    <a:pt x="52" y="7475"/>
                  </a:lnTo>
                  <a:cubicBezTo>
                    <a:pt x="52" y="7475"/>
                    <a:pt x="52" y="7475"/>
                    <a:pt x="52" y="7475"/>
                  </a:cubicBezTo>
                  <a:lnTo>
                    <a:pt x="52" y="7475"/>
                  </a:lnTo>
                  <a:lnTo>
                    <a:pt x="52" y="7475"/>
                  </a:lnTo>
                  <a:lnTo>
                    <a:pt x="52" y="7475"/>
                  </a:lnTo>
                  <a:cubicBezTo>
                    <a:pt x="52" y="7475"/>
                    <a:pt x="52" y="7475"/>
                    <a:pt x="52" y="7475"/>
                  </a:cubicBezTo>
                  <a:lnTo>
                    <a:pt x="52" y="7475"/>
                  </a:lnTo>
                  <a:cubicBezTo>
                    <a:pt x="52" y="7474"/>
                    <a:pt x="52" y="7474"/>
                    <a:pt x="52" y="7473"/>
                  </a:cubicBezTo>
                  <a:lnTo>
                    <a:pt x="52" y="7473"/>
                  </a:lnTo>
                  <a:lnTo>
                    <a:pt x="57" y="7463"/>
                  </a:lnTo>
                  <a:close/>
                  <a:moveTo>
                    <a:pt x="10859" y="9234"/>
                  </a:moveTo>
                  <a:lnTo>
                    <a:pt x="10859" y="9234"/>
                  </a:lnTo>
                  <a:cubicBezTo>
                    <a:pt x="10859" y="9235"/>
                    <a:pt x="10858" y="9236"/>
                    <a:pt x="10857" y="9238"/>
                  </a:cubicBezTo>
                  <a:cubicBezTo>
                    <a:pt x="10858" y="9236"/>
                    <a:pt x="10859" y="9235"/>
                    <a:pt x="10859" y="9234"/>
                  </a:cubicBezTo>
                  <a:close/>
                  <a:moveTo>
                    <a:pt x="1068" y="10995"/>
                  </a:moveTo>
                  <a:cubicBezTo>
                    <a:pt x="1068" y="10995"/>
                    <a:pt x="1068" y="10996"/>
                    <a:pt x="1068" y="10996"/>
                  </a:cubicBezTo>
                  <a:lnTo>
                    <a:pt x="1068" y="10996"/>
                  </a:lnTo>
                  <a:cubicBezTo>
                    <a:pt x="1068" y="10996"/>
                    <a:pt x="1068" y="10995"/>
                    <a:pt x="1068" y="10995"/>
                  </a:cubicBezTo>
                  <a:close/>
                  <a:moveTo>
                    <a:pt x="6326" y="0"/>
                  </a:moveTo>
                  <a:cubicBezTo>
                    <a:pt x="6293" y="0"/>
                    <a:pt x="6259" y="2"/>
                    <a:pt x="6226" y="6"/>
                  </a:cubicBezTo>
                  <a:cubicBezTo>
                    <a:pt x="5943" y="33"/>
                    <a:pt x="5688" y="185"/>
                    <a:pt x="5528" y="421"/>
                  </a:cubicBezTo>
                  <a:cubicBezTo>
                    <a:pt x="5364" y="664"/>
                    <a:pt x="5317" y="971"/>
                    <a:pt x="5406" y="1250"/>
                  </a:cubicBezTo>
                  <a:cubicBezTo>
                    <a:pt x="5833" y="2642"/>
                    <a:pt x="6022" y="3376"/>
                    <a:pt x="6417" y="4832"/>
                  </a:cubicBezTo>
                  <a:cubicBezTo>
                    <a:pt x="6456" y="4945"/>
                    <a:pt x="6498" y="5104"/>
                    <a:pt x="6537" y="5242"/>
                  </a:cubicBezTo>
                  <a:cubicBezTo>
                    <a:pt x="6547" y="5276"/>
                    <a:pt x="6557" y="5310"/>
                    <a:pt x="6567" y="5342"/>
                  </a:cubicBezTo>
                  <a:lnTo>
                    <a:pt x="6579" y="5384"/>
                  </a:lnTo>
                  <a:cubicBezTo>
                    <a:pt x="6584" y="5396"/>
                    <a:pt x="6586" y="5411"/>
                    <a:pt x="6589" y="5423"/>
                  </a:cubicBezTo>
                  <a:cubicBezTo>
                    <a:pt x="6589" y="5458"/>
                    <a:pt x="6586" y="5492"/>
                    <a:pt x="6579" y="5524"/>
                  </a:cubicBezTo>
                  <a:cubicBezTo>
                    <a:pt x="6557" y="5551"/>
                    <a:pt x="6532" y="5573"/>
                    <a:pt x="6503" y="5590"/>
                  </a:cubicBezTo>
                  <a:cubicBezTo>
                    <a:pt x="6476" y="5605"/>
                    <a:pt x="6449" y="5615"/>
                    <a:pt x="6419" y="5622"/>
                  </a:cubicBezTo>
                  <a:lnTo>
                    <a:pt x="6316" y="5652"/>
                  </a:lnTo>
                  <a:lnTo>
                    <a:pt x="5983" y="5753"/>
                  </a:lnTo>
                  <a:lnTo>
                    <a:pt x="5983" y="5753"/>
                  </a:lnTo>
                  <a:cubicBezTo>
                    <a:pt x="6056" y="5732"/>
                    <a:pt x="6132" y="5714"/>
                    <a:pt x="6208" y="5701"/>
                  </a:cubicBezTo>
                  <a:lnTo>
                    <a:pt x="6208" y="5701"/>
                  </a:lnTo>
                  <a:cubicBezTo>
                    <a:pt x="6019" y="5750"/>
                    <a:pt x="5965" y="5769"/>
                    <a:pt x="5906" y="5782"/>
                  </a:cubicBezTo>
                  <a:cubicBezTo>
                    <a:pt x="5949" y="5768"/>
                    <a:pt x="5956" y="5765"/>
                    <a:pt x="5950" y="5765"/>
                  </a:cubicBezTo>
                  <a:cubicBezTo>
                    <a:pt x="5944" y="5765"/>
                    <a:pt x="5924" y="5768"/>
                    <a:pt x="5916" y="5768"/>
                  </a:cubicBezTo>
                  <a:cubicBezTo>
                    <a:pt x="5909" y="5768"/>
                    <a:pt x="5911" y="5766"/>
                    <a:pt x="5935" y="5757"/>
                  </a:cubicBezTo>
                  <a:lnTo>
                    <a:pt x="5935" y="5757"/>
                  </a:lnTo>
                  <a:cubicBezTo>
                    <a:pt x="5547" y="5894"/>
                    <a:pt x="4974" y="6018"/>
                    <a:pt x="5015" y="6039"/>
                  </a:cubicBezTo>
                  <a:cubicBezTo>
                    <a:pt x="4704" y="6091"/>
                    <a:pt x="4738" y="6108"/>
                    <a:pt x="4358" y="6224"/>
                  </a:cubicBezTo>
                  <a:cubicBezTo>
                    <a:pt x="4386" y="6212"/>
                    <a:pt x="4395" y="6208"/>
                    <a:pt x="4389" y="6208"/>
                  </a:cubicBezTo>
                  <a:cubicBezTo>
                    <a:pt x="4357" y="6208"/>
                    <a:pt x="3807" y="6379"/>
                    <a:pt x="3779" y="6379"/>
                  </a:cubicBezTo>
                  <a:cubicBezTo>
                    <a:pt x="3773" y="6379"/>
                    <a:pt x="3797" y="6369"/>
                    <a:pt x="3867" y="6344"/>
                  </a:cubicBezTo>
                  <a:lnTo>
                    <a:pt x="3867" y="6344"/>
                  </a:lnTo>
                  <a:cubicBezTo>
                    <a:pt x="3339" y="6506"/>
                    <a:pt x="3268" y="6503"/>
                    <a:pt x="2730" y="6660"/>
                  </a:cubicBezTo>
                  <a:cubicBezTo>
                    <a:pt x="2725" y="6668"/>
                    <a:pt x="2752" y="6670"/>
                    <a:pt x="2681" y="6690"/>
                  </a:cubicBezTo>
                  <a:cubicBezTo>
                    <a:pt x="2514" y="6727"/>
                    <a:pt x="2445" y="6749"/>
                    <a:pt x="2445" y="6759"/>
                  </a:cubicBezTo>
                  <a:cubicBezTo>
                    <a:pt x="2259" y="6798"/>
                    <a:pt x="1726" y="6953"/>
                    <a:pt x="1613" y="7002"/>
                  </a:cubicBezTo>
                  <a:cubicBezTo>
                    <a:pt x="1436" y="7030"/>
                    <a:pt x="1032" y="7149"/>
                    <a:pt x="706" y="7251"/>
                  </a:cubicBezTo>
                  <a:lnTo>
                    <a:pt x="706" y="7251"/>
                  </a:lnTo>
                  <a:cubicBezTo>
                    <a:pt x="759" y="7236"/>
                    <a:pt x="817" y="7223"/>
                    <a:pt x="828" y="7223"/>
                  </a:cubicBezTo>
                  <a:cubicBezTo>
                    <a:pt x="836" y="7223"/>
                    <a:pt x="824" y="7228"/>
                    <a:pt x="779" y="7242"/>
                  </a:cubicBezTo>
                  <a:cubicBezTo>
                    <a:pt x="747" y="7247"/>
                    <a:pt x="705" y="7254"/>
                    <a:pt x="656" y="7267"/>
                  </a:cubicBezTo>
                  <a:cubicBezTo>
                    <a:pt x="472" y="7308"/>
                    <a:pt x="199" y="7389"/>
                    <a:pt x="32" y="7441"/>
                  </a:cubicBezTo>
                  <a:lnTo>
                    <a:pt x="1" y="7451"/>
                  </a:lnTo>
                  <a:lnTo>
                    <a:pt x="10" y="7478"/>
                  </a:lnTo>
                  <a:cubicBezTo>
                    <a:pt x="39" y="7568"/>
                    <a:pt x="60" y="7628"/>
                    <a:pt x="64" y="7628"/>
                  </a:cubicBezTo>
                  <a:cubicBezTo>
                    <a:pt x="64" y="7628"/>
                    <a:pt x="64" y="7628"/>
                    <a:pt x="64" y="7628"/>
                  </a:cubicBezTo>
                  <a:cubicBezTo>
                    <a:pt x="192" y="8141"/>
                    <a:pt x="354" y="8715"/>
                    <a:pt x="408" y="8816"/>
                  </a:cubicBezTo>
                  <a:cubicBezTo>
                    <a:pt x="445" y="9017"/>
                    <a:pt x="516" y="9226"/>
                    <a:pt x="528" y="9233"/>
                  </a:cubicBezTo>
                  <a:cubicBezTo>
                    <a:pt x="619" y="9631"/>
                    <a:pt x="774" y="10185"/>
                    <a:pt x="931" y="10666"/>
                  </a:cubicBezTo>
                  <a:cubicBezTo>
                    <a:pt x="953" y="10875"/>
                    <a:pt x="1284" y="11766"/>
                    <a:pt x="1370" y="12218"/>
                  </a:cubicBezTo>
                  <a:cubicBezTo>
                    <a:pt x="1392" y="12235"/>
                    <a:pt x="1444" y="12493"/>
                    <a:pt x="1505" y="12623"/>
                  </a:cubicBezTo>
                  <a:cubicBezTo>
                    <a:pt x="1530" y="12741"/>
                    <a:pt x="1601" y="12989"/>
                    <a:pt x="1677" y="13219"/>
                  </a:cubicBezTo>
                  <a:cubicBezTo>
                    <a:pt x="1746" y="13529"/>
                    <a:pt x="1900" y="14069"/>
                    <a:pt x="2045" y="14533"/>
                  </a:cubicBezTo>
                  <a:cubicBezTo>
                    <a:pt x="2107" y="14815"/>
                    <a:pt x="2124" y="14842"/>
                    <a:pt x="2264" y="15311"/>
                  </a:cubicBezTo>
                  <a:cubicBezTo>
                    <a:pt x="2245" y="15240"/>
                    <a:pt x="2188" y="15036"/>
                    <a:pt x="2197" y="15036"/>
                  </a:cubicBezTo>
                  <a:lnTo>
                    <a:pt x="2197" y="15036"/>
                  </a:lnTo>
                  <a:cubicBezTo>
                    <a:pt x="2199" y="15036"/>
                    <a:pt x="2203" y="15044"/>
                    <a:pt x="2210" y="15060"/>
                  </a:cubicBezTo>
                  <a:cubicBezTo>
                    <a:pt x="2220" y="15119"/>
                    <a:pt x="2237" y="15181"/>
                    <a:pt x="2261" y="15237"/>
                  </a:cubicBezTo>
                  <a:cubicBezTo>
                    <a:pt x="2237" y="15151"/>
                    <a:pt x="2229" y="15120"/>
                    <a:pt x="2230" y="15120"/>
                  </a:cubicBezTo>
                  <a:lnTo>
                    <a:pt x="2230" y="15120"/>
                  </a:lnTo>
                  <a:cubicBezTo>
                    <a:pt x="2231" y="15120"/>
                    <a:pt x="2282" y="15291"/>
                    <a:pt x="2288" y="15291"/>
                  </a:cubicBezTo>
                  <a:cubicBezTo>
                    <a:pt x="2288" y="15291"/>
                    <a:pt x="2288" y="15291"/>
                    <a:pt x="2288" y="15291"/>
                  </a:cubicBezTo>
                  <a:cubicBezTo>
                    <a:pt x="2280" y="15258"/>
                    <a:pt x="2278" y="15246"/>
                    <a:pt x="2279" y="15246"/>
                  </a:cubicBezTo>
                  <a:lnTo>
                    <a:pt x="2279" y="15246"/>
                  </a:lnTo>
                  <a:cubicBezTo>
                    <a:pt x="2282" y="15246"/>
                    <a:pt x="2290" y="15265"/>
                    <a:pt x="2298" y="15284"/>
                  </a:cubicBezTo>
                  <a:cubicBezTo>
                    <a:pt x="2200" y="14935"/>
                    <a:pt x="2170" y="14822"/>
                    <a:pt x="2087" y="14572"/>
                  </a:cubicBezTo>
                  <a:lnTo>
                    <a:pt x="2087" y="14572"/>
                  </a:lnTo>
                  <a:cubicBezTo>
                    <a:pt x="2099" y="14606"/>
                    <a:pt x="2104" y="14619"/>
                    <a:pt x="2106" y="14619"/>
                  </a:cubicBezTo>
                  <a:cubicBezTo>
                    <a:pt x="2113" y="14619"/>
                    <a:pt x="2052" y="14387"/>
                    <a:pt x="2046" y="14387"/>
                  </a:cubicBezTo>
                  <a:cubicBezTo>
                    <a:pt x="2045" y="14387"/>
                    <a:pt x="2045" y="14387"/>
                    <a:pt x="2045" y="14388"/>
                  </a:cubicBezTo>
                  <a:cubicBezTo>
                    <a:pt x="2054" y="14421"/>
                    <a:pt x="2068" y="14505"/>
                    <a:pt x="2063" y="14505"/>
                  </a:cubicBezTo>
                  <a:cubicBezTo>
                    <a:pt x="2062" y="14505"/>
                    <a:pt x="2057" y="14491"/>
                    <a:pt x="2048" y="14456"/>
                  </a:cubicBezTo>
                  <a:cubicBezTo>
                    <a:pt x="2050" y="14431"/>
                    <a:pt x="1990" y="14249"/>
                    <a:pt x="2002" y="14249"/>
                  </a:cubicBezTo>
                  <a:lnTo>
                    <a:pt x="2002" y="14249"/>
                  </a:lnTo>
                  <a:cubicBezTo>
                    <a:pt x="2003" y="14249"/>
                    <a:pt x="2007" y="14254"/>
                    <a:pt x="2013" y="14265"/>
                  </a:cubicBezTo>
                  <a:cubicBezTo>
                    <a:pt x="1876" y="13750"/>
                    <a:pt x="1653" y="13013"/>
                    <a:pt x="1481" y="12422"/>
                  </a:cubicBezTo>
                  <a:cubicBezTo>
                    <a:pt x="1360" y="12004"/>
                    <a:pt x="1130" y="11126"/>
                    <a:pt x="1068" y="10996"/>
                  </a:cubicBezTo>
                  <a:lnTo>
                    <a:pt x="1068" y="10996"/>
                  </a:lnTo>
                  <a:cubicBezTo>
                    <a:pt x="1072" y="11004"/>
                    <a:pt x="1095" y="11106"/>
                    <a:pt x="1091" y="11106"/>
                  </a:cubicBezTo>
                  <a:cubicBezTo>
                    <a:pt x="1089" y="11106"/>
                    <a:pt x="1085" y="11094"/>
                    <a:pt x="1076" y="11062"/>
                  </a:cubicBezTo>
                  <a:cubicBezTo>
                    <a:pt x="1071" y="11042"/>
                    <a:pt x="1063" y="10959"/>
                    <a:pt x="1056" y="10932"/>
                  </a:cubicBezTo>
                  <a:cubicBezTo>
                    <a:pt x="874" y="10210"/>
                    <a:pt x="504" y="9066"/>
                    <a:pt x="359" y="8487"/>
                  </a:cubicBezTo>
                  <a:cubicBezTo>
                    <a:pt x="358" y="8486"/>
                    <a:pt x="358" y="8486"/>
                    <a:pt x="357" y="8486"/>
                  </a:cubicBezTo>
                  <a:cubicBezTo>
                    <a:pt x="355" y="8486"/>
                    <a:pt x="353" y="8488"/>
                    <a:pt x="351" y="8488"/>
                  </a:cubicBezTo>
                  <a:cubicBezTo>
                    <a:pt x="347" y="8488"/>
                    <a:pt x="341" y="8481"/>
                    <a:pt x="329" y="8438"/>
                  </a:cubicBezTo>
                  <a:cubicBezTo>
                    <a:pt x="311" y="8316"/>
                    <a:pt x="154" y="7776"/>
                    <a:pt x="141" y="7776"/>
                  </a:cubicBezTo>
                  <a:cubicBezTo>
                    <a:pt x="140" y="7776"/>
                    <a:pt x="140" y="7778"/>
                    <a:pt x="140" y="7785"/>
                  </a:cubicBezTo>
                  <a:cubicBezTo>
                    <a:pt x="120" y="7690"/>
                    <a:pt x="82" y="7581"/>
                    <a:pt x="55" y="7485"/>
                  </a:cubicBezTo>
                  <a:lnTo>
                    <a:pt x="55" y="7485"/>
                  </a:lnTo>
                  <a:cubicBezTo>
                    <a:pt x="57" y="7485"/>
                    <a:pt x="58" y="7484"/>
                    <a:pt x="60" y="7484"/>
                  </a:cubicBezTo>
                  <a:lnTo>
                    <a:pt x="60" y="7484"/>
                  </a:lnTo>
                  <a:cubicBezTo>
                    <a:pt x="64" y="7504"/>
                    <a:pt x="72" y="7523"/>
                    <a:pt x="79" y="7542"/>
                  </a:cubicBezTo>
                  <a:cubicBezTo>
                    <a:pt x="74" y="7519"/>
                    <a:pt x="69" y="7499"/>
                    <a:pt x="64" y="7483"/>
                  </a:cubicBezTo>
                  <a:lnTo>
                    <a:pt x="64" y="7483"/>
                  </a:lnTo>
                  <a:cubicBezTo>
                    <a:pt x="345" y="7410"/>
                    <a:pt x="268" y="7426"/>
                    <a:pt x="680" y="7301"/>
                  </a:cubicBezTo>
                  <a:lnTo>
                    <a:pt x="680" y="7301"/>
                  </a:lnTo>
                  <a:cubicBezTo>
                    <a:pt x="687" y="7305"/>
                    <a:pt x="643" y="7319"/>
                    <a:pt x="650" y="7319"/>
                  </a:cubicBezTo>
                  <a:cubicBezTo>
                    <a:pt x="652" y="7319"/>
                    <a:pt x="663" y="7317"/>
                    <a:pt x="688" y="7311"/>
                  </a:cubicBezTo>
                  <a:cubicBezTo>
                    <a:pt x="804" y="7269"/>
                    <a:pt x="1218" y="7145"/>
                    <a:pt x="1248" y="7145"/>
                  </a:cubicBezTo>
                  <a:cubicBezTo>
                    <a:pt x="1254" y="7145"/>
                    <a:pt x="1247" y="7149"/>
                    <a:pt x="1223" y="7159"/>
                  </a:cubicBezTo>
                  <a:cubicBezTo>
                    <a:pt x="1483" y="7075"/>
                    <a:pt x="1611" y="7048"/>
                    <a:pt x="1751" y="6994"/>
                  </a:cubicBezTo>
                  <a:cubicBezTo>
                    <a:pt x="2023" y="6962"/>
                    <a:pt x="2509" y="6776"/>
                    <a:pt x="3123" y="6602"/>
                  </a:cubicBezTo>
                  <a:cubicBezTo>
                    <a:pt x="3903" y="6381"/>
                    <a:pt x="5020" y="6103"/>
                    <a:pt x="5214" y="6015"/>
                  </a:cubicBezTo>
                  <a:cubicBezTo>
                    <a:pt x="5313" y="6005"/>
                    <a:pt x="5754" y="5847"/>
                    <a:pt x="5789" y="5847"/>
                  </a:cubicBezTo>
                  <a:cubicBezTo>
                    <a:pt x="5796" y="5847"/>
                    <a:pt x="5787" y="5853"/>
                    <a:pt x="5757" y="5868"/>
                  </a:cubicBezTo>
                  <a:lnTo>
                    <a:pt x="6169" y="5745"/>
                  </a:lnTo>
                  <a:lnTo>
                    <a:pt x="6373" y="5688"/>
                  </a:lnTo>
                  <a:lnTo>
                    <a:pt x="6471" y="5659"/>
                  </a:lnTo>
                  <a:cubicBezTo>
                    <a:pt x="6510" y="5649"/>
                    <a:pt x="6547" y="5629"/>
                    <a:pt x="6579" y="5600"/>
                  </a:cubicBezTo>
                  <a:cubicBezTo>
                    <a:pt x="6635" y="5546"/>
                    <a:pt x="6660" y="5467"/>
                    <a:pt x="6645" y="5389"/>
                  </a:cubicBezTo>
                  <a:cubicBezTo>
                    <a:pt x="6628" y="5323"/>
                    <a:pt x="6611" y="5261"/>
                    <a:pt x="6591" y="5197"/>
                  </a:cubicBezTo>
                  <a:cubicBezTo>
                    <a:pt x="6557" y="5072"/>
                    <a:pt x="6523" y="4950"/>
                    <a:pt x="6488" y="4829"/>
                  </a:cubicBezTo>
                  <a:cubicBezTo>
                    <a:pt x="6353" y="4351"/>
                    <a:pt x="6230" y="3916"/>
                    <a:pt x="6115" y="3541"/>
                  </a:cubicBezTo>
                  <a:cubicBezTo>
                    <a:pt x="6046" y="3212"/>
                    <a:pt x="5867" y="2591"/>
                    <a:pt x="5678" y="1947"/>
                  </a:cubicBezTo>
                  <a:cubicBezTo>
                    <a:pt x="5629" y="1785"/>
                    <a:pt x="5582" y="1623"/>
                    <a:pt x="5533" y="1464"/>
                  </a:cubicBezTo>
                  <a:cubicBezTo>
                    <a:pt x="5511" y="1383"/>
                    <a:pt x="5487" y="1304"/>
                    <a:pt x="5462" y="1226"/>
                  </a:cubicBezTo>
                  <a:cubicBezTo>
                    <a:pt x="5450" y="1187"/>
                    <a:pt x="5445" y="1147"/>
                    <a:pt x="5435" y="1110"/>
                  </a:cubicBezTo>
                  <a:cubicBezTo>
                    <a:pt x="5428" y="1074"/>
                    <a:pt x="5423" y="1034"/>
                    <a:pt x="5420" y="995"/>
                  </a:cubicBezTo>
                  <a:cubicBezTo>
                    <a:pt x="5403" y="725"/>
                    <a:pt x="5509" y="462"/>
                    <a:pt x="5710" y="281"/>
                  </a:cubicBezTo>
                  <a:cubicBezTo>
                    <a:pt x="5798" y="197"/>
                    <a:pt x="5904" y="133"/>
                    <a:pt x="6022" y="97"/>
                  </a:cubicBezTo>
                  <a:lnTo>
                    <a:pt x="6078" y="77"/>
                  </a:lnTo>
                  <a:lnTo>
                    <a:pt x="6135" y="65"/>
                  </a:lnTo>
                  <a:cubicBezTo>
                    <a:pt x="6195" y="52"/>
                    <a:pt x="6256" y="46"/>
                    <a:pt x="6317" y="46"/>
                  </a:cubicBezTo>
                  <a:cubicBezTo>
                    <a:pt x="6403" y="46"/>
                    <a:pt x="6489" y="59"/>
                    <a:pt x="6572" y="84"/>
                  </a:cubicBezTo>
                  <a:cubicBezTo>
                    <a:pt x="6829" y="163"/>
                    <a:pt x="7040" y="349"/>
                    <a:pt x="7151" y="595"/>
                  </a:cubicBezTo>
                  <a:cubicBezTo>
                    <a:pt x="7158" y="592"/>
                    <a:pt x="7148" y="563"/>
                    <a:pt x="7139" y="531"/>
                  </a:cubicBezTo>
                  <a:lnTo>
                    <a:pt x="7139" y="531"/>
                  </a:lnTo>
                  <a:cubicBezTo>
                    <a:pt x="7153" y="570"/>
                    <a:pt x="7171" y="595"/>
                    <a:pt x="7180" y="624"/>
                  </a:cubicBezTo>
                  <a:lnTo>
                    <a:pt x="7210" y="696"/>
                  </a:lnTo>
                  <a:cubicBezTo>
                    <a:pt x="7210" y="696"/>
                    <a:pt x="7209" y="696"/>
                    <a:pt x="7209" y="696"/>
                  </a:cubicBezTo>
                  <a:cubicBezTo>
                    <a:pt x="7201" y="696"/>
                    <a:pt x="7188" y="671"/>
                    <a:pt x="7185" y="669"/>
                  </a:cubicBezTo>
                  <a:cubicBezTo>
                    <a:pt x="7185" y="668"/>
                    <a:pt x="7185" y="668"/>
                    <a:pt x="7184" y="668"/>
                  </a:cubicBezTo>
                  <a:lnTo>
                    <a:pt x="7184" y="668"/>
                  </a:lnTo>
                  <a:cubicBezTo>
                    <a:pt x="7183" y="668"/>
                    <a:pt x="7184" y="673"/>
                    <a:pt x="7188" y="686"/>
                  </a:cubicBezTo>
                  <a:lnTo>
                    <a:pt x="7190" y="698"/>
                  </a:lnTo>
                  <a:lnTo>
                    <a:pt x="7190" y="703"/>
                  </a:lnTo>
                  <a:cubicBezTo>
                    <a:pt x="7190" y="704"/>
                    <a:pt x="7190" y="705"/>
                    <a:pt x="7190" y="705"/>
                  </a:cubicBezTo>
                  <a:cubicBezTo>
                    <a:pt x="7190" y="708"/>
                    <a:pt x="7193" y="713"/>
                    <a:pt x="7193" y="715"/>
                  </a:cubicBezTo>
                  <a:cubicBezTo>
                    <a:pt x="7198" y="730"/>
                    <a:pt x="7200" y="747"/>
                    <a:pt x="7207" y="769"/>
                  </a:cubicBezTo>
                  <a:cubicBezTo>
                    <a:pt x="7362" y="1290"/>
                    <a:pt x="7669" y="2468"/>
                    <a:pt x="7762" y="2667"/>
                  </a:cubicBezTo>
                  <a:cubicBezTo>
                    <a:pt x="7789" y="2775"/>
                    <a:pt x="7799" y="2863"/>
                    <a:pt x="7831" y="2905"/>
                  </a:cubicBezTo>
                  <a:cubicBezTo>
                    <a:pt x="7816" y="2866"/>
                    <a:pt x="7806" y="2824"/>
                    <a:pt x="7799" y="2782"/>
                  </a:cubicBezTo>
                  <a:lnTo>
                    <a:pt x="7799" y="2782"/>
                  </a:lnTo>
                  <a:cubicBezTo>
                    <a:pt x="7834" y="2907"/>
                    <a:pt x="7857" y="2995"/>
                    <a:pt x="7853" y="2995"/>
                  </a:cubicBezTo>
                  <a:cubicBezTo>
                    <a:pt x="7851" y="2995"/>
                    <a:pt x="7841" y="2970"/>
                    <a:pt x="7821" y="2912"/>
                  </a:cubicBezTo>
                  <a:lnTo>
                    <a:pt x="7821" y="2912"/>
                  </a:lnTo>
                  <a:cubicBezTo>
                    <a:pt x="7909" y="3185"/>
                    <a:pt x="7941" y="3332"/>
                    <a:pt x="8008" y="3494"/>
                  </a:cubicBezTo>
                  <a:cubicBezTo>
                    <a:pt x="8040" y="3661"/>
                    <a:pt x="8246" y="4397"/>
                    <a:pt x="8322" y="4562"/>
                  </a:cubicBezTo>
                  <a:cubicBezTo>
                    <a:pt x="8312" y="4648"/>
                    <a:pt x="8405" y="4834"/>
                    <a:pt x="8410" y="4930"/>
                  </a:cubicBezTo>
                  <a:cubicBezTo>
                    <a:pt x="8447" y="4989"/>
                    <a:pt x="8540" y="5332"/>
                    <a:pt x="8584" y="5504"/>
                  </a:cubicBezTo>
                  <a:cubicBezTo>
                    <a:pt x="8580" y="5483"/>
                    <a:pt x="8579" y="5473"/>
                    <a:pt x="8581" y="5473"/>
                  </a:cubicBezTo>
                  <a:lnTo>
                    <a:pt x="8581" y="5473"/>
                  </a:lnTo>
                  <a:cubicBezTo>
                    <a:pt x="8585" y="5473"/>
                    <a:pt x="8599" y="5504"/>
                    <a:pt x="8619" y="5571"/>
                  </a:cubicBezTo>
                  <a:cubicBezTo>
                    <a:pt x="8604" y="5590"/>
                    <a:pt x="8695" y="5980"/>
                    <a:pt x="8742" y="6057"/>
                  </a:cubicBezTo>
                  <a:cubicBezTo>
                    <a:pt x="8712" y="5951"/>
                    <a:pt x="8690" y="5907"/>
                    <a:pt x="8690" y="5877"/>
                  </a:cubicBezTo>
                  <a:lnTo>
                    <a:pt x="8690" y="5877"/>
                  </a:lnTo>
                  <a:cubicBezTo>
                    <a:pt x="8719" y="5907"/>
                    <a:pt x="8744" y="6071"/>
                    <a:pt x="8776" y="6101"/>
                  </a:cubicBezTo>
                  <a:lnTo>
                    <a:pt x="8749" y="6123"/>
                  </a:lnTo>
                  <a:cubicBezTo>
                    <a:pt x="8896" y="6619"/>
                    <a:pt x="8994" y="6869"/>
                    <a:pt x="9058" y="7193"/>
                  </a:cubicBezTo>
                  <a:cubicBezTo>
                    <a:pt x="9070" y="7223"/>
                    <a:pt x="9078" y="7254"/>
                    <a:pt x="9095" y="7291"/>
                  </a:cubicBezTo>
                  <a:cubicBezTo>
                    <a:pt x="9112" y="7323"/>
                    <a:pt x="9134" y="7355"/>
                    <a:pt x="9161" y="7380"/>
                  </a:cubicBezTo>
                  <a:cubicBezTo>
                    <a:pt x="9218" y="7429"/>
                    <a:pt x="9288" y="7458"/>
                    <a:pt x="9363" y="7458"/>
                  </a:cubicBezTo>
                  <a:cubicBezTo>
                    <a:pt x="9366" y="7458"/>
                    <a:pt x="9369" y="7458"/>
                    <a:pt x="9372" y="7458"/>
                  </a:cubicBezTo>
                  <a:cubicBezTo>
                    <a:pt x="9471" y="7456"/>
                    <a:pt x="9564" y="7402"/>
                    <a:pt x="9615" y="7318"/>
                  </a:cubicBezTo>
                  <a:cubicBezTo>
                    <a:pt x="9620" y="7308"/>
                    <a:pt x="9628" y="7299"/>
                    <a:pt x="9630" y="7291"/>
                  </a:cubicBezTo>
                  <a:cubicBezTo>
                    <a:pt x="9633" y="7284"/>
                    <a:pt x="9638" y="7274"/>
                    <a:pt x="9642" y="7264"/>
                  </a:cubicBezTo>
                  <a:lnTo>
                    <a:pt x="9682" y="7164"/>
                  </a:lnTo>
                  <a:cubicBezTo>
                    <a:pt x="9792" y="6894"/>
                    <a:pt x="9903" y="6629"/>
                    <a:pt x="9981" y="6403"/>
                  </a:cubicBezTo>
                  <a:cubicBezTo>
                    <a:pt x="9993" y="6367"/>
                    <a:pt x="9996" y="6356"/>
                    <a:pt x="9994" y="6356"/>
                  </a:cubicBezTo>
                  <a:lnTo>
                    <a:pt x="9994" y="6356"/>
                  </a:lnTo>
                  <a:cubicBezTo>
                    <a:pt x="9990" y="6356"/>
                    <a:pt x="9967" y="6402"/>
                    <a:pt x="9965" y="6402"/>
                  </a:cubicBezTo>
                  <a:cubicBezTo>
                    <a:pt x="9963" y="6402"/>
                    <a:pt x="9967" y="6388"/>
                    <a:pt x="9984" y="6344"/>
                  </a:cubicBezTo>
                  <a:cubicBezTo>
                    <a:pt x="9989" y="6332"/>
                    <a:pt x="10038" y="6251"/>
                    <a:pt x="10045" y="6228"/>
                  </a:cubicBezTo>
                  <a:cubicBezTo>
                    <a:pt x="10084" y="6138"/>
                    <a:pt x="10121" y="6015"/>
                    <a:pt x="10128" y="5998"/>
                  </a:cubicBezTo>
                  <a:lnTo>
                    <a:pt x="10246" y="5698"/>
                  </a:lnTo>
                  <a:cubicBezTo>
                    <a:pt x="10276" y="5622"/>
                    <a:pt x="10305" y="5539"/>
                    <a:pt x="10337" y="5460"/>
                  </a:cubicBezTo>
                  <a:cubicBezTo>
                    <a:pt x="10362" y="5391"/>
                    <a:pt x="10394" y="5325"/>
                    <a:pt x="10433" y="5261"/>
                  </a:cubicBezTo>
                  <a:cubicBezTo>
                    <a:pt x="10492" y="5185"/>
                    <a:pt x="10560" y="5119"/>
                    <a:pt x="10637" y="5060"/>
                  </a:cubicBezTo>
                  <a:cubicBezTo>
                    <a:pt x="10727" y="4994"/>
                    <a:pt x="10830" y="4940"/>
                    <a:pt x="10938" y="4908"/>
                  </a:cubicBezTo>
                  <a:cubicBezTo>
                    <a:pt x="11028" y="4882"/>
                    <a:pt x="11120" y="4868"/>
                    <a:pt x="11212" y="4868"/>
                  </a:cubicBezTo>
                  <a:cubicBezTo>
                    <a:pt x="11226" y="4868"/>
                    <a:pt x="11239" y="4868"/>
                    <a:pt x="11253" y="4869"/>
                  </a:cubicBezTo>
                  <a:cubicBezTo>
                    <a:pt x="11321" y="4871"/>
                    <a:pt x="11390" y="4881"/>
                    <a:pt x="11459" y="4896"/>
                  </a:cubicBezTo>
                  <a:cubicBezTo>
                    <a:pt x="11453" y="4895"/>
                    <a:pt x="11450" y="4894"/>
                    <a:pt x="11448" y="4894"/>
                  </a:cubicBezTo>
                  <a:cubicBezTo>
                    <a:pt x="11441" y="4894"/>
                    <a:pt x="11461" y="4901"/>
                    <a:pt x="11496" y="4915"/>
                  </a:cubicBezTo>
                  <a:lnTo>
                    <a:pt x="11535" y="4932"/>
                  </a:lnTo>
                  <a:lnTo>
                    <a:pt x="11582" y="4954"/>
                  </a:lnTo>
                  <a:cubicBezTo>
                    <a:pt x="11618" y="4972"/>
                    <a:pt x="11653" y="4991"/>
                    <a:pt x="11687" y="5013"/>
                  </a:cubicBezTo>
                  <a:cubicBezTo>
                    <a:pt x="11761" y="5062"/>
                    <a:pt x="11830" y="5121"/>
                    <a:pt x="11888" y="5185"/>
                  </a:cubicBezTo>
                  <a:cubicBezTo>
                    <a:pt x="11903" y="5200"/>
                    <a:pt x="11915" y="5217"/>
                    <a:pt x="11928" y="5232"/>
                  </a:cubicBezTo>
                  <a:cubicBezTo>
                    <a:pt x="11940" y="5249"/>
                    <a:pt x="11952" y="5261"/>
                    <a:pt x="11962" y="5276"/>
                  </a:cubicBezTo>
                  <a:cubicBezTo>
                    <a:pt x="11982" y="5305"/>
                    <a:pt x="12001" y="5328"/>
                    <a:pt x="12014" y="5347"/>
                  </a:cubicBezTo>
                  <a:cubicBezTo>
                    <a:pt x="12065" y="5455"/>
                    <a:pt x="12097" y="5571"/>
                    <a:pt x="12107" y="5691"/>
                  </a:cubicBezTo>
                  <a:cubicBezTo>
                    <a:pt x="12112" y="5728"/>
                    <a:pt x="12112" y="5762"/>
                    <a:pt x="12112" y="5796"/>
                  </a:cubicBezTo>
                  <a:cubicBezTo>
                    <a:pt x="12109" y="5816"/>
                    <a:pt x="12112" y="5833"/>
                    <a:pt x="12109" y="5853"/>
                  </a:cubicBezTo>
                  <a:cubicBezTo>
                    <a:pt x="12107" y="5870"/>
                    <a:pt x="12104" y="5890"/>
                    <a:pt x="12102" y="5909"/>
                  </a:cubicBezTo>
                  <a:cubicBezTo>
                    <a:pt x="12097" y="5946"/>
                    <a:pt x="12090" y="5983"/>
                    <a:pt x="12080" y="6020"/>
                  </a:cubicBezTo>
                  <a:cubicBezTo>
                    <a:pt x="12068" y="6057"/>
                    <a:pt x="12053" y="6098"/>
                    <a:pt x="12041" y="6133"/>
                  </a:cubicBezTo>
                  <a:cubicBezTo>
                    <a:pt x="11923" y="6442"/>
                    <a:pt x="11798" y="6768"/>
                    <a:pt x="11695" y="7038"/>
                  </a:cubicBezTo>
                  <a:cubicBezTo>
                    <a:pt x="11401" y="7812"/>
                    <a:pt x="11102" y="8601"/>
                    <a:pt x="10859" y="9234"/>
                  </a:cubicBezTo>
                  <a:lnTo>
                    <a:pt x="10859" y="9234"/>
                  </a:lnTo>
                  <a:cubicBezTo>
                    <a:pt x="10878" y="9186"/>
                    <a:pt x="10912" y="9115"/>
                    <a:pt x="10917" y="9115"/>
                  </a:cubicBezTo>
                  <a:lnTo>
                    <a:pt x="10917" y="9115"/>
                  </a:lnTo>
                  <a:cubicBezTo>
                    <a:pt x="10920" y="9115"/>
                    <a:pt x="10916" y="9133"/>
                    <a:pt x="10899" y="9179"/>
                  </a:cubicBezTo>
                  <a:cubicBezTo>
                    <a:pt x="10857" y="9287"/>
                    <a:pt x="10865" y="9216"/>
                    <a:pt x="10830" y="9294"/>
                  </a:cubicBezTo>
                  <a:cubicBezTo>
                    <a:pt x="10727" y="9572"/>
                    <a:pt x="10624" y="9852"/>
                    <a:pt x="10516" y="10139"/>
                  </a:cubicBezTo>
                  <a:lnTo>
                    <a:pt x="10352" y="10571"/>
                  </a:lnTo>
                  <a:lnTo>
                    <a:pt x="10268" y="10792"/>
                  </a:lnTo>
                  <a:lnTo>
                    <a:pt x="10227" y="10900"/>
                  </a:lnTo>
                  <a:lnTo>
                    <a:pt x="10205" y="10956"/>
                  </a:lnTo>
                  <a:cubicBezTo>
                    <a:pt x="10197" y="10976"/>
                    <a:pt x="10190" y="10995"/>
                    <a:pt x="10187" y="11017"/>
                  </a:cubicBezTo>
                  <a:cubicBezTo>
                    <a:pt x="10182" y="11040"/>
                    <a:pt x="10182" y="11062"/>
                    <a:pt x="10185" y="11084"/>
                  </a:cubicBezTo>
                  <a:cubicBezTo>
                    <a:pt x="10187" y="11103"/>
                    <a:pt x="10192" y="11123"/>
                    <a:pt x="10200" y="11145"/>
                  </a:cubicBezTo>
                  <a:lnTo>
                    <a:pt x="10232" y="11258"/>
                  </a:lnTo>
                  <a:lnTo>
                    <a:pt x="10298" y="11489"/>
                  </a:lnTo>
                  <a:cubicBezTo>
                    <a:pt x="10342" y="11643"/>
                    <a:pt x="10384" y="11798"/>
                    <a:pt x="10428" y="11953"/>
                  </a:cubicBezTo>
                  <a:cubicBezTo>
                    <a:pt x="10517" y="12257"/>
                    <a:pt x="10603" y="12563"/>
                    <a:pt x="10691" y="12872"/>
                  </a:cubicBezTo>
                  <a:lnTo>
                    <a:pt x="10691" y="12872"/>
                  </a:lnTo>
                  <a:cubicBezTo>
                    <a:pt x="9873" y="13108"/>
                    <a:pt x="9041" y="13349"/>
                    <a:pt x="8224" y="13602"/>
                  </a:cubicBezTo>
                  <a:cubicBezTo>
                    <a:pt x="7691" y="13732"/>
                    <a:pt x="6596" y="14056"/>
                    <a:pt x="6365" y="14118"/>
                  </a:cubicBezTo>
                  <a:cubicBezTo>
                    <a:pt x="5747" y="14285"/>
                    <a:pt x="5096" y="14506"/>
                    <a:pt x="4473" y="14682"/>
                  </a:cubicBezTo>
                  <a:cubicBezTo>
                    <a:pt x="4490" y="14672"/>
                    <a:pt x="4507" y="14663"/>
                    <a:pt x="4527" y="14655"/>
                  </a:cubicBezTo>
                  <a:lnTo>
                    <a:pt x="4527" y="14655"/>
                  </a:lnTo>
                  <a:cubicBezTo>
                    <a:pt x="4326" y="14719"/>
                    <a:pt x="4345" y="14704"/>
                    <a:pt x="4237" y="14751"/>
                  </a:cubicBezTo>
                  <a:cubicBezTo>
                    <a:pt x="3501" y="14928"/>
                    <a:pt x="2443" y="15279"/>
                    <a:pt x="2320" y="15281"/>
                  </a:cubicBezTo>
                  <a:lnTo>
                    <a:pt x="2298" y="15352"/>
                  </a:lnTo>
                  <a:cubicBezTo>
                    <a:pt x="2318" y="15345"/>
                    <a:pt x="2291" y="15343"/>
                    <a:pt x="2352" y="15325"/>
                  </a:cubicBezTo>
                  <a:cubicBezTo>
                    <a:pt x="2740" y="15212"/>
                    <a:pt x="3636" y="14972"/>
                    <a:pt x="3837" y="14896"/>
                  </a:cubicBezTo>
                  <a:cubicBezTo>
                    <a:pt x="3838" y="14896"/>
                    <a:pt x="3840" y="14897"/>
                    <a:pt x="3842" y="14897"/>
                  </a:cubicBezTo>
                  <a:cubicBezTo>
                    <a:pt x="3856" y="14897"/>
                    <a:pt x="3891" y="14887"/>
                    <a:pt x="3904" y="14887"/>
                  </a:cubicBezTo>
                  <a:cubicBezTo>
                    <a:pt x="3909" y="14887"/>
                    <a:pt x="3911" y="14888"/>
                    <a:pt x="3908" y="14891"/>
                  </a:cubicBezTo>
                  <a:cubicBezTo>
                    <a:pt x="4937" y="14594"/>
                    <a:pt x="6130" y="14223"/>
                    <a:pt x="7180" y="13951"/>
                  </a:cubicBezTo>
                  <a:cubicBezTo>
                    <a:pt x="7416" y="13855"/>
                    <a:pt x="7932" y="13732"/>
                    <a:pt x="8371" y="13607"/>
                  </a:cubicBezTo>
                  <a:cubicBezTo>
                    <a:pt x="8647" y="13527"/>
                    <a:pt x="9312" y="13326"/>
                    <a:pt x="9316" y="13322"/>
                  </a:cubicBezTo>
                  <a:lnTo>
                    <a:pt x="9316" y="13322"/>
                  </a:lnTo>
                  <a:cubicBezTo>
                    <a:pt x="9414" y="13305"/>
                    <a:pt x="9627" y="13234"/>
                    <a:pt x="9646" y="13234"/>
                  </a:cubicBezTo>
                  <a:cubicBezTo>
                    <a:pt x="9651" y="13234"/>
                    <a:pt x="9644" y="13238"/>
                    <a:pt x="9620" y="13249"/>
                  </a:cubicBezTo>
                  <a:cubicBezTo>
                    <a:pt x="9770" y="13192"/>
                    <a:pt x="9900" y="13170"/>
                    <a:pt x="10025" y="13114"/>
                  </a:cubicBezTo>
                  <a:cubicBezTo>
                    <a:pt x="10025" y="13115"/>
                    <a:pt x="10027" y="13115"/>
                    <a:pt x="10029" y="13115"/>
                  </a:cubicBezTo>
                  <a:cubicBezTo>
                    <a:pt x="10049" y="13115"/>
                    <a:pt x="10140" y="13092"/>
                    <a:pt x="10261" y="13055"/>
                  </a:cubicBezTo>
                  <a:cubicBezTo>
                    <a:pt x="10401" y="13016"/>
                    <a:pt x="10575" y="12962"/>
                    <a:pt x="10725" y="12912"/>
                  </a:cubicBezTo>
                  <a:lnTo>
                    <a:pt x="10749" y="12905"/>
                  </a:lnTo>
                  <a:lnTo>
                    <a:pt x="10742" y="12883"/>
                  </a:lnTo>
                  <a:lnTo>
                    <a:pt x="10740" y="12868"/>
                  </a:lnTo>
                  <a:cubicBezTo>
                    <a:pt x="10742" y="12856"/>
                    <a:pt x="10754" y="12868"/>
                    <a:pt x="10735" y="12797"/>
                  </a:cubicBezTo>
                  <a:cubicBezTo>
                    <a:pt x="10622" y="12503"/>
                    <a:pt x="10546" y="12120"/>
                    <a:pt x="10445" y="11857"/>
                  </a:cubicBezTo>
                  <a:cubicBezTo>
                    <a:pt x="10421" y="11756"/>
                    <a:pt x="10376" y="11597"/>
                    <a:pt x="10320" y="11400"/>
                  </a:cubicBezTo>
                  <a:cubicBezTo>
                    <a:pt x="10305" y="11349"/>
                    <a:pt x="10290" y="11297"/>
                    <a:pt x="10276" y="11243"/>
                  </a:cubicBezTo>
                  <a:cubicBezTo>
                    <a:pt x="10268" y="11216"/>
                    <a:pt x="10261" y="11189"/>
                    <a:pt x="10251" y="11162"/>
                  </a:cubicBezTo>
                  <a:cubicBezTo>
                    <a:pt x="10244" y="11135"/>
                    <a:pt x="10236" y="11108"/>
                    <a:pt x="10232" y="11081"/>
                  </a:cubicBezTo>
                  <a:cubicBezTo>
                    <a:pt x="10227" y="11054"/>
                    <a:pt x="10229" y="11027"/>
                    <a:pt x="10239" y="11000"/>
                  </a:cubicBezTo>
                  <a:cubicBezTo>
                    <a:pt x="10249" y="10973"/>
                    <a:pt x="10261" y="10944"/>
                    <a:pt x="10271" y="10914"/>
                  </a:cubicBezTo>
                  <a:cubicBezTo>
                    <a:pt x="10293" y="10855"/>
                    <a:pt x="10317" y="10794"/>
                    <a:pt x="10340" y="10733"/>
                  </a:cubicBezTo>
                  <a:cubicBezTo>
                    <a:pt x="10529" y="10237"/>
                    <a:pt x="10742" y="9667"/>
                    <a:pt x="10926" y="9181"/>
                  </a:cubicBezTo>
                  <a:cubicBezTo>
                    <a:pt x="10926" y="9181"/>
                    <a:pt x="10927" y="9181"/>
                    <a:pt x="10927" y="9181"/>
                  </a:cubicBezTo>
                  <a:lnTo>
                    <a:pt x="10927" y="9181"/>
                  </a:lnTo>
                  <a:cubicBezTo>
                    <a:pt x="10932" y="9181"/>
                    <a:pt x="10920" y="9217"/>
                    <a:pt x="10922" y="9217"/>
                  </a:cubicBezTo>
                  <a:cubicBezTo>
                    <a:pt x="10923" y="9217"/>
                    <a:pt x="10927" y="9208"/>
                    <a:pt x="10938" y="9181"/>
                  </a:cubicBezTo>
                  <a:cubicBezTo>
                    <a:pt x="11267" y="8278"/>
                    <a:pt x="11582" y="7539"/>
                    <a:pt x="11756" y="6984"/>
                  </a:cubicBezTo>
                  <a:lnTo>
                    <a:pt x="11756" y="6984"/>
                  </a:lnTo>
                  <a:cubicBezTo>
                    <a:pt x="11756" y="6990"/>
                    <a:pt x="11756" y="6993"/>
                    <a:pt x="11758" y="6993"/>
                  </a:cubicBezTo>
                  <a:cubicBezTo>
                    <a:pt x="11778" y="6993"/>
                    <a:pt x="11922" y="6577"/>
                    <a:pt x="11939" y="6577"/>
                  </a:cubicBezTo>
                  <a:cubicBezTo>
                    <a:pt x="11939" y="6577"/>
                    <a:pt x="11940" y="6578"/>
                    <a:pt x="11940" y="6579"/>
                  </a:cubicBezTo>
                  <a:cubicBezTo>
                    <a:pt x="11972" y="6474"/>
                    <a:pt x="12014" y="6354"/>
                    <a:pt x="12063" y="6219"/>
                  </a:cubicBezTo>
                  <a:cubicBezTo>
                    <a:pt x="12075" y="6184"/>
                    <a:pt x="12090" y="6152"/>
                    <a:pt x="12100" y="6115"/>
                  </a:cubicBezTo>
                  <a:cubicBezTo>
                    <a:pt x="12114" y="6079"/>
                    <a:pt x="12124" y="6042"/>
                    <a:pt x="12131" y="6005"/>
                  </a:cubicBezTo>
                  <a:cubicBezTo>
                    <a:pt x="12151" y="5924"/>
                    <a:pt x="12158" y="5841"/>
                    <a:pt x="12156" y="5757"/>
                  </a:cubicBezTo>
                  <a:cubicBezTo>
                    <a:pt x="12154" y="5666"/>
                    <a:pt x="12139" y="5578"/>
                    <a:pt x="12112" y="5492"/>
                  </a:cubicBezTo>
                  <a:cubicBezTo>
                    <a:pt x="12082" y="5404"/>
                    <a:pt x="12043" y="5318"/>
                    <a:pt x="11989" y="5237"/>
                  </a:cubicBezTo>
                  <a:cubicBezTo>
                    <a:pt x="11933" y="5156"/>
                    <a:pt x="11864" y="5082"/>
                    <a:pt x="11785" y="5021"/>
                  </a:cubicBezTo>
                  <a:cubicBezTo>
                    <a:pt x="11704" y="4957"/>
                    <a:pt x="11611" y="4905"/>
                    <a:pt x="11515" y="4871"/>
                  </a:cubicBezTo>
                  <a:cubicBezTo>
                    <a:pt x="11413" y="4836"/>
                    <a:pt x="11307" y="4817"/>
                    <a:pt x="11198" y="4817"/>
                  </a:cubicBezTo>
                  <a:cubicBezTo>
                    <a:pt x="11192" y="4817"/>
                    <a:pt x="11185" y="4817"/>
                    <a:pt x="11179" y="4817"/>
                  </a:cubicBezTo>
                  <a:cubicBezTo>
                    <a:pt x="10951" y="4819"/>
                    <a:pt x="10732" y="4905"/>
                    <a:pt x="10560" y="5055"/>
                  </a:cubicBezTo>
                  <a:cubicBezTo>
                    <a:pt x="10477" y="5129"/>
                    <a:pt x="10406" y="5217"/>
                    <a:pt x="10352" y="5315"/>
                  </a:cubicBezTo>
                  <a:cubicBezTo>
                    <a:pt x="10325" y="5362"/>
                    <a:pt x="10303" y="5413"/>
                    <a:pt x="10283" y="5465"/>
                  </a:cubicBezTo>
                  <a:cubicBezTo>
                    <a:pt x="10266" y="5514"/>
                    <a:pt x="10246" y="5563"/>
                    <a:pt x="10229" y="5612"/>
                  </a:cubicBezTo>
                  <a:lnTo>
                    <a:pt x="10119" y="5904"/>
                  </a:lnTo>
                  <a:cubicBezTo>
                    <a:pt x="10045" y="6096"/>
                    <a:pt x="9974" y="6282"/>
                    <a:pt x="9908" y="6462"/>
                  </a:cubicBezTo>
                  <a:cubicBezTo>
                    <a:pt x="9780" y="6795"/>
                    <a:pt x="9721" y="6984"/>
                    <a:pt x="9704" y="6984"/>
                  </a:cubicBezTo>
                  <a:cubicBezTo>
                    <a:pt x="9703" y="6984"/>
                    <a:pt x="9702" y="6983"/>
                    <a:pt x="9701" y="6982"/>
                  </a:cubicBezTo>
                  <a:cubicBezTo>
                    <a:pt x="9679" y="7038"/>
                    <a:pt x="9660" y="7097"/>
                    <a:pt x="9647" y="7156"/>
                  </a:cubicBezTo>
                  <a:cubicBezTo>
                    <a:pt x="9630" y="7196"/>
                    <a:pt x="9613" y="7235"/>
                    <a:pt x="9596" y="7274"/>
                  </a:cubicBezTo>
                  <a:cubicBezTo>
                    <a:pt x="9579" y="7311"/>
                    <a:pt x="9552" y="7343"/>
                    <a:pt x="9517" y="7367"/>
                  </a:cubicBezTo>
                  <a:cubicBezTo>
                    <a:pt x="9471" y="7402"/>
                    <a:pt x="9419" y="7418"/>
                    <a:pt x="9368" y="7418"/>
                  </a:cubicBezTo>
                  <a:cubicBezTo>
                    <a:pt x="9256" y="7418"/>
                    <a:pt x="9150" y="7343"/>
                    <a:pt x="9124" y="7223"/>
                  </a:cubicBezTo>
                  <a:cubicBezTo>
                    <a:pt x="9100" y="7134"/>
                    <a:pt x="9073" y="7046"/>
                    <a:pt x="9048" y="6957"/>
                  </a:cubicBezTo>
                  <a:cubicBezTo>
                    <a:pt x="8950" y="6609"/>
                    <a:pt x="8850" y="6280"/>
                    <a:pt x="8766" y="6037"/>
                  </a:cubicBezTo>
                  <a:cubicBezTo>
                    <a:pt x="8767" y="6035"/>
                    <a:pt x="8769" y="6034"/>
                    <a:pt x="8770" y="6034"/>
                  </a:cubicBezTo>
                  <a:cubicBezTo>
                    <a:pt x="8777" y="6034"/>
                    <a:pt x="8788" y="6048"/>
                    <a:pt x="8803" y="6081"/>
                  </a:cubicBezTo>
                  <a:cubicBezTo>
                    <a:pt x="8746" y="5891"/>
                    <a:pt x="8652" y="5612"/>
                    <a:pt x="8657" y="5612"/>
                  </a:cubicBezTo>
                  <a:lnTo>
                    <a:pt x="8657" y="5612"/>
                  </a:lnTo>
                  <a:cubicBezTo>
                    <a:pt x="8658" y="5612"/>
                    <a:pt x="8665" y="5629"/>
                    <a:pt x="8680" y="5666"/>
                  </a:cubicBezTo>
                  <a:cubicBezTo>
                    <a:pt x="8285" y="4346"/>
                    <a:pt x="8219" y="4132"/>
                    <a:pt x="7816" y="2696"/>
                  </a:cubicBezTo>
                  <a:cubicBezTo>
                    <a:pt x="7815" y="2696"/>
                    <a:pt x="7815" y="2696"/>
                    <a:pt x="7814" y="2696"/>
                  </a:cubicBezTo>
                  <a:cubicBezTo>
                    <a:pt x="7812" y="2696"/>
                    <a:pt x="7810" y="2697"/>
                    <a:pt x="7808" y="2697"/>
                  </a:cubicBezTo>
                  <a:cubicBezTo>
                    <a:pt x="7804" y="2697"/>
                    <a:pt x="7798" y="2690"/>
                    <a:pt x="7784" y="2647"/>
                  </a:cubicBezTo>
                  <a:cubicBezTo>
                    <a:pt x="7736" y="2454"/>
                    <a:pt x="7509" y="1609"/>
                    <a:pt x="7487" y="1609"/>
                  </a:cubicBezTo>
                  <a:lnTo>
                    <a:pt x="7487" y="1609"/>
                  </a:lnTo>
                  <a:cubicBezTo>
                    <a:pt x="7484" y="1609"/>
                    <a:pt x="7484" y="1619"/>
                    <a:pt x="7487" y="1641"/>
                  </a:cubicBezTo>
                  <a:cubicBezTo>
                    <a:pt x="7406" y="1349"/>
                    <a:pt x="7411" y="1292"/>
                    <a:pt x="7355" y="1162"/>
                  </a:cubicBezTo>
                  <a:cubicBezTo>
                    <a:pt x="7377" y="1135"/>
                    <a:pt x="7300" y="917"/>
                    <a:pt x="7287" y="917"/>
                  </a:cubicBezTo>
                  <a:cubicBezTo>
                    <a:pt x="7287" y="917"/>
                    <a:pt x="7287" y="917"/>
                    <a:pt x="7287" y="917"/>
                  </a:cubicBezTo>
                  <a:lnTo>
                    <a:pt x="7287" y="917"/>
                  </a:lnTo>
                  <a:cubicBezTo>
                    <a:pt x="7286" y="889"/>
                    <a:pt x="7255" y="786"/>
                    <a:pt x="7265" y="786"/>
                  </a:cubicBezTo>
                  <a:lnTo>
                    <a:pt x="7265" y="786"/>
                  </a:lnTo>
                  <a:cubicBezTo>
                    <a:pt x="7267" y="786"/>
                    <a:pt x="7269" y="788"/>
                    <a:pt x="7271" y="791"/>
                  </a:cubicBezTo>
                  <a:cubicBezTo>
                    <a:pt x="7244" y="691"/>
                    <a:pt x="7207" y="592"/>
                    <a:pt x="7161" y="499"/>
                  </a:cubicBezTo>
                  <a:cubicBezTo>
                    <a:pt x="7107" y="399"/>
                    <a:pt x="7033" y="305"/>
                    <a:pt x="6942" y="232"/>
                  </a:cubicBezTo>
                  <a:cubicBezTo>
                    <a:pt x="6849" y="151"/>
                    <a:pt x="6739" y="87"/>
                    <a:pt x="6618" y="48"/>
                  </a:cubicBezTo>
                  <a:cubicBezTo>
                    <a:pt x="6525" y="16"/>
                    <a:pt x="6426" y="0"/>
                    <a:pt x="6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4079925" y="3184075"/>
              <a:ext cx="450" cy="1925"/>
            </a:xfrm>
            <a:custGeom>
              <a:rect b="b" l="l" r="r" t="t"/>
              <a:pathLst>
                <a:path extrusionOk="0" h="77" w="18">
                  <a:moveTo>
                    <a:pt x="1" y="1"/>
                  </a:moveTo>
                  <a:cubicBezTo>
                    <a:pt x="3" y="20"/>
                    <a:pt x="10" y="45"/>
                    <a:pt x="18" y="7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3854100" y="3035600"/>
              <a:ext cx="325700" cy="405575"/>
            </a:xfrm>
            <a:custGeom>
              <a:rect b="b" l="l" r="r" t="t"/>
              <a:pathLst>
                <a:path extrusionOk="0" h="16223" w="13028">
                  <a:moveTo>
                    <a:pt x="5592" y="2267"/>
                  </a:moveTo>
                  <a:lnTo>
                    <a:pt x="5592" y="2267"/>
                  </a:lnTo>
                  <a:cubicBezTo>
                    <a:pt x="5592" y="2267"/>
                    <a:pt x="5594" y="2271"/>
                    <a:pt x="5596" y="2279"/>
                  </a:cubicBezTo>
                  <a:lnTo>
                    <a:pt x="5596" y="2279"/>
                  </a:lnTo>
                  <a:cubicBezTo>
                    <a:pt x="5594" y="2271"/>
                    <a:pt x="5592" y="2267"/>
                    <a:pt x="5592" y="2267"/>
                  </a:cubicBezTo>
                  <a:close/>
                  <a:moveTo>
                    <a:pt x="5605" y="2303"/>
                  </a:moveTo>
                  <a:lnTo>
                    <a:pt x="5605" y="2303"/>
                  </a:lnTo>
                  <a:cubicBezTo>
                    <a:pt x="5636" y="2396"/>
                    <a:pt x="5716" y="2639"/>
                    <a:pt x="5734" y="2731"/>
                  </a:cubicBezTo>
                  <a:cubicBezTo>
                    <a:pt x="5683" y="2592"/>
                    <a:pt x="5639" y="2448"/>
                    <a:pt x="5605" y="2303"/>
                  </a:cubicBezTo>
                  <a:close/>
                  <a:moveTo>
                    <a:pt x="9319" y="5437"/>
                  </a:moveTo>
                  <a:cubicBezTo>
                    <a:pt x="9324" y="5455"/>
                    <a:pt x="9330" y="5473"/>
                    <a:pt x="9335" y="5491"/>
                  </a:cubicBezTo>
                  <a:cubicBezTo>
                    <a:pt x="9331" y="5477"/>
                    <a:pt x="9326" y="5459"/>
                    <a:pt x="9319" y="5437"/>
                  </a:cubicBezTo>
                  <a:close/>
                  <a:moveTo>
                    <a:pt x="9326" y="5498"/>
                  </a:moveTo>
                  <a:cubicBezTo>
                    <a:pt x="9327" y="5501"/>
                    <a:pt x="9328" y="5504"/>
                    <a:pt x="9329" y="5507"/>
                  </a:cubicBezTo>
                  <a:lnTo>
                    <a:pt x="9329" y="5507"/>
                  </a:lnTo>
                  <a:cubicBezTo>
                    <a:pt x="9328" y="5504"/>
                    <a:pt x="9327" y="5501"/>
                    <a:pt x="9326" y="5498"/>
                  </a:cubicBezTo>
                  <a:close/>
                  <a:moveTo>
                    <a:pt x="9844" y="7155"/>
                  </a:moveTo>
                  <a:lnTo>
                    <a:pt x="9844" y="7162"/>
                  </a:lnTo>
                  <a:lnTo>
                    <a:pt x="9834" y="7197"/>
                  </a:lnTo>
                  <a:lnTo>
                    <a:pt x="9831" y="7188"/>
                  </a:lnTo>
                  <a:lnTo>
                    <a:pt x="9841" y="7162"/>
                  </a:lnTo>
                  <a:lnTo>
                    <a:pt x="9844" y="7155"/>
                  </a:lnTo>
                  <a:close/>
                  <a:moveTo>
                    <a:pt x="1359" y="12523"/>
                  </a:moveTo>
                  <a:cubicBezTo>
                    <a:pt x="1360" y="12527"/>
                    <a:pt x="1362" y="12532"/>
                    <a:pt x="1363" y="12535"/>
                  </a:cubicBezTo>
                  <a:cubicBezTo>
                    <a:pt x="1362" y="12531"/>
                    <a:pt x="1360" y="12527"/>
                    <a:pt x="1359" y="12523"/>
                  </a:cubicBezTo>
                  <a:close/>
                  <a:moveTo>
                    <a:pt x="11584" y="13564"/>
                  </a:moveTo>
                  <a:cubicBezTo>
                    <a:pt x="11574" y="13579"/>
                    <a:pt x="11564" y="13591"/>
                    <a:pt x="11552" y="13603"/>
                  </a:cubicBezTo>
                  <a:cubicBezTo>
                    <a:pt x="11537" y="13617"/>
                    <a:pt x="11521" y="13629"/>
                    <a:pt x="11503" y="13638"/>
                  </a:cubicBezTo>
                  <a:lnTo>
                    <a:pt x="11503" y="13638"/>
                  </a:lnTo>
                  <a:cubicBezTo>
                    <a:pt x="11537" y="13622"/>
                    <a:pt x="11565" y="13597"/>
                    <a:pt x="11584" y="13564"/>
                  </a:cubicBezTo>
                  <a:close/>
                  <a:moveTo>
                    <a:pt x="11503" y="13638"/>
                  </a:moveTo>
                  <a:cubicBezTo>
                    <a:pt x="11494" y="13641"/>
                    <a:pt x="11485" y="13645"/>
                    <a:pt x="11476" y="13647"/>
                  </a:cubicBezTo>
                  <a:cubicBezTo>
                    <a:pt x="11485" y="13645"/>
                    <a:pt x="11494" y="13642"/>
                    <a:pt x="11503" y="13638"/>
                  </a:cubicBezTo>
                  <a:close/>
                  <a:moveTo>
                    <a:pt x="11503" y="13676"/>
                  </a:moveTo>
                  <a:lnTo>
                    <a:pt x="11503" y="13676"/>
                  </a:lnTo>
                  <a:cubicBezTo>
                    <a:pt x="11502" y="13676"/>
                    <a:pt x="11501" y="13677"/>
                    <a:pt x="11500" y="13677"/>
                  </a:cubicBezTo>
                  <a:cubicBezTo>
                    <a:pt x="11501" y="13677"/>
                    <a:pt x="11502" y="13676"/>
                    <a:pt x="11503" y="13676"/>
                  </a:cubicBezTo>
                  <a:close/>
                  <a:moveTo>
                    <a:pt x="6745" y="1"/>
                  </a:moveTo>
                  <a:cubicBezTo>
                    <a:pt x="6723" y="1"/>
                    <a:pt x="6701" y="1"/>
                    <a:pt x="6680" y="2"/>
                  </a:cubicBezTo>
                  <a:cubicBezTo>
                    <a:pt x="6635" y="4"/>
                    <a:pt x="6586" y="12"/>
                    <a:pt x="6542" y="17"/>
                  </a:cubicBezTo>
                  <a:cubicBezTo>
                    <a:pt x="6498" y="24"/>
                    <a:pt x="6456" y="36"/>
                    <a:pt x="6412" y="44"/>
                  </a:cubicBezTo>
                  <a:cubicBezTo>
                    <a:pt x="6329" y="66"/>
                    <a:pt x="6248" y="98"/>
                    <a:pt x="6167" y="134"/>
                  </a:cubicBezTo>
                  <a:cubicBezTo>
                    <a:pt x="6017" y="203"/>
                    <a:pt x="5882" y="301"/>
                    <a:pt x="5764" y="419"/>
                  </a:cubicBezTo>
                  <a:cubicBezTo>
                    <a:pt x="5550" y="638"/>
                    <a:pt x="5415" y="922"/>
                    <a:pt x="5381" y="1224"/>
                  </a:cubicBezTo>
                  <a:cubicBezTo>
                    <a:pt x="5381" y="1224"/>
                    <a:pt x="5381" y="1224"/>
                    <a:pt x="5382" y="1224"/>
                  </a:cubicBezTo>
                  <a:cubicBezTo>
                    <a:pt x="5389" y="1224"/>
                    <a:pt x="5399" y="1189"/>
                    <a:pt x="5410" y="1156"/>
                  </a:cubicBezTo>
                  <a:lnTo>
                    <a:pt x="5410" y="1156"/>
                  </a:lnTo>
                  <a:lnTo>
                    <a:pt x="5398" y="1217"/>
                  </a:lnTo>
                  <a:cubicBezTo>
                    <a:pt x="5398" y="1234"/>
                    <a:pt x="5396" y="1251"/>
                    <a:pt x="5396" y="1269"/>
                  </a:cubicBezTo>
                  <a:cubicBezTo>
                    <a:pt x="5396" y="1298"/>
                    <a:pt x="5396" y="1325"/>
                    <a:pt x="5396" y="1350"/>
                  </a:cubicBezTo>
                  <a:cubicBezTo>
                    <a:pt x="5388" y="1350"/>
                    <a:pt x="5386" y="1320"/>
                    <a:pt x="5383" y="1315"/>
                  </a:cubicBezTo>
                  <a:cubicBezTo>
                    <a:pt x="5383" y="1314"/>
                    <a:pt x="5383" y="1314"/>
                    <a:pt x="5382" y="1314"/>
                  </a:cubicBezTo>
                  <a:cubicBezTo>
                    <a:pt x="5379" y="1314"/>
                    <a:pt x="5374" y="1339"/>
                    <a:pt x="5376" y="1426"/>
                  </a:cubicBezTo>
                  <a:cubicBezTo>
                    <a:pt x="5376" y="1445"/>
                    <a:pt x="5376" y="1465"/>
                    <a:pt x="5376" y="1485"/>
                  </a:cubicBezTo>
                  <a:cubicBezTo>
                    <a:pt x="5379" y="1504"/>
                    <a:pt x="5381" y="1524"/>
                    <a:pt x="5383" y="1546"/>
                  </a:cubicBezTo>
                  <a:cubicBezTo>
                    <a:pt x="5388" y="1588"/>
                    <a:pt x="5396" y="1632"/>
                    <a:pt x="5406" y="1676"/>
                  </a:cubicBezTo>
                  <a:cubicBezTo>
                    <a:pt x="5410" y="1698"/>
                    <a:pt x="5415" y="1720"/>
                    <a:pt x="5423" y="1742"/>
                  </a:cubicBezTo>
                  <a:lnTo>
                    <a:pt x="5425" y="1759"/>
                  </a:lnTo>
                  <a:lnTo>
                    <a:pt x="5428" y="1769"/>
                  </a:lnTo>
                  <a:lnTo>
                    <a:pt x="5430" y="1779"/>
                  </a:lnTo>
                  <a:cubicBezTo>
                    <a:pt x="5435" y="1789"/>
                    <a:pt x="5437" y="1801"/>
                    <a:pt x="5440" y="1813"/>
                  </a:cubicBezTo>
                  <a:cubicBezTo>
                    <a:pt x="5452" y="1860"/>
                    <a:pt x="5467" y="1907"/>
                    <a:pt x="5482" y="1956"/>
                  </a:cubicBezTo>
                  <a:cubicBezTo>
                    <a:pt x="5536" y="2152"/>
                    <a:pt x="5595" y="2363"/>
                    <a:pt x="5649" y="2565"/>
                  </a:cubicBezTo>
                  <a:cubicBezTo>
                    <a:pt x="5761" y="2965"/>
                    <a:pt x="5867" y="3326"/>
                    <a:pt x="5914" y="3429"/>
                  </a:cubicBezTo>
                  <a:cubicBezTo>
                    <a:pt x="5941" y="3542"/>
                    <a:pt x="5955" y="3635"/>
                    <a:pt x="5985" y="3677"/>
                  </a:cubicBezTo>
                  <a:cubicBezTo>
                    <a:pt x="5973" y="3635"/>
                    <a:pt x="5963" y="3593"/>
                    <a:pt x="5955" y="3549"/>
                  </a:cubicBezTo>
                  <a:lnTo>
                    <a:pt x="5955" y="3549"/>
                  </a:lnTo>
                  <a:cubicBezTo>
                    <a:pt x="5991" y="3680"/>
                    <a:pt x="6014" y="3771"/>
                    <a:pt x="6010" y="3771"/>
                  </a:cubicBezTo>
                  <a:cubicBezTo>
                    <a:pt x="6008" y="3771"/>
                    <a:pt x="5998" y="3745"/>
                    <a:pt x="5978" y="3684"/>
                  </a:cubicBezTo>
                  <a:lnTo>
                    <a:pt x="5978" y="3684"/>
                  </a:lnTo>
                  <a:cubicBezTo>
                    <a:pt x="6071" y="3971"/>
                    <a:pt x="6105" y="4126"/>
                    <a:pt x="6171" y="4295"/>
                  </a:cubicBezTo>
                  <a:cubicBezTo>
                    <a:pt x="6206" y="4469"/>
                    <a:pt x="6422" y="5238"/>
                    <a:pt x="6498" y="5410"/>
                  </a:cubicBezTo>
                  <a:cubicBezTo>
                    <a:pt x="6491" y="5475"/>
                    <a:pt x="6547" y="5603"/>
                    <a:pt x="6575" y="5705"/>
                  </a:cubicBezTo>
                  <a:lnTo>
                    <a:pt x="6575" y="5705"/>
                  </a:lnTo>
                  <a:cubicBezTo>
                    <a:pt x="6563" y="5707"/>
                    <a:pt x="6551" y="5709"/>
                    <a:pt x="6540" y="5709"/>
                  </a:cubicBezTo>
                  <a:cubicBezTo>
                    <a:pt x="6476" y="5748"/>
                    <a:pt x="6117" y="5846"/>
                    <a:pt x="5938" y="5893"/>
                  </a:cubicBezTo>
                  <a:cubicBezTo>
                    <a:pt x="5954" y="5890"/>
                    <a:pt x="5964" y="5888"/>
                    <a:pt x="5969" y="5888"/>
                  </a:cubicBezTo>
                  <a:cubicBezTo>
                    <a:pt x="5984" y="5888"/>
                    <a:pt x="5952" y="5902"/>
                    <a:pt x="5869" y="5927"/>
                  </a:cubicBezTo>
                  <a:cubicBezTo>
                    <a:pt x="5868" y="5927"/>
                    <a:pt x="5865" y="5926"/>
                    <a:pt x="5861" y="5926"/>
                  </a:cubicBezTo>
                  <a:cubicBezTo>
                    <a:pt x="5799" y="5926"/>
                    <a:pt x="5437" y="6011"/>
                    <a:pt x="5361" y="6058"/>
                  </a:cubicBezTo>
                  <a:cubicBezTo>
                    <a:pt x="5472" y="6028"/>
                    <a:pt x="5516" y="6004"/>
                    <a:pt x="5548" y="6004"/>
                  </a:cubicBezTo>
                  <a:cubicBezTo>
                    <a:pt x="5518" y="6033"/>
                    <a:pt x="5347" y="6060"/>
                    <a:pt x="5315" y="6094"/>
                  </a:cubicBezTo>
                  <a:lnTo>
                    <a:pt x="5293" y="6065"/>
                  </a:lnTo>
                  <a:cubicBezTo>
                    <a:pt x="4775" y="6220"/>
                    <a:pt x="4512" y="6320"/>
                    <a:pt x="4176" y="6389"/>
                  </a:cubicBezTo>
                  <a:cubicBezTo>
                    <a:pt x="3653" y="6571"/>
                    <a:pt x="2975" y="6718"/>
                    <a:pt x="2499" y="6875"/>
                  </a:cubicBezTo>
                  <a:cubicBezTo>
                    <a:pt x="2455" y="6889"/>
                    <a:pt x="2446" y="6893"/>
                    <a:pt x="2452" y="6893"/>
                  </a:cubicBezTo>
                  <a:cubicBezTo>
                    <a:pt x="2461" y="6893"/>
                    <a:pt x="2501" y="6885"/>
                    <a:pt x="2508" y="6885"/>
                  </a:cubicBezTo>
                  <a:cubicBezTo>
                    <a:pt x="2512" y="6885"/>
                    <a:pt x="2500" y="6889"/>
                    <a:pt x="2448" y="6904"/>
                  </a:cubicBezTo>
                  <a:cubicBezTo>
                    <a:pt x="2435" y="6909"/>
                    <a:pt x="2335" y="6922"/>
                    <a:pt x="2313" y="6927"/>
                  </a:cubicBezTo>
                  <a:cubicBezTo>
                    <a:pt x="2210" y="6954"/>
                    <a:pt x="2084" y="6998"/>
                    <a:pt x="2067" y="7003"/>
                  </a:cubicBezTo>
                  <a:cubicBezTo>
                    <a:pt x="2021" y="7015"/>
                    <a:pt x="1515" y="7155"/>
                    <a:pt x="1262" y="7241"/>
                  </a:cubicBezTo>
                  <a:cubicBezTo>
                    <a:pt x="1105" y="7278"/>
                    <a:pt x="852" y="7346"/>
                    <a:pt x="617" y="7413"/>
                  </a:cubicBezTo>
                  <a:cubicBezTo>
                    <a:pt x="499" y="7449"/>
                    <a:pt x="386" y="7481"/>
                    <a:pt x="290" y="7511"/>
                  </a:cubicBezTo>
                  <a:cubicBezTo>
                    <a:pt x="243" y="7525"/>
                    <a:pt x="202" y="7535"/>
                    <a:pt x="165" y="7550"/>
                  </a:cubicBezTo>
                  <a:cubicBezTo>
                    <a:pt x="137" y="7561"/>
                    <a:pt x="114" y="7575"/>
                    <a:pt x="93" y="7594"/>
                  </a:cubicBezTo>
                  <a:lnTo>
                    <a:pt x="93" y="7594"/>
                  </a:lnTo>
                  <a:cubicBezTo>
                    <a:pt x="93" y="7594"/>
                    <a:pt x="91" y="7595"/>
                    <a:pt x="89" y="7597"/>
                  </a:cubicBezTo>
                  <a:cubicBezTo>
                    <a:pt x="72" y="7606"/>
                    <a:pt x="59" y="7621"/>
                    <a:pt x="47" y="7636"/>
                  </a:cubicBezTo>
                  <a:cubicBezTo>
                    <a:pt x="13" y="7687"/>
                    <a:pt x="0" y="7749"/>
                    <a:pt x="10" y="7810"/>
                  </a:cubicBezTo>
                  <a:cubicBezTo>
                    <a:pt x="15" y="7832"/>
                    <a:pt x="22" y="7852"/>
                    <a:pt x="27" y="7876"/>
                  </a:cubicBezTo>
                  <a:cubicBezTo>
                    <a:pt x="77" y="8056"/>
                    <a:pt x="140" y="8272"/>
                    <a:pt x="177" y="8358"/>
                  </a:cubicBezTo>
                  <a:cubicBezTo>
                    <a:pt x="270" y="8760"/>
                    <a:pt x="513" y="9595"/>
                    <a:pt x="680" y="10174"/>
                  </a:cubicBezTo>
                  <a:cubicBezTo>
                    <a:pt x="919" y="11001"/>
                    <a:pt x="1163" y="11843"/>
                    <a:pt x="1359" y="12523"/>
                  </a:cubicBezTo>
                  <a:lnTo>
                    <a:pt x="1359" y="12523"/>
                  </a:lnTo>
                  <a:cubicBezTo>
                    <a:pt x="1345" y="12472"/>
                    <a:pt x="1330" y="12397"/>
                    <a:pt x="1335" y="12397"/>
                  </a:cubicBezTo>
                  <a:lnTo>
                    <a:pt x="1335" y="12397"/>
                  </a:lnTo>
                  <a:cubicBezTo>
                    <a:pt x="1337" y="12397"/>
                    <a:pt x="1344" y="12415"/>
                    <a:pt x="1358" y="12462"/>
                  </a:cubicBezTo>
                  <a:cubicBezTo>
                    <a:pt x="1392" y="12577"/>
                    <a:pt x="1353" y="12511"/>
                    <a:pt x="1375" y="12599"/>
                  </a:cubicBezTo>
                  <a:cubicBezTo>
                    <a:pt x="1667" y="13574"/>
                    <a:pt x="1967" y="14624"/>
                    <a:pt x="2273" y="15707"/>
                  </a:cubicBezTo>
                  <a:lnTo>
                    <a:pt x="2332" y="15908"/>
                  </a:lnTo>
                  <a:lnTo>
                    <a:pt x="2359" y="16011"/>
                  </a:lnTo>
                  <a:cubicBezTo>
                    <a:pt x="2364" y="16028"/>
                    <a:pt x="2369" y="16043"/>
                    <a:pt x="2377" y="16063"/>
                  </a:cubicBezTo>
                  <a:cubicBezTo>
                    <a:pt x="2381" y="16080"/>
                    <a:pt x="2389" y="16100"/>
                    <a:pt x="2401" y="16114"/>
                  </a:cubicBezTo>
                  <a:cubicBezTo>
                    <a:pt x="2442" y="16181"/>
                    <a:pt x="2515" y="16222"/>
                    <a:pt x="2593" y="16222"/>
                  </a:cubicBezTo>
                  <a:cubicBezTo>
                    <a:pt x="2595" y="16222"/>
                    <a:pt x="2598" y="16222"/>
                    <a:pt x="2600" y="16222"/>
                  </a:cubicBezTo>
                  <a:cubicBezTo>
                    <a:pt x="2637" y="16220"/>
                    <a:pt x="2674" y="16210"/>
                    <a:pt x="2708" y="16198"/>
                  </a:cubicBezTo>
                  <a:lnTo>
                    <a:pt x="2811" y="16168"/>
                  </a:lnTo>
                  <a:lnTo>
                    <a:pt x="3633" y="15930"/>
                  </a:lnTo>
                  <a:cubicBezTo>
                    <a:pt x="4183" y="15771"/>
                    <a:pt x="4733" y="15606"/>
                    <a:pt x="5280" y="15439"/>
                  </a:cubicBezTo>
                  <a:cubicBezTo>
                    <a:pt x="5833" y="15304"/>
                    <a:pt x="6979" y="14966"/>
                    <a:pt x="7220" y="14902"/>
                  </a:cubicBezTo>
                  <a:cubicBezTo>
                    <a:pt x="7865" y="14725"/>
                    <a:pt x="8545" y="14497"/>
                    <a:pt x="9196" y="14313"/>
                  </a:cubicBezTo>
                  <a:lnTo>
                    <a:pt x="9196" y="14313"/>
                  </a:lnTo>
                  <a:cubicBezTo>
                    <a:pt x="9178" y="14322"/>
                    <a:pt x="9161" y="14332"/>
                    <a:pt x="9142" y="14340"/>
                  </a:cubicBezTo>
                  <a:cubicBezTo>
                    <a:pt x="9350" y="14273"/>
                    <a:pt x="9328" y="14288"/>
                    <a:pt x="9443" y="14239"/>
                  </a:cubicBezTo>
                  <a:cubicBezTo>
                    <a:pt x="10212" y="14052"/>
                    <a:pt x="11319" y="13689"/>
                    <a:pt x="11446" y="13684"/>
                  </a:cubicBezTo>
                  <a:lnTo>
                    <a:pt x="11469" y="13615"/>
                  </a:lnTo>
                  <a:lnTo>
                    <a:pt x="11469" y="13615"/>
                  </a:lnTo>
                  <a:cubicBezTo>
                    <a:pt x="11449" y="13620"/>
                    <a:pt x="11476" y="13623"/>
                    <a:pt x="11415" y="13642"/>
                  </a:cubicBezTo>
                  <a:cubicBezTo>
                    <a:pt x="11007" y="13760"/>
                    <a:pt x="10072" y="14013"/>
                    <a:pt x="9861" y="14092"/>
                  </a:cubicBezTo>
                  <a:cubicBezTo>
                    <a:pt x="9860" y="14091"/>
                    <a:pt x="9858" y="14091"/>
                    <a:pt x="9856" y="14091"/>
                  </a:cubicBezTo>
                  <a:cubicBezTo>
                    <a:pt x="9842" y="14091"/>
                    <a:pt x="9807" y="14098"/>
                    <a:pt x="9792" y="14098"/>
                  </a:cubicBezTo>
                  <a:cubicBezTo>
                    <a:pt x="9787" y="14098"/>
                    <a:pt x="9784" y="14097"/>
                    <a:pt x="9787" y="14094"/>
                  </a:cubicBezTo>
                  <a:lnTo>
                    <a:pt x="9787" y="14094"/>
                  </a:lnTo>
                  <a:cubicBezTo>
                    <a:pt x="8714" y="14403"/>
                    <a:pt x="7465" y="14791"/>
                    <a:pt x="6368" y="15078"/>
                  </a:cubicBezTo>
                  <a:cubicBezTo>
                    <a:pt x="6122" y="15177"/>
                    <a:pt x="5587" y="15307"/>
                    <a:pt x="5126" y="15437"/>
                  </a:cubicBezTo>
                  <a:cubicBezTo>
                    <a:pt x="4836" y="15520"/>
                    <a:pt x="4135" y="15731"/>
                    <a:pt x="4136" y="15734"/>
                  </a:cubicBezTo>
                  <a:lnTo>
                    <a:pt x="4136" y="15734"/>
                  </a:lnTo>
                  <a:cubicBezTo>
                    <a:pt x="4034" y="15751"/>
                    <a:pt x="3812" y="15826"/>
                    <a:pt x="3791" y="15826"/>
                  </a:cubicBezTo>
                  <a:cubicBezTo>
                    <a:pt x="3786" y="15826"/>
                    <a:pt x="3793" y="15821"/>
                    <a:pt x="3817" y="15810"/>
                  </a:cubicBezTo>
                  <a:lnTo>
                    <a:pt x="3817" y="15810"/>
                  </a:lnTo>
                  <a:cubicBezTo>
                    <a:pt x="3663" y="15869"/>
                    <a:pt x="3525" y="15893"/>
                    <a:pt x="3395" y="15950"/>
                  </a:cubicBezTo>
                  <a:cubicBezTo>
                    <a:pt x="3395" y="15949"/>
                    <a:pt x="3394" y="15949"/>
                    <a:pt x="3392" y="15949"/>
                  </a:cubicBezTo>
                  <a:cubicBezTo>
                    <a:pt x="3372" y="15949"/>
                    <a:pt x="3272" y="15976"/>
                    <a:pt x="3142" y="16014"/>
                  </a:cubicBezTo>
                  <a:cubicBezTo>
                    <a:pt x="2995" y="16058"/>
                    <a:pt x="2809" y="16114"/>
                    <a:pt x="2651" y="16166"/>
                  </a:cubicBezTo>
                  <a:cubicBezTo>
                    <a:pt x="2647" y="16166"/>
                    <a:pt x="2644" y="16163"/>
                    <a:pt x="2644" y="16161"/>
                  </a:cubicBezTo>
                  <a:cubicBezTo>
                    <a:pt x="2642" y="16161"/>
                    <a:pt x="2639" y="16159"/>
                    <a:pt x="2637" y="16159"/>
                  </a:cubicBezTo>
                  <a:lnTo>
                    <a:pt x="2590" y="16159"/>
                  </a:lnTo>
                  <a:cubicBezTo>
                    <a:pt x="2588" y="16159"/>
                    <a:pt x="2586" y="16159"/>
                    <a:pt x="2585" y="16159"/>
                  </a:cubicBezTo>
                  <a:cubicBezTo>
                    <a:pt x="2511" y="16159"/>
                    <a:pt x="2447" y="16110"/>
                    <a:pt x="2426" y="16041"/>
                  </a:cubicBezTo>
                  <a:cubicBezTo>
                    <a:pt x="2401" y="15955"/>
                    <a:pt x="2377" y="15869"/>
                    <a:pt x="2352" y="15783"/>
                  </a:cubicBezTo>
                  <a:cubicBezTo>
                    <a:pt x="2303" y="15609"/>
                    <a:pt x="2259" y="15442"/>
                    <a:pt x="2207" y="15304"/>
                  </a:cubicBezTo>
                  <a:cubicBezTo>
                    <a:pt x="2097" y="14882"/>
                    <a:pt x="1689" y="13485"/>
                    <a:pt x="1385" y="12442"/>
                  </a:cubicBezTo>
                  <a:cubicBezTo>
                    <a:pt x="1385" y="12442"/>
                    <a:pt x="1385" y="12441"/>
                    <a:pt x="1385" y="12441"/>
                  </a:cubicBezTo>
                  <a:cubicBezTo>
                    <a:pt x="1388" y="12441"/>
                    <a:pt x="1400" y="12476"/>
                    <a:pt x="1402" y="12476"/>
                  </a:cubicBezTo>
                  <a:cubicBezTo>
                    <a:pt x="1404" y="12476"/>
                    <a:pt x="1402" y="12466"/>
                    <a:pt x="1395" y="12435"/>
                  </a:cubicBezTo>
                  <a:cubicBezTo>
                    <a:pt x="1103" y="11475"/>
                    <a:pt x="899" y="10660"/>
                    <a:pt x="698" y="10086"/>
                  </a:cubicBezTo>
                  <a:lnTo>
                    <a:pt x="698" y="10086"/>
                  </a:lnTo>
                  <a:cubicBezTo>
                    <a:pt x="700" y="10090"/>
                    <a:pt x="702" y="10092"/>
                    <a:pt x="704" y="10092"/>
                  </a:cubicBezTo>
                  <a:cubicBezTo>
                    <a:pt x="723" y="10092"/>
                    <a:pt x="576" y="9633"/>
                    <a:pt x="592" y="9633"/>
                  </a:cubicBezTo>
                  <a:lnTo>
                    <a:pt x="592" y="9633"/>
                  </a:lnTo>
                  <a:cubicBezTo>
                    <a:pt x="593" y="9633"/>
                    <a:pt x="594" y="9633"/>
                    <a:pt x="594" y="9634"/>
                  </a:cubicBezTo>
                  <a:cubicBezTo>
                    <a:pt x="518" y="9418"/>
                    <a:pt x="432" y="9126"/>
                    <a:pt x="339" y="8785"/>
                  </a:cubicBezTo>
                  <a:cubicBezTo>
                    <a:pt x="293" y="8615"/>
                    <a:pt x="241" y="8431"/>
                    <a:pt x="189" y="8240"/>
                  </a:cubicBezTo>
                  <a:cubicBezTo>
                    <a:pt x="162" y="8144"/>
                    <a:pt x="135" y="8046"/>
                    <a:pt x="108" y="7948"/>
                  </a:cubicBezTo>
                  <a:cubicBezTo>
                    <a:pt x="96" y="7899"/>
                    <a:pt x="79" y="7845"/>
                    <a:pt x="69" y="7798"/>
                  </a:cubicBezTo>
                  <a:cubicBezTo>
                    <a:pt x="59" y="7754"/>
                    <a:pt x="69" y="7707"/>
                    <a:pt x="94" y="7668"/>
                  </a:cubicBezTo>
                  <a:cubicBezTo>
                    <a:pt x="106" y="7648"/>
                    <a:pt x="123" y="7631"/>
                    <a:pt x="143" y="7616"/>
                  </a:cubicBezTo>
                  <a:cubicBezTo>
                    <a:pt x="153" y="7609"/>
                    <a:pt x="162" y="7604"/>
                    <a:pt x="175" y="7599"/>
                  </a:cubicBezTo>
                  <a:lnTo>
                    <a:pt x="192" y="7594"/>
                  </a:lnTo>
                  <a:lnTo>
                    <a:pt x="212" y="7587"/>
                  </a:lnTo>
                  <a:lnTo>
                    <a:pt x="376" y="7540"/>
                  </a:lnTo>
                  <a:lnTo>
                    <a:pt x="707" y="7447"/>
                  </a:lnTo>
                  <a:lnTo>
                    <a:pt x="1360" y="7255"/>
                  </a:lnTo>
                  <a:lnTo>
                    <a:pt x="2588" y="6892"/>
                  </a:lnTo>
                  <a:cubicBezTo>
                    <a:pt x="2917" y="6796"/>
                    <a:pt x="3109" y="6730"/>
                    <a:pt x="3146" y="6730"/>
                  </a:cubicBezTo>
                  <a:cubicBezTo>
                    <a:pt x="3152" y="6730"/>
                    <a:pt x="3154" y="6732"/>
                    <a:pt x="3152" y="6735"/>
                  </a:cubicBezTo>
                  <a:cubicBezTo>
                    <a:pt x="3209" y="6718"/>
                    <a:pt x="3268" y="6698"/>
                    <a:pt x="3322" y="6671"/>
                  </a:cubicBezTo>
                  <a:cubicBezTo>
                    <a:pt x="4006" y="6502"/>
                    <a:pt x="4866" y="6256"/>
                    <a:pt x="5376" y="6082"/>
                  </a:cubicBezTo>
                  <a:lnTo>
                    <a:pt x="5376" y="6082"/>
                  </a:lnTo>
                  <a:cubicBezTo>
                    <a:pt x="5386" y="6089"/>
                    <a:pt x="5374" y="6102"/>
                    <a:pt x="5329" y="6119"/>
                  </a:cubicBezTo>
                  <a:cubicBezTo>
                    <a:pt x="5521" y="6063"/>
                    <a:pt x="5802" y="5969"/>
                    <a:pt x="5819" y="5969"/>
                  </a:cubicBezTo>
                  <a:cubicBezTo>
                    <a:pt x="5824" y="5969"/>
                    <a:pt x="5808" y="5976"/>
                    <a:pt x="5764" y="5994"/>
                  </a:cubicBezTo>
                  <a:lnTo>
                    <a:pt x="6606" y="5741"/>
                  </a:lnTo>
                  <a:lnTo>
                    <a:pt x="6623" y="5736"/>
                  </a:lnTo>
                  <a:lnTo>
                    <a:pt x="6618" y="5719"/>
                  </a:lnTo>
                  <a:cubicBezTo>
                    <a:pt x="6402" y="4992"/>
                    <a:pt x="6284" y="4590"/>
                    <a:pt x="5968" y="3458"/>
                  </a:cubicBezTo>
                  <a:cubicBezTo>
                    <a:pt x="5967" y="3458"/>
                    <a:pt x="5966" y="3457"/>
                    <a:pt x="5966" y="3457"/>
                  </a:cubicBezTo>
                  <a:cubicBezTo>
                    <a:pt x="5964" y="3457"/>
                    <a:pt x="5962" y="3459"/>
                    <a:pt x="5960" y="3459"/>
                  </a:cubicBezTo>
                  <a:cubicBezTo>
                    <a:pt x="5956" y="3459"/>
                    <a:pt x="5949" y="3452"/>
                    <a:pt x="5936" y="3407"/>
                  </a:cubicBezTo>
                  <a:cubicBezTo>
                    <a:pt x="5885" y="3205"/>
                    <a:pt x="5647" y="2322"/>
                    <a:pt x="5625" y="2322"/>
                  </a:cubicBezTo>
                  <a:lnTo>
                    <a:pt x="5625" y="2322"/>
                  </a:lnTo>
                  <a:cubicBezTo>
                    <a:pt x="5623" y="2322"/>
                    <a:pt x="5623" y="2333"/>
                    <a:pt x="5626" y="2356"/>
                  </a:cubicBezTo>
                  <a:cubicBezTo>
                    <a:pt x="5541" y="2049"/>
                    <a:pt x="5545" y="1993"/>
                    <a:pt x="5487" y="1855"/>
                  </a:cubicBezTo>
                  <a:cubicBezTo>
                    <a:pt x="5501" y="1838"/>
                    <a:pt x="5479" y="1764"/>
                    <a:pt x="5462" y="1698"/>
                  </a:cubicBezTo>
                  <a:cubicBezTo>
                    <a:pt x="5452" y="1664"/>
                    <a:pt x="5442" y="1634"/>
                    <a:pt x="5435" y="1615"/>
                  </a:cubicBezTo>
                  <a:cubicBezTo>
                    <a:pt x="5432" y="1602"/>
                    <a:pt x="5429" y="1595"/>
                    <a:pt x="5427" y="1595"/>
                  </a:cubicBezTo>
                  <a:cubicBezTo>
                    <a:pt x="5426" y="1595"/>
                    <a:pt x="5426" y="1595"/>
                    <a:pt x="5426" y="1596"/>
                  </a:cubicBezTo>
                  <a:lnTo>
                    <a:pt x="5426" y="1596"/>
                  </a:lnTo>
                  <a:cubicBezTo>
                    <a:pt x="5428" y="1569"/>
                    <a:pt x="5427" y="1542"/>
                    <a:pt x="5423" y="1516"/>
                  </a:cubicBezTo>
                  <a:cubicBezTo>
                    <a:pt x="5419" y="1485"/>
                    <a:pt x="5423" y="1457"/>
                    <a:pt x="5427" y="1457"/>
                  </a:cubicBezTo>
                  <a:cubicBezTo>
                    <a:pt x="5428" y="1457"/>
                    <a:pt x="5429" y="1459"/>
                    <a:pt x="5430" y="1462"/>
                  </a:cubicBezTo>
                  <a:cubicBezTo>
                    <a:pt x="5428" y="1411"/>
                    <a:pt x="5428" y="1359"/>
                    <a:pt x="5430" y="1308"/>
                  </a:cubicBezTo>
                  <a:cubicBezTo>
                    <a:pt x="5433" y="1281"/>
                    <a:pt x="5433" y="1254"/>
                    <a:pt x="5435" y="1227"/>
                  </a:cubicBezTo>
                  <a:cubicBezTo>
                    <a:pt x="5440" y="1200"/>
                    <a:pt x="5445" y="1173"/>
                    <a:pt x="5450" y="1143"/>
                  </a:cubicBezTo>
                  <a:cubicBezTo>
                    <a:pt x="5460" y="1087"/>
                    <a:pt x="5472" y="1030"/>
                    <a:pt x="5489" y="974"/>
                  </a:cubicBezTo>
                  <a:cubicBezTo>
                    <a:pt x="5499" y="947"/>
                    <a:pt x="5511" y="920"/>
                    <a:pt x="5521" y="890"/>
                  </a:cubicBezTo>
                  <a:lnTo>
                    <a:pt x="5536" y="849"/>
                  </a:lnTo>
                  <a:lnTo>
                    <a:pt x="5558" y="807"/>
                  </a:lnTo>
                  <a:cubicBezTo>
                    <a:pt x="5612" y="689"/>
                    <a:pt x="5683" y="581"/>
                    <a:pt x="5769" y="485"/>
                  </a:cubicBezTo>
                  <a:cubicBezTo>
                    <a:pt x="5860" y="382"/>
                    <a:pt x="5965" y="296"/>
                    <a:pt x="6083" y="228"/>
                  </a:cubicBezTo>
                  <a:cubicBezTo>
                    <a:pt x="6144" y="191"/>
                    <a:pt x="6206" y="159"/>
                    <a:pt x="6272" y="134"/>
                  </a:cubicBezTo>
                  <a:lnTo>
                    <a:pt x="6373" y="100"/>
                  </a:lnTo>
                  <a:lnTo>
                    <a:pt x="6400" y="90"/>
                  </a:lnTo>
                  <a:lnTo>
                    <a:pt x="6424" y="85"/>
                  </a:lnTo>
                  <a:lnTo>
                    <a:pt x="6478" y="73"/>
                  </a:lnTo>
                  <a:cubicBezTo>
                    <a:pt x="6574" y="52"/>
                    <a:pt x="6671" y="40"/>
                    <a:pt x="6768" y="40"/>
                  </a:cubicBezTo>
                  <a:cubicBezTo>
                    <a:pt x="6815" y="40"/>
                    <a:pt x="6863" y="43"/>
                    <a:pt x="6910" y="49"/>
                  </a:cubicBezTo>
                  <a:cubicBezTo>
                    <a:pt x="7205" y="83"/>
                    <a:pt x="7477" y="213"/>
                    <a:pt x="7688" y="419"/>
                  </a:cubicBezTo>
                  <a:cubicBezTo>
                    <a:pt x="7821" y="539"/>
                    <a:pt x="7926" y="687"/>
                    <a:pt x="7998" y="849"/>
                  </a:cubicBezTo>
                  <a:cubicBezTo>
                    <a:pt x="8066" y="1003"/>
                    <a:pt x="8103" y="1163"/>
                    <a:pt x="8150" y="1313"/>
                  </a:cubicBezTo>
                  <a:cubicBezTo>
                    <a:pt x="8236" y="1612"/>
                    <a:pt x="8317" y="1892"/>
                    <a:pt x="8395" y="2174"/>
                  </a:cubicBezTo>
                  <a:cubicBezTo>
                    <a:pt x="8548" y="2739"/>
                    <a:pt x="8705" y="3311"/>
                    <a:pt x="8913" y="4069"/>
                  </a:cubicBezTo>
                  <a:cubicBezTo>
                    <a:pt x="8992" y="4307"/>
                    <a:pt x="9092" y="4732"/>
                    <a:pt x="9142" y="4803"/>
                  </a:cubicBezTo>
                  <a:cubicBezTo>
                    <a:pt x="9139" y="4851"/>
                    <a:pt x="9266" y="5261"/>
                    <a:pt x="9319" y="5437"/>
                  </a:cubicBezTo>
                  <a:lnTo>
                    <a:pt x="9319" y="5437"/>
                  </a:lnTo>
                  <a:cubicBezTo>
                    <a:pt x="9300" y="5371"/>
                    <a:pt x="9286" y="5303"/>
                    <a:pt x="9274" y="5235"/>
                  </a:cubicBezTo>
                  <a:lnTo>
                    <a:pt x="9274" y="5235"/>
                  </a:lnTo>
                  <a:cubicBezTo>
                    <a:pt x="9328" y="5432"/>
                    <a:pt x="9348" y="5488"/>
                    <a:pt x="9360" y="5549"/>
                  </a:cubicBezTo>
                  <a:cubicBezTo>
                    <a:pt x="9348" y="5513"/>
                    <a:pt x="9344" y="5501"/>
                    <a:pt x="9342" y="5501"/>
                  </a:cubicBezTo>
                  <a:lnTo>
                    <a:pt x="9342" y="5501"/>
                  </a:lnTo>
                  <a:cubicBezTo>
                    <a:pt x="9340" y="5501"/>
                    <a:pt x="9348" y="5542"/>
                    <a:pt x="9345" y="5542"/>
                  </a:cubicBezTo>
                  <a:cubicBezTo>
                    <a:pt x="9343" y="5542"/>
                    <a:pt x="9338" y="5533"/>
                    <a:pt x="9329" y="5507"/>
                  </a:cubicBezTo>
                  <a:lnTo>
                    <a:pt x="9329" y="5507"/>
                  </a:lnTo>
                  <a:cubicBezTo>
                    <a:pt x="9468" y="5899"/>
                    <a:pt x="9599" y="6482"/>
                    <a:pt x="9625" y="6482"/>
                  </a:cubicBezTo>
                  <a:cubicBezTo>
                    <a:pt x="9626" y="6482"/>
                    <a:pt x="9627" y="6481"/>
                    <a:pt x="9628" y="6480"/>
                  </a:cubicBezTo>
                  <a:cubicBezTo>
                    <a:pt x="9683" y="6794"/>
                    <a:pt x="9698" y="6771"/>
                    <a:pt x="9811" y="7132"/>
                  </a:cubicBezTo>
                  <a:lnTo>
                    <a:pt x="9811" y="7132"/>
                  </a:lnTo>
                  <a:cubicBezTo>
                    <a:pt x="9810" y="7133"/>
                    <a:pt x="9810" y="7134"/>
                    <a:pt x="9810" y="7134"/>
                  </a:cubicBezTo>
                  <a:lnTo>
                    <a:pt x="9810" y="7134"/>
                  </a:lnTo>
                  <a:cubicBezTo>
                    <a:pt x="9808" y="7132"/>
                    <a:pt x="9807" y="7131"/>
                    <a:pt x="9807" y="7131"/>
                  </a:cubicBezTo>
                  <a:lnTo>
                    <a:pt x="9807" y="7131"/>
                  </a:lnTo>
                  <a:cubicBezTo>
                    <a:pt x="9806" y="7131"/>
                    <a:pt x="9806" y="7135"/>
                    <a:pt x="9807" y="7141"/>
                  </a:cubicBezTo>
                  <a:lnTo>
                    <a:pt x="9807" y="7141"/>
                  </a:lnTo>
                  <a:cubicBezTo>
                    <a:pt x="9806" y="7143"/>
                    <a:pt x="9805" y="7145"/>
                    <a:pt x="9804" y="7147"/>
                  </a:cubicBezTo>
                  <a:lnTo>
                    <a:pt x="9808" y="7148"/>
                  </a:lnTo>
                  <a:lnTo>
                    <a:pt x="9808" y="7148"/>
                  </a:lnTo>
                  <a:cubicBezTo>
                    <a:pt x="9809" y="7152"/>
                    <a:pt x="9810" y="7157"/>
                    <a:pt x="9812" y="7162"/>
                  </a:cubicBezTo>
                  <a:lnTo>
                    <a:pt x="9826" y="7221"/>
                  </a:lnTo>
                  <a:lnTo>
                    <a:pt x="9851" y="7165"/>
                  </a:lnTo>
                  <a:cubicBezTo>
                    <a:pt x="9853" y="7160"/>
                    <a:pt x="9855" y="7155"/>
                    <a:pt x="9857" y="7150"/>
                  </a:cubicBezTo>
                  <a:lnTo>
                    <a:pt x="9857" y="7150"/>
                  </a:lnTo>
                  <a:lnTo>
                    <a:pt x="9863" y="7150"/>
                  </a:lnTo>
                  <a:cubicBezTo>
                    <a:pt x="9862" y="7147"/>
                    <a:pt x="9862" y="7144"/>
                    <a:pt x="9861" y="7141"/>
                  </a:cubicBezTo>
                  <a:lnTo>
                    <a:pt x="9861" y="7141"/>
                  </a:lnTo>
                  <a:cubicBezTo>
                    <a:pt x="9921" y="6993"/>
                    <a:pt x="10073" y="6577"/>
                    <a:pt x="10081" y="6577"/>
                  </a:cubicBezTo>
                  <a:lnTo>
                    <a:pt x="10081" y="6577"/>
                  </a:lnTo>
                  <a:cubicBezTo>
                    <a:pt x="10083" y="6577"/>
                    <a:pt x="10076" y="6606"/>
                    <a:pt x="10055" y="6674"/>
                  </a:cubicBezTo>
                  <a:cubicBezTo>
                    <a:pt x="10155" y="6401"/>
                    <a:pt x="10217" y="6251"/>
                    <a:pt x="10278" y="6102"/>
                  </a:cubicBezTo>
                  <a:cubicBezTo>
                    <a:pt x="10310" y="6026"/>
                    <a:pt x="10339" y="5950"/>
                    <a:pt x="10376" y="5859"/>
                  </a:cubicBezTo>
                  <a:cubicBezTo>
                    <a:pt x="10386" y="5837"/>
                    <a:pt x="10396" y="5815"/>
                    <a:pt x="10406" y="5788"/>
                  </a:cubicBezTo>
                  <a:lnTo>
                    <a:pt x="10420" y="5751"/>
                  </a:lnTo>
                  <a:lnTo>
                    <a:pt x="10438" y="5714"/>
                  </a:lnTo>
                  <a:cubicBezTo>
                    <a:pt x="10450" y="5687"/>
                    <a:pt x="10460" y="5655"/>
                    <a:pt x="10477" y="5628"/>
                  </a:cubicBezTo>
                  <a:cubicBezTo>
                    <a:pt x="10492" y="5601"/>
                    <a:pt x="10509" y="5574"/>
                    <a:pt x="10526" y="5542"/>
                  </a:cubicBezTo>
                  <a:cubicBezTo>
                    <a:pt x="10524" y="5532"/>
                    <a:pt x="10501" y="5547"/>
                    <a:pt x="10541" y="5486"/>
                  </a:cubicBezTo>
                  <a:cubicBezTo>
                    <a:pt x="10570" y="5451"/>
                    <a:pt x="10590" y="5419"/>
                    <a:pt x="10612" y="5397"/>
                  </a:cubicBezTo>
                  <a:cubicBezTo>
                    <a:pt x="10636" y="5375"/>
                    <a:pt x="10654" y="5356"/>
                    <a:pt x="10666" y="5341"/>
                  </a:cubicBezTo>
                  <a:cubicBezTo>
                    <a:pt x="10693" y="5309"/>
                    <a:pt x="10703" y="5292"/>
                    <a:pt x="10700" y="5289"/>
                  </a:cubicBezTo>
                  <a:cubicBezTo>
                    <a:pt x="10818" y="5184"/>
                    <a:pt x="10948" y="5098"/>
                    <a:pt x="11088" y="5029"/>
                  </a:cubicBezTo>
                  <a:cubicBezTo>
                    <a:pt x="11108" y="5019"/>
                    <a:pt x="11130" y="5009"/>
                    <a:pt x="11149" y="5002"/>
                  </a:cubicBezTo>
                  <a:lnTo>
                    <a:pt x="11211" y="4978"/>
                  </a:lnTo>
                  <a:cubicBezTo>
                    <a:pt x="11250" y="4963"/>
                    <a:pt x="11292" y="4953"/>
                    <a:pt x="11326" y="4941"/>
                  </a:cubicBezTo>
                  <a:cubicBezTo>
                    <a:pt x="11361" y="4928"/>
                    <a:pt x="11392" y="4924"/>
                    <a:pt x="11422" y="4916"/>
                  </a:cubicBezTo>
                  <a:lnTo>
                    <a:pt x="11486" y="4901"/>
                  </a:lnTo>
                  <a:cubicBezTo>
                    <a:pt x="11507" y="4901"/>
                    <a:pt x="11528" y="4900"/>
                    <a:pt x="11549" y="4900"/>
                  </a:cubicBezTo>
                  <a:cubicBezTo>
                    <a:pt x="11676" y="4900"/>
                    <a:pt x="11803" y="4913"/>
                    <a:pt x="11928" y="4938"/>
                  </a:cubicBezTo>
                  <a:cubicBezTo>
                    <a:pt x="12114" y="4978"/>
                    <a:pt x="12288" y="5056"/>
                    <a:pt x="12443" y="5167"/>
                  </a:cubicBezTo>
                  <a:cubicBezTo>
                    <a:pt x="12423" y="5152"/>
                    <a:pt x="12399" y="5132"/>
                    <a:pt x="12377" y="5117"/>
                  </a:cubicBezTo>
                  <a:cubicBezTo>
                    <a:pt x="12352" y="5100"/>
                    <a:pt x="12330" y="5088"/>
                    <a:pt x="12315" y="5076"/>
                  </a:cubicBezTo>
                  <a:cubicBezTo>
                    <a:pt x="12298" y="5065"/>
                    <a:pt x="12289" y="5057"/>
                    <a:pt x="12292" y="5057"/>
                  </a:cubicBezTo>
                  <a:lnTo>
                    <a:pt x="12292" y="5057"/>
                  </a:lnTo>
                  <a:cubicBezTo>
                    <a:pt x="12295" y="5057"/>
                    <a:pt x="12311" y="5065"/>
                    <a:pt x="12342" y="5083"/>
                  </a:cubicBezTo>
                  <a:cubicBezTo>
                    <a:pt x="12369" y="5105"/>
                    <a:pt x="12404" y="5135"/>
                    <a:pt x="12443" y="5167"/>
                  </a:cubicBezTo>
                  <a:lnTo>
                    <a:pt x="12446" y="5167"/>
                  </a:lnTo>
                  <a:cubicBezTo>
                    <a:pt x="12475" y="5186"/>
                    <a:pt x="12504" y="5218"/>
                    <a:pt x="12536" y="5245"/>
                  </a:cubicBezTo>
                  <a:cubicBezTo>
                    <a:pt x="12568" y="5277"/>
                    <a:pt x="12600" y="5309"/>
                    <a:pt x="12627" y="5341"/>
                  </a:cubicBezTo>
                  <a:cubicBezTo>
                    <a:pt x="12689" y="5410"/>
                    <a:pt x="12740" y="5481"/>
                    <a:pt x="12787" y="5559"/>
                  </a:cubicBezTo>
                  <a:cubicBezTo>
                    <a:pt x="12824" y="5621"/>
                    <a:pt x="12858" y="5682"/>
                    <a:pt x="12885" y="5748"/>
                  </a:cubicBezTo>
                  <a:cubicBezTo>
                    <a:pt x="12895" y="5773"/>
                    <a:pt x="12905" y="5792"/>
                    <a:pt x="12912" y="5805"/>
                  </a:cubicBezTo>
                  <a:cubicBezTo>
                    <a:pt x="12916" y="5818"/>
                    <a:pt x="12920" y="5825"/>
                    <a:pt x="12922" y="5825"/>
                  </a:cubicBezTo>
                  <a:cubicBezTo>
                    <a:pt x="12922" y="5825"/>
                    <a:pt x="12922" y="5825"/>
                    <a:pt x="12922" y="5824"/>
                  </a:cubicBezTo>
                  <a:lnTo>
                    <a:pt x="12922" y="5824"/>
                  </a:lnTo>
                  <a:cubicBezTo>
                    <a:pt x="12993" y="6080"/>
                    <a:pt x="12988" y="6352"/>
                    <a:pt x="12912" y="6605"/>
                  </a:cubicBezTo>
                  <a:cubicBezTo>
                    <a:pt x="12878" y="6715"/>
                    <a:pt x="12838" y="6816"/>
                    <a:pt x="12811" y="6897"/>
                  </a:cubicBezTo>
                  <a:cubicBezTo>
                    <a:pt x="12792" y="6951"/>
                    <a:pt x="12774" y="7005"/>
                    <a:pt x="12762" y="7064"/>
                  </a:cubicBezTo>
                  <a:cubicBezTo>
                    <a:pt x="12666" y="7255"/>
                    <a:pt x="12595" y="7471"/>
                    <a:pt x="12600" y="7486"/>
                  </a:cubicBezTo>
                  <a:cubicBezTo>
                    <a:pt x="12428" y="7876"/>
                    <a:pt x="12210" y="8436"/>
                    <a:pt x="12038" y="8937"/>
                  </a:cubicBezTo>
                  <a:cubicBezTo>
                    <a:pt x="11925" y="9128"/>
                    <a:pt x="11638" y="10076"/>
                    <a:pt x="11429" y="10508"/>
                  </a:cubicBezTo>
                  <a:cubicBezTo>
                    <a:pt x="11437" y="10535"/>
                    <a:pt x="11316" y="10783"/>
                    <a:pt x="11287" y="10930"/>
                  </a:cubicBezTo>
                  <a:cubicBezTo>
                    <a:pt x="11235" y="11041"/>
                    <a:pt x="11147" y="11271"/>
                    <a:pt x="11068" y="11500"/>
                  </a:cubicBezTo>
                  <a:lnTo>
                    <a:pt x="11068" y="11502"/>
                  </a:lnTo>
                  <a:lnTo>
                    <a:pt x="11068" y="11504"/>
                  </a:lnTo>
                  <a:lnTo>
                    <a:pt x="11081" y="11541"/>
                  </a:lnTo>
                  <a:cubicBezTo>
                    <a:pt x="11154" y="11865"/>
                    <a:pt x="11316" y="12430"/>
                    <a:pt x="11466" y="12913"/>
                  </a:cubicBezTo>
                  <a:cubicBezTo>
                    <a:pt x="11498" y="13063"/>
                    <a:pt x="11520" y="13142"/>
                    <a:pt x="11550" y="13247"/>
                  </a:cubicBezTo>
                  <a:cubicBezTo>
                    <a:pt x="11567" y="13299"/>
                    <a:pt x="11584" y="13358"/>
                    <a:pt x="11606" y="13434"/>
                  </a:cubicBezTo>
                  <a:cubicBezTo>
                    <a:pt x="11613" y="13473"/>
                    <a:pt x="11608" y="13515"/>
                    <a:pt x="11591" y="13549"/>
                  </a:cubicBezTo>
                  <a:cubicBezTo>
                    <a:pt x="11589" y="13554"/>
                    <a:pt x="11586" y="13560"/>
                    <a:pt x="11584" y="13564"/>
                  </a:cubicBezTo>
                  <a:lnTo>
                    <a:pt x="11584" y="13564"/>
                  </a:lnTo>
                  <a:cubicBezTo>
                    <a:pt x="11594" y="13549"/>
                    <a:pt x="11602" y="13532"/>
                    <a:pt x="11608" y="13512"/>
                  </a:cubicBezTo>
                  <a:cubicBezTo>
                    <a:pt x="11613" y="13490"/>
                    <a:pt x="11618" y="13466"/>
                    <a:pt x="11618" y="13444"/>
                  </a:cubicBezTo>
                  <a:cubicBezTo>
                    <a:pt x="11618" y="13440"/>
                    <a:pt x="11619" y="13438"/>
                    <a:pt x="11620" y="13438"/>
                  </a:cubicBezTo>
                  <a:cubicBezTo>
                    <a:pt x="11622" y="13438"/>
                    <a:pt x="11624" y="13445"/>
                    <a:pt x="11626" y="13463"/>
                  </a:cubicBezTo>
                  <a:cubicBezTo>
                    <a:pt x="11621" y="13493"/>
                    <a:pt x="11613" y="13525"/>
                    <a:pt x="11601" y="13552"/>
                  </a:cubicBezTo>
                  <a:cubicBezTo>
                    <a:pt x="11584" y="13581"/>
                    <a:pt x="11564" y="13606"/>
                    <a:pt x="11542" y="13630"/>
                  </a:cubicBezTo>
                  <a:cubicBezTo>
                    <a:pt x="11567" y="13613"/>
                    <a:pt x="11586" y="13591"/>
                    <a:pt x="11601" y="13564"/>
                  </a:cubicBezTo>
                  <a:cubicBezTo>
                    <a:pt x="11606" y="13554"/>
                    <a:pt x="11611" y="13544"/>
                    <a:pt x="11616" y="13532"/>
                  </a:cubicBezTo>
                  <a:cubicBezTo>
                    <a:pt x="11617" y="13531"/>
                    <a:pt x="11617" y="13530"/>
                    <a:pt x="11617" y="13530"/>
                  </a:cubicBezTo>
                  <a:lnTo>
                    <a:pt x="11617" y="13530"/>
                  </a:lnTo>
                  <a:cubicBezTo>
                    <a:pt x="11619" y="13530"/>
                    <a:pt x="11614" y="13546"/>
                    <a:pt x="11604" y="13569"/>
                  </a:cubicBezTo>
                  <a:cubicBezTo>
                    <a:pt x="11586" y="13596"/>
                    <a:pt x="11564" y="13620"/>
                    <a:pt x="11540" y="13640"/>
                  </a:cubicBezTo>
                  <a:cubicBezTo>
                    <a:pt x="11513" y="13660"/>
                    <a:pt x="11491" y="13667"/>
                    <a:pt x="11493" y="13669"/>
                  </a:cubicBezTo>
                  <a:cubicBezTo>
                    <a:pt x="11524" y="13658"/>
                    <a:pt x="11535" y="13651"/>
                    <a:pt x="11537" y="13651"/>
                  </a:cubicBezTo>
                  <a:lnTo>
                    <a:pt x="11537" y="13651"/>
                  </a:lnTo>
                  <a:cubicBezTo>
                    <a:pt x="11538" y="13651"/>
                    <a:pt x="11538" y="13651"/>
                    <a:pt x="11537" y="13652"/>
                  </a:cubicBezTo>
                  <a:cubicBezTo>
                    <a:pt x="11528" y="13662"/>
                    <a:pt x="11517" y="13671"/>
                    <a:pt x="11503" y="13676"/>
                  </a:cubicBezTo>
                  <a:lnTo>
                    <a:pt x="11503" y="13676"/>
                  </a:lnTo>
                  <a:cubicBezTo>
                    <a:pt x="11607" y="13638"/>
                    <a:pt x="11667" y="13529"/>
                    <a:pt x="11648" y="13419"/>
                  </a:cubicBezTo>
                  <a:lnTo>
                    <a:pt x="11643" y="13407"/>
                  </a:lnTo>
                  <a:lnTo>
                    <a:pt x="11643" y="13399"/>
                  </a:lnTo>
                  <a:lnTo>
                    <a:pt x="11643" y="13395"/>
                  </a:lnTo>
                  <a:cubicBezTo>
                    <a:pt x="11640" y="13387"/>
                    <a:pt x="11638" y="13380"/>
                    <a:pt x="11635" y="13372"/>
                  </a:cubicBezTo>
                  <a:cubicBezTo>
                    <a:pt x="11628" y="13343"/>
                    <a:pt x="11618" y="13316"/>
                    <a:pt x="11611" y="13289"/>
                  </a:cubicBezTo>
                  <a:cubicBezTo>
                    <a:pt x="11579" y="13181"/>
                    <a:pt x="11550" y="13085"/>
                    <a:pt x="11508" y="12958"/>
                  </a:cubicBezTo>
                  <a:lnTo>
                    <a:pt x="11508" y="12958"/>
                  </a:lnTo>
                  <a:cubicBezTo>
                    <a:pt x="11520" y="12993"/>
                    <a:pt x="11526" y="13007"/>
                    <a:pt x="11527" y="13007"/>
                  </a:cubicBezTo>
                  <a:cubicBezTo>
                    <a:pt x="11534" y="13007"/>
                    <a:pt x="11468" y="12763"/>
                    <a:pt x="11462" y="12763"/>
                  </a:cubicBezTo>
                  <a:cubicBezTo>
                    <a:pt x="11461" y="12763"/>
                    <a:pt x="11461" y="12763"/>
                    <a:pt x="11461" y="12764"/>
                  </a:cubicBezTo>
                  <a:cubicBezTo>
                    <a:pt x="11472" y="12799"/>
                    <a:pt x="11487" y="12885"/>
                    <a:pt x="11483" y="12885"/>
                  </a:cubicBezTo>
                  <a:cubicBezTo>
                    <a:pt x="11481" y="12885"/>
                    <a:pt x="11476" y="12871"/>
                    <a:pt x="11466" y="12835"/>
                  </a:cubicBezTo>
                  <a:cubicBezTo>
                    <a:pt x="11468" y="12808"/>
                    <a:pt x="11407" y="12618"/>
                    <a:pt x="11419" y="12618"/>
                  </a:cubicBezTo>
                  <a:lnTo>
                    <a:pt x="11419" y="12618"/>
                  </a:lnTo>
                  <a:cubicBezTo>
                    <a:pt x="11421" y="12618"/>
                    <a:pt x="11425" y="12624"/>
                    <a:pt x="11432" y="12636"/>
                  </a:cubicBezTo>
                  <a:cubicBezTo>
                    <a:pt x="11344" y="12313"/>
                    <a:pt x="11225" y="11909"/>
                    <a:pt x="11106" y="11503"/>
                  </a:cubicBezTo>
                  <a:lnTo>
                    <a:pt x="11106" y="11503"/>
                  </a:lnTo>
                  <a:cubicBezTo>
                    <a:pt x="11203" y="11243"/>
                    <a:pt x="11303" y="10984"/>
                    <a:pt x="11390" y="10746"/>
                  </a:cubicBezTo>
                  <a:cubicBezTo>
                    <a:pt x="11552" y="10321"/>
                    <a:pt x="11913" y="9443"/>
                    <a:pt x="11942" y="9295"/>
                  </a:cubicBezTo>
                  <a:lnTo>
                    <a:pt x="11942" y="9295"/>
                  </a:lnTo>
                  <a:cubicBezTo>
                    <a:pt x="11940" y="9304"/>
                    <a:pt x="11896" y="9403"/>
                    <a:pt x="11892" y="9403"/>
                  </a:cubicBezTo>
                  <a:cubicBezTo>
                    <a:pt x="11891" y="9403"/>
                    <a:pt x="11895" y="9390"/>
                    <a:pt x="11908" y="9357"/>
                  </a:cubicBezTo>
                  <a:cubicBezTo>
                    <a:pt x="11915" y="9339"/>
                    <a:pt x="11960" y="9263"/>
                    <a:pt x="11972" y="9236"/>
                  </a:cubicBezTo>
                  <a:cubicBezTo>
                    <a:pt x="12274" y="8520"/>
                    <a:pt x="12684" y="7334"/>
                    <a:pt x="12924" y="6757"/>
                  </a:cubicBezTo>
                  <a:cubicBezTo>
                    <a:pt x="12922" y="6747"/>
                    <a:pt x="12905" y="6769"/>
                    <a:pt x="12929" y="6696"/>
                  </a:cubicBezTo>
                  <a:cubicBezTo>
                    <a:pt x="12936" y="6681"/>
                    <a:pt x="12946" y="6659"/>
                    <a:pt x="12959" y="6627"/>
                  </a:cubicBezTo>
                  <a:cubicBezTo>
                    <a:pt x="12963" y="6612"/>
                    <a:pt x="12971" y="6598"/>
                    <a:pt x="12976" y="6580"/>
                  </a:cubicBezTo>
                  <a:cubicBezTo>
                    <a:pt x="12981" y="6561"/>
                    <a:pt x="12986" y="6541"/>
                    <a:pt x="12990" y="6521"/>
                  </a:cubicBezTo>
                  <a:cubicBezTo>
                    <a:pt x="12995" y="6504"/>
                    <a:pt x="13000" y="6482"/>
                    <a:pt x="13005" y="6460"/>
                  </a:cubicBezTo>
                  <a:cubicBezTo>
                    <a:pt x="13010" y="6440"/>
                    <a:pt x="13013" y="6418"/>
                    <a:pt x="13015" y="6396"/>
                  </a:cubicBezTo>
                  <a:lnTo>
                    <a:pt x="13022" y="6328"/>
                  </a:lnTo>
                  <a:cubicBezTo>
                    <a:pt x="13025" y="6305"/>
                    <a:pt x="13025" y="6283"/>
                    <a:pt x="13025" y="6261"/>
                  </a:cubicBezTo>
                  <a:cubicBezTo>
                    <a:pt x="13027" y="6220"/>
                    <a:pt x="13025" y="6180"/>
                    <a:pt x="13022" y="6139"/>
                  </a:cubicBezTo>
                  <a:cubicBezTo>
                    <a:pt x="13017" y="6102"/>
                    <a:pt x="13015" y="6067"/>
                    <a:pt x="13010" y="6043"/>
                  </a:cubicBezTo>
                  <a:cubicBezTo>
                    <a:pt x="13001" y="6006"/>
                    <a:pt x="12995" y="5984"/>
                    <a:pt x="12992" y="5984"/>
                  </a:cubicBezTo>
                  <a:cubicBezTo>
                    <a:pt x="12991" y="5984"/>
                    <a:pt x="12990" y="5987"/>
                    <a:pt x="12990" y="5994"/>
                  </a:cubicBezTo>
                  <a:cubicBezTo>
                    <a:pt x="12988" y="5954"/>
                    <a:pt x="12981" y="5915"/>
                    <a:pt x="12971" y="5876"/>
                  </a:cubicBezTo>
                  <a:cubicBezTo>
                    <a:pt x="12959" y="5837"/>
                    <a:pt x="12946" y="5795"/>
                    <a:pt x="12932" y="5756"/>
                  </a:cubicBezTo>
                  <a:cubicBezTo>
                    <a:pt x="12902" y="5680"/>
                    <a:pt x="12865" y="5611"/>
                    <a:pt x="12848" y="5554"/>
                  </a:cubicBezTo>
                  <a:lnTo>
                    <a:pt x="12848" y="5554"/>
                  </a:lnTo>
                  <a:cubicBezTo>
                    <a:pt x="12873" y="5603"/>
                    <a:pt x="12892" y="5643"/>
                    <a:pt x="12905" y="5672"/>
                  </a:cubicBezTo>
                  <a:cubicBezTo>
                    <a:pt x="12909" y="5694"/>
                    <a:pt x="12919" y="5714"/>
                    <a:pt x="12932" y="5734"/>
                  </a:cubicBezTo>
                  <a:cubicBezTo>
                    <a:pt x="12922" y="5709"/>
                    <a:pt x="12914" y="5684"/>
                    <a:pt x="12905" y="5662"/>
                  </a:cubicBezTo>
                  <a:cubicBezTo>
                    <a:pt x="12895" y="5643"/>
                    <a:pt x="12885" y="5623"/>
                    <a:pt x="12878" y="5606"/>
                  </a:cubicBezTo>
                  <a:cubicBezTo>
                    <a:pt x="12865" y="5576"/>
                    <a:pt x="12851" y="5547"/>
                    <a:pt x="12833" y="5518"/>
                  </a:cubicBezTo>
                  <a:cubicBezTo>
                    <a:pt x="12811" y="5481"/>
                    <a:pt x="12787" y="5444"/>
                    <a:pt x="12760" y="5410"/>
                  </a:cubicBezTo>
                  <a:lnTo>
                    <a:pt x="12720" y="5360"/>
                  </a:lnTo>
                  <a:cubicBezTo>
                    <a:pt x="12713" y="5351"/>
                    <a:pt x="12706" y="5341"/>
                    <a:pt x="12696" y="5331"/>
                  </a:cubicBezTo>
                  <a:lnTo>
                    <a:pt x="12666" y="5299"/>
                  </a:lnTo>
                  <a:cubicBezTo>
                    <a:pt x="12603" y="5233"/>
                    <a:pt x="12534" y="5171"/>
                    <a:pt x="12460" y="5120"/>
                  </a:cubicBezTo>
                  <a:cubicBezTo>
                    <a:pt x="12460" y="5119"/>
                    <a:pt x="12460" y="5119"/>
                    <a:pt x="12461" y="5119"/>
                  </a:cubicBezTo>
                  <a:cubicBezTo>
                    <a:pt x="12465" y="5119"/>
                    <a:pt x="12491" y="5135"/>
                    <a:pt x="12495" y="5135"/>
                  </a:cubicBezTo>
                  <a:cubicBezTo>
                    <a:pt x="12497" y="5135"/>
                    <a:pt x="12490" y="5128"/>
                    <a:pt x="12463" y="5108"/>
                  </a:cubicBezTo>
                  <a:cubicBezTo>
                    <a:pt x="12446" y="5098"/>
                    <a:pt x="12423" y="5083"/>
                    <a:pt x="12396" y="5066"/>
                  </a:cubicBezTo>
                  <a:lnTo>
                    <a:pt x="12303" y="5017"/>
                  </a:lnTo>
                  <a:cubicBezTo>
                    <a:pt x="12269" y="4997"/>
                    <a:pt x="12232" y="4982"/>
                    <a:pt x="12195" y="4968"/>
                  </a:cubicBezTo>
                  <a:cubicBezTo>
                    <a:pt x="12178" y="4960"/>
                    <a:pt x="12161" y="4951"/>
                    <a:pt x="12141" y="4943"/>
                  </a:cubicBezTo>
                  <a:lnTo>
                    <a:pt x="12085" y="4926"/>
                  </a:lnTo>
                  <a:cubicBezTo>
                    <a:pt x="12031" y="4909"/>
                    <a:pt x="11974" y="4892"/>
                    <a:pt x="11918" y="4879"/>
                  </a:cubicBezTo>
                  <a:cubicBezTo>
                    <a:pt x="11895" y="4873"/>
                    <a:pt x="11885" y="4870"/>
                    <a:pt x="11894" y="4870"/>
                  </a:cubicBezTo>
                  <a:cubicBezTo>
                    <a:pt x="11899" y="4870"/>
                    <a:pt x="11908" y="4870"/>
                    <a:pt x="11923" y="4872"/>
                  </a:cubicBezTo>
                  <a:cubicBezTo>
                    <a:pt x="11891" y="4865"/>
                    <a:pt x="11856" y="4860"/>
                    <a:pt x="11822" y="4857"/>
                  </a:cubicBezTo>
                  <a:cubicBezTo>
                    <a:pt x="11790" y="4855"/>
                    <a:pt x="11761" y="4850"/>
                    <a:pt x="11734" y="4850"/>
                  </a:cubicBezTo>
                  <a:cubicBezTo>
                    <a:pt x="11696" y="4850"/>
                    <a:pt x="11662" y="4848"/>
                    <a:pt x="11629" y="4848"/>
                  </a:cubicBezTo>
                  <a:cubicBezTo>
                    <a:pt x="11613" y="4848"/>
                    <a:pt x="11597" y="4848"/>
                    <a:pt x="11581" y="4850"/>
                  </a:cubicBezTo>
                  <a:cubicBezTo>
                    <a:pt x="11540" y="4852"/>
                    <a:pt x="11498" y="4857"/>
                    <a:pt x="11456" y="4865"/>
                  </a:cubicBezTo>
                  <a:cubicBezTo>
                    <a:pt x="11417" y="4872"/>
                    <a:pt x="11380" y="4879"/>
                    <a:pt x="11341" y="4892"/>
                  </a:cubicBezTo>
                  <a:cubicBezTo>
                    <a:pt x="11307" y="4897"/>
                    <a:pt x="11265" y="4899"/>
                    <a:pt x="11223" y="4911"/>
                  </a:cubicBezTo>
                  <a:cubicBezTo>
                    <a:pt x="11181" y="4924"/>
                    <a:pt x="11135" y="4938"/>
                    <a:pt x="11088" y="4958"/>
                  </a:cubicBezTo>
                  <a:cubicBezTo>
                    <a:pt x="10980" y="5005"/>
                    <a:pt x="10879" y="5066"/>
                    <a:pt x="10789" y="5142"/>
                  </a:cubicBezTo>
                  <a:cubicBezTo>
                    <a:pt x="10681" y="5230"/>
                    <a:pt x="10587" y="5338"/>
                    <a:pt x="10511" y="5456"/>
                  </a:cubicBezTo>
                  <a:cubicBezTo>
                    <a:pt x="10428" y="5584"/>
                    <a:pt x="10369" y="5734"/>
                    <a:pt x="10312" y="5888"/>
                  </a:cubicBezTo>
                  <a:cubicBezTo>
                    <a:pt x="10171" y="6253"/>
                    <a:pt x="9994" y="6681"/>
                    <a:pt x="9840" y="7061"/>
                  </a:cubicBezTo>
                  <a:lnTo>
                    <a:pt x="9840" y="7061"/>
                  </a:lnTo>
                  <a:cubicBezTo>
                    <a:pt x="9737" y="6675"/>
                    <a:pt x="9649" y="6367"/>
                    <a:pt x="9605" y="6271"/>
                  </a:cubicBezTo>
                  <a:cubicBezTo>
                    <a:pt x="9593" y="6164"/>
                    <a:pt x="9417" y="5670"/>
                    <a:pt x="9432" y="5670"/>
                  </a:cubicBezTo>
                  <a:lnTo>
                    <a:pt x="9432" y="5670"/>
                  </a:lnTo>
                  <a:cubicBezTo>
                    <a:pt x="9434" y="5670"/>
                    <a:pt x="9441" y="5681"/>
                    <a:pt x="9453" y="5707"/>
                  </a:cubicBezTo>
                  <a:cubicBezTo>
                    <a:pt x="9100" y="4531"/>
                    <a:pt x="8830" y="3512"/>
                    <a:pt x="8589" y="2724"/>
                  </a:cubicBezTo>
                  <a:cubicBezTo>
                    <a:pt x="8516" y="2380"/>
                    <a:pt x="8329" y="1735"/>
                    <a:pt x="8133" y="1060"/>
                  </a:cubicBezTo>
                  <a:lnTo>
                    <a:pt x="8113" y="996"/>
                  </a:lnTo>
                  <a:lnTo>
                    <a:pt x="8091" y="932"/>
                  </a:lnTo>
                  <a:lnTo>
                    <a:pt x="8069" y="868"/>
                  </a:lnTo>
                  <a:lnTo>
                    <a:pt x="8039" y="807"/>
                  </a:lnTo>
                  <a:lnTo>
                    <a:pt x="8010" y="746"/>
                  </a:lnTo>
                  <a:cubicBezTo>
                    <a:pt x="8000" y="726"/>
                    <a:pt x="7988" y="706"/>
                    <a:pt x="7976" y="687"/>
                  </a:cubicBezTo>
                  <a:lnTo>
                    <a:pt x="7941" y="630"/>
                  </a:lnTo>
                  <a:cubicBezTo>
                    <a:pt x="7929" y="611"/>
                    <a:pt x="7914" y="593"/>
                    <a:pt x="7902" y="574"/>
                  </a:cubicBezTo>
                  <a:cubicBezTo>
                    <a:pt x="7799" y="434"/>
                    <a:pt x="7669" y="314"/>
                    <a:pt x="7521" y="220"/>
                  </a:cubicBezTo>
                  <a:cubicBezTo>
                    <a:pt x="7386" y="134"/>
                    <a:pt x="7237" y="71"/>
                    <a:pt x="7082" y="36"/>
                  </a:cubicBezTo>
                  <a:cubicBezTo>
                    <a:pt x="6971" y="12"/>
                    <a:pt x="6858" y="1"/>
                    <a:pt x="67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4000525" y="3182925"/>
              <a:ext cx="1975" cy="500"/>
            </a:xfrm>
            <a:custGeom>
              <a:rect b="b" l="l" r="r" t="t"/>
              <a:pathLst>
                <a:path extrusionOk="0" h="20" w="79">
                  <a:moveTo>
                    <a:pt x="79" y="0"/>
                  </a:moveTo>
                  <a:lnTo>
                    <a:pt x="58" y="5"/>
                  </a:lnTo>
                  <a:lnTo>
                    <a:pt x="58" y="5"/>
                  </a:lnTo>
                  <a:cubicBezTo>
                    <a:pt x="66" y="3"/>
                    <a:pt x="73" y="2"/>
                    <a:pt x="79" y="0"/>
                  </a:cubicBezTo>
                  <a:close/>
                  <a:moveTo>
                    <a:pt x="58" y="5"/>
                  </a:moveTo>
                  <a:cubicBezTo>
                    <a:pt x="43" y="9"/>
                    <a:pt x="23" y="13"/>
                    <a:pt x="0" y="20"/>
                  </a:cubicBezTo>
                  <a:lnTo>
                    <a:pt x="5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961175" y="3147150"/>
              <a:ext cx="81225" cy="111800"/>
            </a:xfrm>
            <a:custGeom>
              <a:rect b="b" l="l" r="r" t="t"/>
              <a:pathLst>
                <a:path extrusionOk="0" h="4472" w="3249">
                  <a:moveTo>
                    <a:pt x="1768" y="1"/>
                  </a:moveTo>
                  <a:cubicBezTo>
                    <a:pt x="1718" y="1"/>
                    <a:pt x="1667" y="8"/>
                    <a:pt x="1616" y="22"/>
                  </a:cubicBezTo>
                  <a:lnTo>
                    <a:pt x="462" y="351"/>
                  </a:lnTo>
                  <a:cubicBezTo>
                    <a:pt x="170" y="435"/>
                    <a:pt x="1" y="736"/>
                    <a:pt x="84" y="1029"/>
                  </a:cubicBezTo>
                  <a:lnTo>
                    <a:pt x="956" y="4075"/>
                  </a:lnTo>
                  <a:cubicBezTo>
                    <a:pt x="1025" y="4316"/>
                    <a:pt x="1244" y="4472"/>
                    <a:pt x="1483" y="4472"/>
                  </a:cubicBezTo>
                  <a:cubicBezTo>
                    <a:pt x="1533" y="4472"/>
                    <a:pt x="1585" y="4465"/>
                    <a:pt x="1636" y="4450"/>
                  </a:cubicBezTo>
                  <a:lnTo>
                    <a:pt x="2789" y="4121"/>
                  </a:lnTo>
                  <a:cubicBezTo>
                    <a:pt x="3081" y="4038"/>
                    <a:pt x="3248" y="3734"/>
                    <a:pt x="3165" y="3441"/>
                  </a:cubicBezTo>
                  <a:lnTo>
                    <a:pt x="2293" y="398"/>
                  </a:lnTo>
                  <a:cubicBezTo>
                    <a:pt x="2225" y="156"/>
                    <a:pt x="2007" y="1"/>
                    <a:pt x="1768" y="1"/>
                  </a:cubicBezTo>
                  <a:close/>
                </a:path>
              </a:pathLst>
            </a:custGeom>
            <a:solidFill>
              <a:srgbClr val="BC64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3957075" y="3145350"/>
              <a:ext cx="89125" cy="115300"/>
            </a:xfrm>
            <a:custGeom>
              <a:rect b="b" l="l" r="r" t="t"/>
              <a:pathLst>
                <a:path extrusionOk="0" h="4612" w="3565">
                  <a:moveTo>
                    <a:pt x="1513" y="425"/>
                  </a:moveTo>
                  <a:cubicBezTo>
                    <a:pt x="1924" y="425"/>
                    <a:pt x="2302" y="694"/>
                    <a:pt x="2421" y="1108"/>
                  </a:cubicBezTo>
                  <a:lnTo>
                    <a:pt x="2963" y="3000"/>
                  </a:lnTo>
                  <a:cubicBezTo>
                    <a:pt x="3086" y="3494"/>
                    <a:pt x="2796" y="3997"/>
                    <a:pt x="2308" y="4137"/>
                  </a:cubicBezTo>
                  <a:cubicBezTo>
                    <a:pt x="2222" y="4162"/>
                    <a:pt x="2135" y="4173"/>
                    <a:pt x="2049" y="4173"/>
                  </a:cubicBezTo>
                  <a:cubicBezTo>
                    <a:pt x="1649" y="4173"/>
                    <a:pt x="1279" y="3917"/>
                    <a:pt x="1152" y="3518"/>
                  </a:cubicBezTo>
                  <a:lnTo>
                    <a:pt x="612" y="1626"/>
                  </a:lnTo>
                  <a:cubicBezTo>
                    <a:pt x="467" y="1128"/>
                    <a:pt x="756" y="605"/>
                    <a:pt x="1257" y="460"/>
                  </a:cubicBezTo>
                  <a:cubicBezTo>
                    <a:pt x="1342" y="436"/>
                    <a:pt x="1428" y="425"/>
                    <a:pt x="1513" y="425"/>
                  </a:cubicBezTo>
                  <a:close/>
                  <a:moveTo>
                    <a:pt x="1512" y="0"/>
                  </a:moveTo>
                  <a:cubicBezTo>
                    <a:pt x="1389" y="0"/>
                    <a:pt x="1264" y="17"/>
                    <a:pt x="1139" y="52"/>
                  </a:cubicBezTo>
                  <a:cubicBezTo>
                    <a:pt x="418" y="261"/>
                    <a:pt x="0" y="1017"/>
                    <a:pt x="214" y="1739"/>
                  </a:cubicBezTo>
                  <a:lnTo>
                    <a:pt x="754" y="3631"/>
                  </a:lnTo>
                  <a:cubicBezTo>
                    <a:pt x="924" y="4224"/>
                    <a:pt x="1467" y="4612"/>
                    <a:pt x="2057" y="4612"/>
                  </a:cubicBezTo>
                  <a:cubicBezTo>
                    <a:pt x="2180" y="4612"/>
                    <a:pt x="2306" y="4595"/>
                    <a:pt x="2430" y="4559"/>
                  </a:cubicBezTo>
                  <a:cubicBezTo>
                    <a:pt x="3150" y="4353"/>
                    <a:pt x="3564" y="3604"/>
                    <a:pt x="3361" y="2885"/>
                  </a:cubicBezTo>
                  <a:lnTo>
                    <a:pt x="2818" y="993"/>
                  </a:lnTo>
                  <a:cubicBezTo>
                    <a:pt x="2652" y="393"/>
                    <a:pt x="2106" y="0"/>
                    <a:pt x="1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3970275" y="3155400"/>
              <a:ext cx="62300" cy="95425"/>
            </a:xfrm>
            <a:custGeom>
              <a:rect b="b" l="l" r="r" t="t"/>
              <a:pathLst>
                <a:path extrusionOk="0" h="3817" w="2492">
                  <a:moveTo>
                    <a:pt x="1541" y="225"/>
                  </a:moveTo>
                  <a:cubicBezTo>
                    <a:pt x="1541" y="225"/>
                    <a:pt x="1541" y="225"/>
                    <a:pt x="1542" y="225"/>
                  </a:cubicBezTo>
                  <a:cubicBezTo>
                    <a:pt x="1541" y="225"/>
                    <a:pt x="1541" y="225"/>
                    <a:pt x="1541" y="225"/>
                  </a:cubicBezTo>
                  <a:close/>
                  <a:moveTo>
                    <a:pt x="1983" y="915"/>
                  </a:moveTo>
                  <a:lnTo>
                    <a:pt x="1983" y="915"/>
                  </a:lnTo>
                  <a:cubicBezTo>
                    <a:pt x="1984" y="917"/>
                    <a:pt x="1985" y="919"/>
                    <a:pt x="1986" y="921"/>
                  </a:cubicBezTo>
                  <a:lnTo>
                    <a:pt x="1986" y="921"/>
                  </a:lnTo>
                  <a:cubicBezTo>
                    <a:pt x="1985" y="919"/>
                    <a:pt x="1985" y="916"/>
                    <a:pt x="1983" y="915"/>
                  </a:cubicBezTo>
                  <a:close/>
                  <a:moveTo>
                    <a:pt x="2277" y="1941"/>
                  </a:moveTo>
                  <a:lnTo>
                    <a:pt x="2277" y="1941"/>
                  </a:lnTo>
                  <a:cubicBezTo>
                    <a:pt x="2277" y="1942"/>
                    <a:pt x="2278" y="1942"/>
                    <a:pt x="2278" y="1943"/>
                  </a:cubicBezTo>
                  <a:cubicBezTo>
                    <a:pt x="2277" y="1942"/>
                    <a:pt x="2277" y="1942"/>
                    <a:pt x="2277" y="1941"/>
                  </a:cubicBezTo>
                  <a:close/>
                  <a:moveTo>
                    <a:pt x="2268" y="1946"/>
                  </a:moveTo>
                  <a:cubicBezTo>
                    <a:pt x="2269" y="1948"/>
                    <a:pt x="2269" y="1950"/>
                    <a:pt x="2270" y="1953"/>
                  </a:cubicBezTo>
                  <a:lnTo>
                    <a:pt x="2270" y="1953"/>
                  </a:lnTo>
                  <a:cubicBezTo>
                    <a:pt x="2270" y="1951"/>
                    <a:pt x="2269" y="1948"/>
                    <a:pt x="2268" y="1946"/>
                  </a:cubicBezTo>
                  <a:close/>
                  <a:moveTo>
                    <a:pt x="373" y="2147"/>
                  </a:moveTo>
                  <a:lnTo>
                    <a:pt x="374" y="2148"/>
                  </a:lnTo>
                  <a:lnTo>
                    <a:pt x="374" y="2148"/>
                  </a:lnTo>
                  <a:cubicBezTo>
                    <a:pt x="373" y="2148"/>
                    <a:pt x="373" y="2147"/>
                    <a:pt x="373" y="2147"/>
                  </a:cubicBezTo>
                  <a:close/>
                  <a:moveTo>
                    <a:pt x="2123" y="3556"/>
                  </a:moveTo>
                  <a:cubicBezTo>
                    <a:pt x="2124" y="3556"/>
                    <a:pt x="2117" y="3566"/>
                    <a:pt x="2106" y="3578"/>
                  </a:cubicBezTo>
                  <a:cubicBezTo>
                    <a:pt x="2094" y="3595"/>
                    <a:pt x="2077" y="3607"/>
                    <a:pt x="2057" y="3615"/>
                  </a:cubicBezTo>
                  <a:cubicBezTo>
                    <a:pt x="2072" y="3593"/>
                    <a:pt x="2094" y="3573"/>
                    <a:pt x="2118" y="3561"/>
                  </a:cubicBezTo>
                  <a:cubicBezTo>
                    <a:pt x="2121" y="3557"/>
                    <a:pt x="2123" y="3556"/>
                    <a:pt x="2123" y="3556"/>
                  </a:cubicBezTo>
                  <a:close/>
                  <a:moveTo>
                    <a:pt x="1890" y="3676"/>
                  </a:moveTo>
                  <a:lnTo>
                    <a:pt x="1890" y="3676"/>
                  </a:lnTo>
                  <a:cubicBezTo>
                    <a:pt x="1889" y="3677"/>
                    <a:pt x="1889" y="3677"/>
                    <a:pt x="1888" y="3678"/>
                  </a:cubicBezTo>
                  <a:lnTo>
                    <a:pt x="1888" y="3678"/>
                  </a:lnTo>
                  <a:cubicBezTo>
                    <a:pt x="1889" y="3677"/>
                    <a:pt x="1889" y="3677"/>
                    <a:pt x="1890" y="3676"/>
                  </a:cubicBezTo>
                  <a:close/>
                  <a:moveTo>
                    <a:pt x="1001" y="0"/>
                  </a:moveTo>
                  <a:cubicBezTo>
                    <a:pt x="961" y="0"/>
                    <a:pt x="919" y="5"/>
                    <a:pt x="881" y="14"/>
                  </a:cubicBezTo>
                  <a:cubicBezTo>
                    <a:pt x="870" y="11"/>
                    <a:pt x="859" y="10"/>
                    <a:pt x="848" y="10"/>
                  </a:cubicBezTo>
                  <a:cubicBezTo>
                    <a:pt x="838" y="10"/>
                    <a:pt x="827" y="11"/>
                    <a:pt x="817" y="14"/>
                  </a:cubicBezTo>
                  <a:lnTo>
                    <a:pt x="724" y="41"/>
                  </a:lnTo>
                  <a:cubicBezTo>
                    <a:pt x="734" y="41"/>
                    <a:pt x="757" y="36"/>
                    <a:pt x="770" y="36"/>
                  </a:cubicBezTo>
                  <a:cubicBezTo>
                    <a:pt x="779" y="36"/>
                    <a:pt x="784" y="39"/>
                    <a:pt x="776" y="46"/>
                  </a:cubicBezTo>
                  <a:cubicBezTo>
                    <a:pt x="775" y="44"/>
                    <a:pt x="773" y="43"/>
                    <a:pt x="769" y="43"/>
                  </a:cubicBezTo>
                  <a:cubicBezTo>
                    <a:pt x="759" y="43"/>
                    <a:pt x="741" y="49"/>
                    <a:pt x="741" y="53"/>
                  </a:cubicBezTo>
                  <a:cubicBezTo>
                    <a:pt x="754" y="51"/>
                    <a:pt x="761" y="50"/>
                    <a:pt x="763" y="50"/>
                  </a:cubicBezTo>
                  <a:cubicBezTo>
                    <a:pt x="773" y="50"/>
                    <a:pt x="730" y="62"/>
                    <a:pt x="734" y="68"/>
                  </a:cubicBezTo>
                  <a:cubicBezTo>
                    <a:pt x="737" y="67"/>
                    <a:pt x="739" y="67"/>
                    <a:pt x="740" y="67"/>
                  </a:cubicBezTo>
                  <a:cubicBezTo>
                    <a:pt x="746" y="67"/>
                    <a:pt x="741" y="71"/>
                    <a:pt x="736" y="78"/>
                  </a:cubicBezTo>
                  <a:cubicBezTo>
                    <a:pt x="783" y="70"/>
                    <a:pt x="830" y="60"/>
                    <a:pt x="874" y="43"/>
                  </a:cubicBezTo>
                  <a:lnTo>
                    <a:pt x="874" y="43"/>
                  </a:lnTo>
                  <a:cubicBezTo>
                    <a:pt x="856" y="51"/>
                    <a:pt x="868" y="54"/>
                    <a:pt x="884" y="54"/>
                  </a:cubicBezTo>
                  <a:cubicBezTo>
                    <a:pt x="897" y="54"/>
                    <a:pt x="913" y="52"/>
                    <a:pt x="911" y="48"/>
                  </a:cubicBezTo>
                  <a:lnTo>
                    <a:pt x="911" y="48"/>
                  </a:lnTo>
                  <a:cubicBezTo>
                    <a:pt x="910" y="48"/>
                    <a:pt x="909" y="48"/>
                    <a:pt x="908" y="48"/>
                  </a:cubicBezTo>
                  <a:cubicBezTo>
                    <a:pt x="897" y="48"/>
                    <a:pt x="873" y="36"/>
                    <a:pt x="896" y="33"/>
                  </a:cubicBezTo>
                  <a:lnTo>
                    <a:pt x="896" y="33"/>
                  </a:lnTo>
                  <a:cubicBezTo>
                    <a:pt x="903" y="43"/>
                    <a:pt x="950" y="31"/>
                    <a:pt x="935" y="53"/>
                  </a:cubicBezTo>
                  <a:cubicBezTo>
                    <a:pt x="948" y="54"/>
                    <a:pt x="960" y="54"/>
                    <a:pt x="974" y="54"/>
                  </a:cubicBezTo>
                  <a:cubicBezTo>
                    <a:pt x="987" y="54"/>
                    <a:pt x="1002" y="54"/>
                    <a:pt x="1016" y="55"/>
                  </a:cubicBezTo>
                  <a:cubicBezTo>
                    <a:pt x="1048" y="58"/>
                    <a:pt x="1078" y="58"/>
                    <a:pt x="1110" y="60"/>
                  </a:cubicBezTo>
                  <a:cubicBezTo>
                    <a:pt x="1171" y="65"/>
                    <a:pt x="1232" y="78"/>
                    <a:pt x="1291" y="97"/>
                  </a:cubicBezTo>
                  <a:cubicBezTo>
                    <a:pt x="1311" y="105"/>
                    <a:pt x="1335" y="114"/>
                    <a:pt x="1360" y="127"/>
                  </a:cubicBezTo>
                  <a:lnTo>
                    <a:pt x="1436" y="168"/>
                  </a:lnTo>
                  <a:cubicBezTo>
                    <a:pt x="1458" y="183"/>
                    <a:pt x="1480" y="198"/>
                    <a:pt x="1500" y="208"/>
                  </a:cubicBezTo>
                  <a:cubicBezTo>
                    <a:pt x="1512" y="217"/>
                    <a:pt x="1527" y="222"/>
                    <a:pt x="1541" y="225"/>
                  </a:cubicBezTo>
                  <a:lnTo>
                    <a:pt x="1541" y="225"/>
                  </a:lnTo>
                  <a:cubicBezTo>
                    <a:pt x="1537" y="223"/>
                    <a:pt x="1525" y="206"/>
                    <a:pt x="1529" y="206"/>
                  </a:cubicBezTo>
                  <a:lnTo>
                    <a:pt x="1529" y="206"/>
                  </a:lnTo>
                  <a:cubicBezTo>
                    <a:pt x="1530" y="206"/>
                    <a:pt x="1533" y="207"/>
                    <a:pt x="1537" y="210"/>
                  </a:cubicBezTo>
                  <a:cubicBezTo>
                    <a:pt x="1539" y="213"/>
                    <a:pt x="1544" y="232"/>
                    <a:pt x="1547" y="237"/>
                  </a:cubicBezTo>
                  <a:cubicBezTo>
                    <a:pt x="1571" y="262"/>
                    <a:pt x="1601" y="291"/>
                    <a:pt x="1630" y="321"/>
                  </a:cubicBezTo>
                  <a:cubicBezTo>
                    <a:pt x="1645" y="335"/>
                    <a:pt x="1659" y="352"/>
                    <a:pt x="1677" y="367"/>
                  </a:cubicBezTo>
                  <a:lnTo>
                    <a:pt x="1699" y="392"/>
                  </a:lnTo>
                  <a:lnTo>
                    <a:pt x="1721" y="416"/>
                  </a:lnTo>
                  <a:cubicBezTo>
                    <a:pt x="1772" y="473"/>
                    <a:pt x="1809" y="541"/>
                    <a:pt x="1834" y="613"/>
                  </a:cubicBezTo>
                  <a:cubicBezTo>
                    <a:pt x="1836" y="613"/>
                    <a:pt x="1840" y="610"/>
                    <a:pt x="1844" y="610"/>
                  </a:cubicBezTo>
                  <a:cubicBezTo>
                    <a:pt x="1847" y="610"/>
                    <a:pt x="1850" y="612"/>
                    <a:pt x="1853" y="618"/>
                  </a:cubicBezTo>
                  <a:cubicBezTo>
                    <a:pt x="1851" y="647"/>
                    <a:pt x="1856" y="674"/>
                    <a:pt x="1868" y="699"/>
                  </a:cubicBezTo>
                  <a:cubicBezTo>
                    <a:pt x="1876" y="723"/>
                    <a:pt x="1886" y="745"/>
                    <a:pt x="1892" y="745"/>
                  </a:cubicBezTo>
                  <a:cubicBezTo>
                    <a:pt x="1893" y="745"/>
                    <a:pt x="1894" y="744"/>
                    <a:pt x="1895" y="743"/>
                  </a:cubicBezTo>
                  <a:lnTo>
                    <a:pt x="1895" y="743"/>
                  </a:lnTo>
                  <a:cubicBezTo>
                    <a:pt x="1893" y="772"/>
                    <a:pt x="1922" y="802"/>
                    <a:pt x="1910" y="826"/>
                  </a:cubicBezTo>
                  <a:cubicBezTo>
                    <a:pt x="1902" y="807"/>
                    <a:pt x="1907" y="794"/>
                    <a:pt x="1900" y="792"/>
                  </a:cubicBezTo>
                  <a:lnTo>
                    <a:pt x="1900" y="792"/>
                  </a:lnTo>
                  <a:cubicBezTo>
                    <a:pt x="1910" y="873"/>
                    <a:pt x="1910" y="841"/>
                    <a:pt x="1942" y="929"/>
                  </a:cubicBezTo>
                  <a:cubicBezTo>
                    <a:pt x="1941" y="930"/>
                    <a:pt x="1940" y="930"/>
                    <a:pt x="1939" y="930"/>
                  </a:cubicBezTo>
                  <a:cubicBezTo>
                    <a:pt x="1935" y="930"/>
                    <a:pt x="1932" y="926"/>
                    <a:pt x="1930" y="926"/>
                  </a:cubicBezTo>
                  <a:cubicBezTo>
                    <a:pt x="1929" y="926"/>
                    <a:pt x="1929" y="928"/>
                    <a:pt x="1929" y="934"/>
                  </a:cubicBezTo>
                  <a:cubicBezTo>
                    <a:pt x="1947" y="954"/>
                    <a:pt x="1978" y="1042"/>
                    <a:pt x="1967" y="1042"/>
                  </a:cubicBezTo>
                  <a:cubicBezTo>
                    <a:pt x="1966" y="1042"/>
                    <a:pt x="1964" y="1040"/>
                    <a:pt x="1961" y="1037"/>
                  </a:cubicBezTo>
                  <a:lnTo>
                    <a:pt x="1961" y="1037"/>
                  </a:lnTo>
                  <a:cubicBezTo>
                    <a:pt x="1983" y="1086"/>
                    <a:pt x="1981" y="1111"/>
                    <a:pt x="2003" y="1135"/>
                  </a:cubicBezTo>
                  <a:cubicBezTo>
                    <a:pt x="1974" y="1199"/>
                    <a:pt x="2045" y="1283"/>
                    <a:pt x="2077" y="1403"/>
                  </a:cubicBezTo>
                  <a:cubicBezTo>
                    <a:pt x="2121" y="1553"/>
                    <a:pt x="2143" y="1779"/>
                    <a:pt x="2185" y="1811"/>
                  </a:cubicBezTo>
                  <a:cubicBezTo>
                    <a:pt x="2172" y="1834"/>
                    <a:pt x="2231" y="1921"/>
                    <a:pt x="2215" y="1921"/>
                  </a:cubicBezTo>
                  <a:cubicBezTo>
                    <a:pt x="2213" y="1921"/>
                    <a:pt x="2210" y="1920"/>
                    <a:pt x="2204" y="1916"/>
                  </a:cubicBezTo>
                  <a:lnTo>
                    <a:pt x="2204" y="1916"/>
                  </a:lnTo>
                  <a:cubicBezTo>
                    <a:pt x="2283" y="2132"/>
                    <a:pt x="2315" y="2326"/>
                    <a:pt x="2371" y="2468"/>
                  </a:cubicBezTo>
                  <a:cubicBezTo>
                    <a:pt x="2371" y="2515"/>
                    <a:pt x="2379" y="2562"/>
                    <a:pt x="2391" y="2606"/>
                  </a:cubicBezTo>
                  <a:cubicBezTo>
                    <a:pt x="2396" y="2633"/>
                    <a:pt x="2403" y="2660"/>
                    <a:pt x="2411" y="2687"/>
                  </a:cubicBezTo>
                  <a:cubicBezTo>
                    <a:pt x="2415" y="2716"/>
                    <a:pt x="2420" y="2748"/>
                    <a:pt x="2425" y="2778"/>
                  </a:cubicBezTo>
                  <a:cubicBezTo>
                    <a:pt x="2442" y="2891"/>
                    <a:pt x="2435" y="3006"/>
                    <a:pt x="2401" y="3116"/>
                  </a:cubicBezTo>
                  <a:cubicBezTo>
                    <a:pt x="2357" y="3239"/>
                    <a:pt x="2288" y="3323"/>
                    <a:pt x="2234" y="3404"/>
                  </a:cubicBezTo>
                  <a:cubicBezTo>
                    <a:pt x="2237" y="3406"/>
                    <a:pt x="2241" y="3407"/>
                    <a:pt x="2245" y="3407"/>
                  </a:cubicBezTo>
                  <a:cubicBezTo>
                    <a:pt x="2249" y="3407"/>
                    <a:pt x="2252" y="3406"/>
                    <a:pt x="2256" y="3404"/>
                  </a:cubicBezTo>
                  <a:lnTo>
                    <a:pt x="2256" y="3404"/>
                  </a:lnTo>
                  <a:cubicBezTo>
                    <a:pt x="2249" y="3413"/>
                    <a:pt x="2241" y="3423"/>
                    <a:pt x="2239" y="3435"/>
                  </a:cubicBezTo>
                  <a:cubicBezTo>
                    <a:pt x="2233" y="3429"/>
                    <a:pt x="2233" y="3420"/>
                    <a:pt x="2229" y="3420"/>
                  </a:cubicBezTo>
                  <a:cubicBezTo>
                    <a:pt x="2227" y="3420"/>
                    <a:pt x="2223" y="3424"/>
                    <a:pt x="2214" y="3433"/>
                  </a:cubicBezTo>
                  <a:cubicBezTo>
                    <a:pt x="2195" y="3455"/>
                    <a:pt x="2172" y="3480"/>
                    <a:pt x="2150" y="3499"/>
                  </a:cubicBezTo>
                  <a:cubicBezTo>
                    <a:pt x="2121" y="3524"/>
                    <a:pt x="2094" y="3548"/>
                    <a:pt x="2062" y="3568"/>
                  </a:cubicBezTo>
                  <a:cubicBezTo>
                    <a:pt x="2047" y="3578"/>
                    <a:pt x="2033" y="3590"/>
                    <a:pt x="2018" y="3600"/>
                  </a:cubicBezTo>
                  <a:cubicBezTo>
                    <a:pt x="2006" y="3607"/>
                    <a:pt x="1991" y="3617"/>
                    <a:pt x="1981" y="3624"/>
                  </a:cubicBezTo>
                  <a:cubicBezTo>
                    <a:pt x="1961" y="3634"/>
                    <a:pt x="1947" y="3649"/>
                    <a:pt x="1934" y="3666"/>
                  </a:cubicBezTo>
                  <a:cubicBezTo>
                    <a:pt x="1915" y="3671"/>
                    <a:pt x="1895" y="3666"/>
                    <a:pt x="1895" y="3686"/>
                  </a:cubicBezTo>
                  <a:cubicBezTo>
                    <a:pt x="1901" y="3684"/>
                    <a:pt x="1909" y="3679"/>
                    <a:pt x="1914" y="3679"/>
                  </a:cubicBezTo>
                  <a:cubicBezTo>
                    <a:pt x="1915" y="3679"/>
                    <a:pt x="1917" y="3680"/>
                    <a:pt x="1917" y="3681"/>
                  </a:cubicBezTo>
                  <a:cubicBezTo>
                    <a:pt x="1901" y="3688"/>
                    <a:pt x="1887" y="3692"/>
                    <a:pt x="1881" y="3692"/>
                  </a:cubicBezTo>
                  <a:cubicBezTo>
                    <a:pt x="1875" y="3692"/>
                    <a:pt x="1876" y="3688"/>
                    <a:pt x="1888" y="3678"/>
                  </a:cubicBezTo>
                  <a:lnTo>
                    <a:pt x="1888" y="3678"/>
                  </a:lnTo>
                  <a:cubicBezTo>
                    <a:pt x="1871" y="3692"/>
                    <a:pt x="1850" y="3701"/>
                    <a:pt x="1831" y="3708"/>
                  </a:cubicBezTo>
                  <a:cubicBezTo>
                    <a:pt x="1814" y="3713"/>
                    <a:pt x="1799" y="3723"/>
                    <a:pt x="1787" y="3735"/>
                  </a:cubicBezTo>
                  <a:cubicBezTo>
                    <a:pt x="1753" y="3735"/>
                    <a:pt x="1718" y="3740"/>
                    <a:pt x="1684" y="3747"/>
                  </a:cubicBezTo>
                  <a:cubicBezTo>
                    <a:pt x="1647" y="3752"/>
                    <a:pt x="1613" y="3762"/>
                    <a:pt x="1581" y="3779"/>
                  </a:cubicBezTo>
                  <a:cubicBezTo>
                    <a:pt x="1576" y="3769"/>
                    <a:pt x="1569" y="3766"/>
                    <a:pt x="1561" y="3766"/>
                  </a:cubicBezTo>
                  <a:cubicBezTo>
                    <a:pt x="1550" y="3766"/>
                    <a:pt x="1537" y="3772"/>
                    <a:pt x="1526" y="3772"/>
                  </a:cubicBezTo>
                  <a:cubicBezTo>
                    <a:pt x="1519" y="3772"/>
                    <a:pt x="1514" y="3770"/>
                    <a:pt x="1510" y="3764"/>
                  </a:cubicBezTo>
                  <a:cubicBezTo>
                    <a:pt x="1504" y="3772"/>
                    <a:pt x="1487" y="3776"/>
                    <a:pt x="1466" y="3776"/>
                  </a:cubicBezTo>
                  <a:cubicBezTo>
                    <a:pt x="1442" y="3776"/>
                    <a:pt x="1414" y="3771"/>
                    <a:pt x="1397" y="3764"/>
                  </a:cubicBezTo>
                  <a:lnTo>
                    <a:pt x="1397" y="3764"/>
                  </a:lnTo>
                  <a:cubicBezTo>
                    <a:pt x="1405" y="3771"/>
                    <a:pt x="1403" y="3777"/>
                    <a:pt x="1389" y="3777"/>
                  </a:cubicBezTo>
                  <a:cubicBezTo>
                    <a:pt x="1387" y="3777"/>
                    <a:pt x="1385" y="3777"/>
                    <a:pt x="1382" y="3777"/>
                  </a:cubicBezTo>
                  <a:cubicBezTo>
                    <a:pt x="1382" y="3767"/>
                    <a:pt x="1365" y="3755"/>
                    <a:pt x="1343" y="3745"/>
                  </a:cubicBezTo>
                  <a:cubicBezTo>
                    <a:pt x="1331" y="3740"/>
                    <a:pt x="1319" y="3737"/>
                    <a:pt x="1309" y="3737"/>
                  </a:cubicBezTo>
                  <a:cubicBezTo>
                    <a:pt x="1302" y="3737"/>
                    <a:pt x="1296" y="3738"/>
                    <a:pt x="1291" y="3742"/>
                  </a:cubicBezTo>
                  <a:cubicBezTo>
                    <a:pt x="1298" y="3745"/>
                    <a:pt x="1303" y="3745"/>
                    <a:pt x="1308" y="3745"/>
                  </a:cubicBezTo>
                  <a:cubicBezTo>
                    <a:pt x="1311" y="3745"/>
                    <a:pt x="1314" y="3745"/>
                    <a:pt x="1317" y="3745"/>
                  </a:cubicBezTo>
                  <a:cubicBezTo>
                    <a:pt x="1321" y="3745"/>
                    <a:pt x="1324" y="3746"/>
                    <a:pt x="1326" y="3750"/>
                  </a:cubicBezTo>
                  <a:cubicBezTo>
                    <a:pt x="1322" y="3754"/>
                    <a:pt x="1318" y="3756"/>
                    <a:pt x="1314" y="3756"/>
                  </a:cubicBezTo>
                  <a:cubicBezTo>
                    <a:pt x="1306" y="3756"/>
                    <a:pt x="1298" y="3752"/>
                    <a:pt x="1290" y="3752"/>
                  </a:cubicBezTo>
                  <a:cubicBezTo>
                    <a:pt x="1285" y="3752"/>
                    <a:pt x="1280" y="3754"/>
                    <a:pt x="1276" y="3760"/>
                  </a:cubicBezTo>
                  <a:lnTo>
                    <a:pt x="1281" y="3728"/>
                  </a:lnTo>
                  <a:cubicBezTo>
                    <a:pt x="1272" y="3725"/>
                    <a:pt x="1259" y="3723"/>
                    <a:pt x="1247" y="3720"/>
                  </a:cubicBezTo>
                  <a:lnTo>
                    <a:pt x="1218" y="3715"/>
                  </a:lnTo>
                  <a:lnTo>
                    <a:pt x="1166" y="3703"/>
                  </a:lnTo>
                  <a:cubicBezTo>
                    <a:pt x="1134" y="3693"/>
                    <a:pt x="1107" y="3676"/>
                    <a:pt x="1087" y="3652"/>
                  </a:cubicBezTo>
                  <a:cubicBezTo>
                    <a:pt x="1063" y="3647"/>
                    <a:pt x="1038" y="3634"/>
                    <a:pt x="1016" y="3622"/>
                  </a:cubicBezTo>
                  <a:cubicBezTo>
                    <a:pt x="992" y="3605"/>
                    <a:pt x="970" y="3588"/>
                    <a:pt x="950" y="3570"/>
                  </a:cubicBezTo>
                  <a:cubicBezTo>
                    <a:pt x="916" y="3531"/>
                    <a:pt x="879" y="3494"/>
                    <a:pt x="842" y="3460"/>
                  </a:cubicBezTo>
                  <a:cubicBezTo>
                    <a:pt x="838" y="3457"/>
                    <a:pt x="835" y="3456"/>
                    <a:pt x="834" y="3456"/>
                  </a:cubicBezTo>
                  <a:cubicBezTo>
                    <a:pt x="827" y="3456"/>
                    <a:pt x="834" y="3472"/>
                    <a:pt x="831" y="3472"/>
                  </a:cubicBezTo>
                  <a:cubicBezTo>
                    <a:pt x="830" y="3472"/>
                    <a:pt x="827" y="3470"/>
                    <a:pt x="822" y="3465"/>
                  </a:cubicBezTo>
                  <a:cubicBezTo>
                    <a:pt x="820" y="3462"/>
                    <a:pt x="820" y="3438"/>
                    <a:pt x="817" y="3435"/>
                  </a:cubicBezTo>
                  <a:cubicBezTo>
                    <a:pt x="808" y="3423"/>
                    <a:pt x="798" y="3411"/>
                    <a:pt x="786" y="3401"/>
                  </a:cubicBezTo>
                  <a:cubicBezTo>
                    <a:pt x="781" y="3399"/>
                    <a:pt x="766" y="3377"/>
                    <a:pt x="751" y="3352"/>
                  </a:cubicBezTo>
                  <a:cubicBezTo>
                    <a:pt x="734" y="3325"/>
                    <a:pt x="717" y="3300"/>
                    <a:pt x="697" y="3276"/>
                  </a:cubicBezTo>
                  <a:cubicBezTo>
                    <a:pt x="680" y="3202"/>
                    <a:pt x="655" y="3131"/>
                    <a:pt x="621" y="3065"/>
                  </a:cubicBezTo>
                  <a:lnTo>
                    <a:pt x="621" y="3065"/>
                  </a:lnTo>
                  <a:cubicBezTo>
                    <a:pt x="622" y="3066"/>
                    <a:pt x="623" y="3066"/>
                    <a:pt x="624" y="3066"/>
                  </a:cubicBezTo>
                  <a:cubicBezTo>
                    <a:pt x="636" y="3066"/>
                    <a:pt x="614" y="2950"/>
                    <a:pt x="584" y="2925"/>
                  </a:cubicBezTo>
                  <a:cubicBezTo>
                    <a:pt x="584" y="2844"/>
                    <a:pt x="535" y="2692"/>
                    <a:pt x="503" y="2584"/>
                  </a:cubicBezTo>
                  <a:lnTo>
                    <a:pt x="374" y="2148"/>
                  </a:lnTo>
                  <a:lnTo>
                    <a:pt x="374" y="2148"/>
                  </a:lnTo>
                  <a:cubicBezTo>
                    <a:pt x="376" y="2159"/>
                    <a:pt x="373" y="2176"/>
                    <a:pt x="368" y="2176"/>
                  </a:cubicBezTo>
                  <a:cubicBezTo>
                    <a:pt x="365" y="2176"/>
                    <a:pt x="363" y="2173"/>
                    <a:pt x="361" y="2164"/>
                  </a:cubicBezTo>
                  <a:cubicBezTo>
                    <a:pt x="354" y="2142"/>
                    <a:pt x="376" y="2152"/>
                    <a:pt x="373" y="2135"/>
                  </a:cubicBezTo>
                  <a:cubicBezTo>
                    <a:pt x="309" y="1955"/>
                    <a:pt x="255" y="1759"/>
                    <a:pt x="201" y="1560"/>
                  </a:cubicBezTo>
                  <a:cubicBezTo>
                    <a:pt x="172" y="1459"/>
                    <a:pt x="142" y="1356"/>
                    <a:pt x="111" y="1256"/>
                  </a:cubicBezTo>
                  <a:cubicBezTo>
                    <a:pt x="79" y="1155"/>
                    <a:pt x="57" y="1052"/>
                    <a:pt x="47" y="946"/>
                  </a:cubicBezTo>
                  <a:cubicBezTo>
                    <a:pt x="52" y="919"/>
                    <a:pt x="54" y="888"/>
                    <a:pt x="64" y="853"/>
                  </a:cubicBezTo>
                  <a:cubicBezTo>
                    <a:pt x="74" y="816"/>
                    <a:pt x="79" y="780"/>
                    <a:pt x="88" y="745"/>
                  </a:cubicBezTo>
                  <a:cubicBezTo>
                    <a:pt x="101" y="691"/>
                    <a:pt x="120" y="640"/>
                    <a:pt x="142" y="591"/>
                  </a:cubicBezTo>
                  <a:cubicBezTo>
                    <a:pt x="157" y="564"/>
                    <a:pt x="167" y="534"/>
                    <a:pt x="184" y="507"/>
                  </a:cubicBezTo>
                  <a:cubicBezTo>
                    <a:pt x="199" y="480"/>
                    <a:pt x="211" y="451"/>
                    <a:pt x="226" y="424"/>
                  </a:cubicBezTo>
                  <a:cubicBezTo>
                    <a:pt x="258" y="365"/>
                    <a:pt x="297" y="313"/>
                    <a:pt x="344" y="269"/>
                  </a:cubicBezTo>
                  <a:cubicBezTo>
                    <a:pt x="344" y="274"/>
                    <a:pt x="344" y="279"/>
                    <a:pt x="344" y="284"/>
                  </a:cubicBezTo>
                  <a:cubicBezTo>
                    <a:pt x="368" y="254"/>
                    <a:pt x="371" y="262"/>
                    <a:pt x="381" y="237"/>
                  </a:cubicBezTo>
                  <a:cubicBezTo>
                    <a:pt x="412" y="220"/>
                    <a:pt x="447" y="195"/>
                    <a:pt x="481" y="176"/>
                  </a:cubicBezTo>
                  <a:cubicBezTo>
                    <a:pt x="518" y="156"/>
                    <a:pt x="552" y="132"/>
                    <a:pt x="584" y="114"/>
                  </a:cubicBezTo>
                  <a:lnTo>
                    <a:pt x="633" y="92"/>
                  </a:lnTo>
                  <a:cubicBezTo>
                    <a:pt x="646" y="85"/>
                    <a:pt x="660" y="80"/>
                    <a:pt x="675" y="75"/>
                  </a:cubicBezTo>
                  <a:cubicBezTo>
                    <a:pt x="689" y="70"/>
                    <a:pt x="703" y="68"/>
                    <a:pt x="712" y="68"/>
                  </a:cubicBezTo>
                  <a:cubicBezTo>
                    <a:pt x="717" y="68"/>
                    <a:pt x="722" y="68"/>
                    <a:pt x="724" y="70"/>
                  </a:cubicBezTo>
                  <a:lnTo>
                    <a:pt x="712" y="9"/>
                  </a:lnTo>
                  <a:lnTo>
                    <a:pt x="712" y="9"/>
                  </a:lnTo>
                  <a:cubicBezTo>
                    <a:pt x="709" y="11"/>
                    <a:pt x="717" y="19"/>
                    <a:pt x="705" y="24"/>
                  </a:cubicBezTo>
                  <a:cubicBezTo>
                    <a:pt x="687" y="31"/>
                    <a:pt x="660" y="38"/>
                    <a:pt x="633" y="48"/>
                  </a:cubicBezTo>
                  <a:cubicBezTo>
                    <a:pt x="609" y="55"/>
                    <a:pt x="577" y="70"/>
                    <a:pt x="547" y="82"/>
                  </a:cubicBezTo>
                  <a:cubicBezTo>
                    <a:pt x="491" y="112"/>
                    <a:pt x="439" y="141"/>
                    <a:pt x="430" y="163"/>
                  </a:cubicBezTo>
                  <a:cubicBezTo>
                    <a:pt x="428" y="162"/>
                    <a:pt x="426" y="162"/>
                    <a:pt x="423" y="162"/>
                  </a:cubicBezTo>
                  <a:cubicBezTo>
                    <a:pt x="420" y="162"/>
                    <a:pt x="417" y="162"/>
                    <a:pt x="415" y="162"/>
                  </a:cubicBezTo>
                  <a:cubicBezTo>
                    <a:pt x="411" y="162"/>
                    <a:pt x="409" y="161"/>
                    <a:pt x="408" y="159"/>
                  </a:cubicBezTo>
                  <a:cubicBezTo>
                    <a:pt x="317" y="227"/>
                    <a:pt x="238" y="313"/>
                    <a:pt x="177" y="411"/>
                  </a:cubicBezTo>
                  <a:cubicBezTo>
                    <a:pt x="118" y="510"/>
                    <a:pt x="69" y="615"/>
                    <a:pt x="30" y="723"/>
                  </a:cubicBezTo>
                  <a:cubicBezTo>
                    <a:pt x="34" y="760"/>
                    <a:pt x="32" y="797"/>
                    <a:pt x="20" y="834"/>
                  </a:cubicBezTo>
                  <a:cubicBezTo>
                    <a:pt x="15" y="856"/>
                    <a:pt x="12" y="878"/>
                    <a:pt x="10" y="902"/>
                  </a:cubicBezTo>
                  <a:cubicBezTo>
                    <a:pt x="5" y="924"/>
                    <a:pt x="3" y="949"/>
                    <a:pt x="3" y="973"/>
                  </a:cubicBezTo>
                  <a:cubicBezTo>
                    <a:pt x="0" y="1032"/>
                    <a:pt x="34" y="1168"/>
                    <a:pt x="39" y="1168"/>
                  </a:cubicBezTo>
                  <a:cubicBezTo>
                    <a:pt x="39" y="1168"/>
                    <a:pt x="39" y="1168"/>
                    <a:pt x="39" y="1168"/>
                  </a:cubicBezTo>
                  <a:lnTo>
                    <a:pt x="39" y="1168"/>
                  </a:lnTo>
                  <a:cubicBezTo>
                    <a:pt x="31" y="1191"/>
                    <a:pt x="57" y="1238"/>
                    <a:pt x="47" y="1238"/>
                  </a:cubicBezTo>
                  <a:cubicBezTo>
                    <a:pt x="46" y="1238"/>
                    <a:pt x="43" y="1236"/>
                    <a:pt x="39" y="1234"/>
                  </a:cubicBezTo>
                  <a:lnTo>
                    <a:pt x="39" y="1234"/>
                  </a:lnTo>
                  <a:cubicBezTo>
                    <a:pt x="61" y="1261"/>
                    <a:pt x="54" y="1288"/>
                    <a:pt x="79" y="1307"/>
                  </a:cubicBezTo>
                  <a:cubicBezTo>
                    <a:pt x="66" y="1310"/>
                    <a:pt x="93" y="1391"/>
                    <a:pt x="120" y="1447"/>
                  </a:cubicBezTo>
                  <a:cubicBezTo>
                    <a:pt x="115" y="1450"/>
                    <a:pt x="106" y="1450"/>
                    <a:pt x="108" y="1464"/>
                  </a:cubicBezTo>
                  <a:cubicBezTo>
                    <a:pt x="152" y="1516"/>
                    <a:pt x="142" y="1597"/>
                    <a:pt x="179" y="1641"/>
                  </a:cubicBezTo>
                  <a:cubicBezTo>
                    <a:pt x="192" y="1722"/>
                    <a:pt x="273" y="1980"/>
                    <a:pt x="334" y="2171"/>
                  </a:cubicBezTo>
                  <a:cubicBezTo>
                    <a:pt x="333" y="2172"/>
                    <a:pt x="333" y="2172"/>
                    <a:pt x="332" y="2172"/>
                  </a:cubicBezTo>
                  <a:cubicBezTo>
                    <a:pt x="329" y="2172"/>
                    <a:pt x="326" y="2168"/>
                    <a:pt x="325" y="2168"/>
                  </a:cubicBezTo>
                  <a:cubicBezTo>
                    <a:pt x="324" y="2168"/>
                    <a:pt x="323" y="2170"/>
                    <a:pt x="324" y="2176"/>
                  </a:cubicBezTo>
                  <a:cubicBezTo>
                    <a:pt x="393" y="2348"/>
                    <a:pt x="405" y="2508"/>
                    <a:pt x="474" y="2606"/>
                  </a:cubicBezTo>
                  <a:cubicBezTo>
                    <a:pt x="473" y="2606"/>
                    <a:pt x="472" y="2605"/>
                    <a:pt x="471" y="2605"/>
                  </a:cubicBezTo>
                  <a:cubicBezTo>
                    <a:pt x="448" y="2605"/>
                    <a:pt x="492" y="2694"/>
                    <a:pt x="472" y="2694"/>
                  </a:cubicBezTo>
                  <a:cubicBezTo>
                    <a:pt x="472" y="2694"/>
                    <a:pt x="472" y="2694"/>
                    <a:pt x="471" y="2694"/>
                  </a:cubicBezTo>
                  <a:lnTo>
                    <a:pt x="471" y="2694"/>
                  </a:lnTo>
                  <a:cubicBezTo>
                    <a:pt x="523" y="2768"/>
                    <a:pt x="538" y="2910"/>
                    <a:pt x="577" y="3062"/>
                  </a:cubicBezTo>
                  <a:cubicBezTo>
                    <a:pt x="582" y="3084"/>
                    <a:pt x="587" y="3102"/>
                    <a:pt x="594" y="3126"/>
                  </a:cubicBezTo>
                  <a:lnTo>
                    <a:pt x="616" y="3188"/>
                  </a:lnTo>
                  <a:cubicBezTo>
                    <a:pt x="621" y="3210"/>
                    <a:pt x="631" y="3229"/>
                    <a:pt x="641" y="3249"/>
                  </a:cubicBezTo>
                  <a:cubicBezTo>
                    <a:pt x="653" y="3269"/>
                    <a:pt x="660" y="3288"/>
                    <a:pt x="673" y="3308"/>
                  </a:cubicBezTo>
                  <a:cubicBezTo>
                    <a:pt x="692" y="3345"/>
                    <a:pt x="717" y="3379"/>
                    <a:pt x="744" y="3411"/>
                  </a:cubicBezTo>
                  <a:lnTo>
                    <a:pt x="781" y="3458"/>
                  </a:lnTo>
                  <a:lnTo>
                    <a:pt x="820" y="3499"/>
                  </a:lnTo>
                  <a:cubicBezTo>
                    <a:pt x="840" y="3519"/>
                    <a:pt x="862" y="3539"/>
                    <a:pt x="884" y="3556"/>
                  </a:cubicBezTo>
                  <a:cubicBezTo>
                    <a:pt x="898" y="3566"/>
                    <a:pt x="906" y="3573"/>
                    <a:pt x="896" y="3580"/>
                  </a:cubicBezTo>
                  <a:cubicBezTo>
                    <a:pt x="913" y="3597"/>
                    <a:pt x="921" y="3590"/>
                    <a:pt x="933" y="3595"/>
                  </a:cubicBezTo>
                  <a:cubicBezTo>
                    <a:pt x="979" y="3649"/>
                    <a:pt x="1036" y="3693"/>
                    <a:pt x="1102" y="3725"/>
                  </a:cubicBezTo>
                  <a:cubicBezTo>
                    <a:pt x="1132" y="3740"/>
                    <a:pt x="1166" y="3752"/>
                    <a:pt x="1198" y="3762"/>
                  </a:cubicBezTo>
                  <a:cubicBezTo>
                    <a:pt x="1227" y="3769"/>
                    <a:pt x="1257" y="3772"/>
                    <a:pt x="1286" y="3774"/>
                  </a:cubicBezTo>
                  <a:cubicBezTo>
                    <a:pt x="1286" y="3782"/>
                    <a:pt x="1279" y="3789"/>
                    <a:pt x="1272" y="3791"/>
                  </a:cubicBezTo>
                  <a:cubicBezTo>
                    <a:pt x="1318" y="3806"/>
                    <a:pt x="1399" y="3794"/>
                    <a:pt x="1355" y="3811"/>
                  </a:cubicBezTo>
                  <a:cubicBezTo>
                    <a:pt x="1393" y="3815"/>
                    <a:pt x="1431" y="3817"/>
                    <a:pt x="1469" y="3817"/>
                  </a:cubicBezTo>
                  <a:cubicBezTo>
                    <a:pt x="1530" y="3817"/>
                    <a:pt x="1592" y="3812"/>
                    <a:pt x="1652" y="3801"/>
                  </a:cubicBezTo>
                  <a:cubicBezTo>
                    <a:pt x="1755" y="3784"/>
                    <a:pt x="1856" y="3757"/>
                    <a:pt x="1952" y="3713"/>
                  </a:cubicBezTo>
                  <a:cubicBezTo>
                    <a:pt x="1949" y="3708"/>
                    <a:pt x="1942" y="3701"/>
                    <a:pt x="1954" y="3693"/>
                  </a:cubicBezTo>
                  <a:cubicBezTo>
                    <a:pt x="1971" y="3688"/>
                    <a:pt x="1988" y="3681"/>
                    <a:pt x="2006" y="3671"/>
                  </a:cubicBezTo>
                  <a:cubicBezTo>
                    <a:pt x="2028" y="3661"/>
                    <a:pt x="2052" y="3647"/>
                    <a:pt x="2074" y="3632"/>
                  </a:cubicBezTo>
                  <a:cubicBezTo>
                    <a:pt x="2091" y="3622"/>
                    <a:pt x="2106" y="3607"/>
                    <a:pt x="2121" y="3593"/>
                  </a:cubicBezTo>
                  <a:cubicBezTo>
                    <a:pt x="2131" y="3583"/>
                    <a:pt x="2131" y="3578"/>
                    <a:pt x="2118" y="3578"/>
                  </a:cubicBezTo>
                  <a:cubicBezTo>
                    <a:pt x="2160" y="3539"/>
                    <a:pt x="2185" y="3548"/>
                    <a:pt x="2192" y="3516"/>
                  </a:cubicBezTo>
                  <a:cubicBezTo>
                    <a:pt x="2196" y="3519"/>
                    <a:pt x="2199" y="3521"/>
                    <a:pt x="2203" y="3521"/>
                  </a:cubicBezTo>
                  <a:cubicBezTo>
                    <a:pt x="2220" y="3521"/>
                    <a:pt x="2231" y="3488"/>
                    <a:pt x="2225" y="3481"/>
                  </a:cubicBezTo>
                  <a:lnTo>
                    <a:pt x="2225" y="3481"/>
                  </a:lnTo>
                  <a:cubicBezTo>
                    <a:pt x="2225" y="3481"/>
                    <a:pt x="2225" y="3481"/>
                    <a:pt x="2226" y="3481"/>
                  </a:cubicBezTo>
                  <a:cubicBezTo>
                    <a:pt x="2233" y="3481"/>
                    <a:pt x="2243" y="3470"/>
                    <a:pt x="2250" y="3470"/>
                  </a:cubicBezTo>
                  <a:cubicBezTo>
                    <a:pt x="2252" y="3470"/>
                    <a:pt x="2254" y="3472"/>
                    <a:pt x="2256" y="3475"/>
                  </a:cubicBezTo>
                  <a:cubicBezTo>
                    <a:pt x="2312" y="3401"/>
                    <a:pt x="2359" y="3320"/>
                    <a:pt x="2398" y="3237"/>
                  </a:cubicBezTo>
                  <a:cubicBezTo>
                    <a:pt x="2445" y="3136"/>
                    <a:pt x="2474" y="3030"/>
                    <a:pt x="2492" y="2920"/>
                  </a:cubicBezTo>
                  <a:cubicBezTo>
                    <a:pt x="2487" y="2800"/>
                    <a:pt x="2467" y="2679"/>
                    <a:pt x="2435" y="2564"/>
                  </a:cubicBezTo>
                  <a:cubicBezTo>
                    <a:pt x="2411" y="2459"/>
                    <a:pt x="2388" y="2351"/>
                    <a:pt x="2359" y="2208"/>
                  </a:cubicBezTo>
                  <a:cubicBezTo>
                    <a:pt x="2334" y="2166"/>
                    <a:pt x="2332" y="2081"/>
                    <a:pt x="2300" y="2076"/>
                  </a:cubicBezTo>
                  <a:cubicBezTo>
                    <a:pt x="2314" y="2062"/>
                    <a:pt x="2280" y="1985"/>
                    <a:pt x="2270" y="1953"/>
                  </a:cubicBezTo>
                  <a:lnTo>
                    <a:pt x="2270" y="1953"/>
                  </a:lnTo>
                  <a:cubicBezTo>
                    <a:pt x="2274" y="1968"/>
                    <a:pt x="2275" y="1982"/>
                    <a:pt x="2271" y="1997"/>
                  </a:cubicBezTo>
                  <a:cubicBezTo>
                    <a:pt x="2263" y="1960"/>
                    <a:pt x="2256" y="1950"/>
                    <a:pt x="2258" y="1938"/>
                  </a:cubicBezTo>
                  <a:lnTo>
                    <a:pt x="2258" y="1938"/>
                  </a:lnTo>
                  <a:cubicBezTo>
                    <a:pt x="2261" y="1944"/>
                    <a:pt x="2263" y="1946"/>
                    <a:pt x="2264" y="1946"/>
                  </a:cubicBezTo>
                  <a:cubicBezTo>
                    <a:pt x="2267" y="1946"/>
                    <a:pt x="2267" y="1936"/>
                    <a:pt x="2271" y="1936"/>
                  </a:cubicBezTo>
                  <a:cubicBezTo>
                    <a:pt x="2272" y="1936"/>
                    <a:pt x="2274" y="1938"/>
                    <a:pt x="2277" y="1941"/>
                  </a:cubicBezTo>
                  <a:lnTo>
                    <a:pt x="2277" y="1941"/>
                  </a:lnTo>
                  <a:cubicBezTo>
                    <a:pt x="2232" y="1876"/>
                    <a:pt x="2235" y="1763"/>
                    <a:pt x="2211" y="1763"/>
                  </a:cubicBezTo>
                  <a:cubicBezTo>
                    <a:pt x="2210" y="1763"/>
                    <a:pt x="2208" y="1763"/>
                    <a:pt x="2207" y="1764"/>
                  </a:cubicBezTo>
                  <a:cubicBezTo>
                    <a:pt x="2224" y="1698"/>
                    <a:pt x="2202" y="1710"/>
                    <a:pt x="2172" y="1636"/>
                  </a:cubicBezTo>
                  <a:lnTo>
                    <a:pt x="2172" y="1636"/>
                  </a:lnTo>
                  <a:cubicBezTo>
                    <a:pt x="2176" y="1640"/>
                    <a:pt x="2178" y="1642"/>
                    <a:pt x="2180" y="1642"/>
                  </a:cubicBezTo>
                  <a:cubicBezTo>
                    <a:pt x="2193" y="1642"/>
                    <a:pt x="2143" y="1522"/>
                    <a:pt x="2153" y="1522"/>
                  </a:cubicBezTo>
                  <a:lnTo>
                    <a:pt x="2153" y="1522"/>
                  </a:lnTo>
                  <a:cubicBezTo>
                    <a:pt x="2155" y="1522"/>
                    <a:pt x="2160" y="1527"/>
                    <a:pt x="2168" y="1538"/>
                  </a:cubicBezTo>
                  <a:cubicBezTo>
                    <a:pt x="2126" y="1437"/>
                    <a:pt x="2143" y="1418"/>
                    <a:pt x="2111" y="1315"/>
                  </a:cubicBezTo>
                  <a:cubicBezTo>
                    <a:pt x="2107" y="1315"/>
                    <a:pt x="2103" y="1317"/>
                    <a:pt x="2099" y="1317"/>
                  </a:cubicBezTo>
                  <a:cubicBezTo>
                    <a:pt x="2096" y="1317"/>
                    <a:pt x="2094" y="1315"/>
                    <a:pt x="2091" y="1310"/>
                  </a:cubicBezTo>
                  <a:cubicBezTo>
                    <a:pt x="2094" y="1276"/>
                    <a:pt x="2090" y="1263"/>
                    <a:pt x="2080" y="1263"/>
                  </a:cubicBezTo>
                  <a:cubicBezTo>
                    <a:pt x="2079" y="1263"/>
                    <a:pt x="2078" y="1263"/>
                    <a:pt x="2077" y="1263"/>
                  </a:cubicBezTo>
                  <a:cubicBezTo>
                    <a:pt x="2082" y="1226"/>
                    <a:pt x="2052" y="1121"/>
                    <a:pt x="2030" y="1104"/>
                  </a:cubicBezTo>
                  <a:cubicBezTo>
                    <a:pt x="2040" y="1063"/>
                    <a:pt x="2012" y="982"/>
                    <a:pt x="1986" y="921"/>
                  </a:cubicBezTo>
                  <a:lnTo>
                    <a:pt x="1986" y="921"/>
                  </a:lnTo>
                  <a:cubicBezTo>
                    <a:pt x="1990" y="934"/>
                    <a:pt x="1989" y="951"/>
                    <a:pt x="1986" y="951"/>
                  </a:cubicBezTo>
                  <a:cubicBezTo>
                    <a:pt x="1985" y="951"/>
                    <a:pt x="1983" y="948"/>
                    <a:pt x="1981" y="942"/>
                  </a:cubicBezTo>
                  <a:cubicBezTo>
                    <a:pt x="1983" y="934"/>
                    <a:pt x="1983" y="924"/>
                    <a:pt x="1983" y="915"/>
                  </a:cubicBezTo>
                  <a:cubicBezTo>
                    <a:pt x="1983" y="859"/>
                    <a:pt x="1944" y="767"/>
                    <a:pt x="1935" y="767"/>
                  </a:cubicBezTo>
                  <a:cubicBezTo>
                    <a:pt x="1935" y="767"/>
                    <a:pt x="1935" y="767"/>
                    <a:pt x="1934" y="767"/>
                  </a:cubicBezTo>
                  <a:cubicBezTo>
                    <a:pt x="1929" y="740"/>
                    <a:pt x="1927" y="713"/>
                    <a:pt x="1922" y="689"/>
                  </a:cubicBezTo>
                  <a:cubicBezTo>
                    <a:pt x="1915" y="664"/>
                    <a:pt x="1907" y="640"/>
                    <a:pt x="1900" y="618"/>
                  </a:cubicBezTo>
                  <a:cubicBezTo>
                    <a:pt x="1893" y="588"/>
                    <a:pt x="1873" y="559"/>
                    <a:pt x="1848" y="541"/>
                  </a:cubicBezTo>
                  <a:cubicBezTo>
                    <a:pt x="1848" y="496"/>
                    <a:pt x="1817" y="465"/>
                    <a:pt x="1805" y="465"/>
                  </a:cubicBezTo>
                  <a:cubicBezTo>
                    <a:pt x="1805" y="465"/>
                    <a:pt x="1805" y="465"/>
                    <a:pt x="1804" y="465"/>
                  </a:cubicBezTo>
                  <a:cubicBezTo>
                    <a:pt x="1775" y="370"/>
                    <a:pt x="1709" y="289"/>
                    <a:pt x="1620" y="240"/>
                  </a:cubicBezTo>
                  <a:cubicBezTo>
                    <a:pt x="1620" y="225"/>
                    <a:pt x="1605" y="210"/>
                    <a:pt x="1586" y="195"/>
                  </a:cubicBezTo>
                  <a:cubicBezTo>
                    <a:pt x="1561" y="178"/>
                    <a:pt x="1534" y="163"/>
                    <a:pt x="1510" y="154"/>
                  </a:cubicBezTo>
                  <a:lnTo>
                    <a:pt x="1421" y="112"/>
                  </a:lnTo>
                  <a:cubicBezTo>
                    <a:pt x="1397" y="102"/>
                    <a:pt x="1372" y="85"/>
                    <a:pt x="1353" y="68"/>
                  </a:cubicBezTo>
                  <a:cubicBezTo>
                    <a:pt x="1351" y="70"/>
                    <a:pt x="1349" y="71"/>
                    <a:pt x="1346" y="71"/>
                  </a:cubicBezTo>
                  <a:cubicBezTo>
                    <a:pt x="1334" y="71"/>
                    <a:pt x="1309" y="51"/>
                    <a:pt x="1284" y="51"/>
                  </a:cubicBezTo>
                  <a:cubicBezTo>
                    <a:pt x="1278" y="51"/>
                    <a:pt x="1272" y="53"/>
                    <a:pt x="1267" y="55"/>
                  </a:cubicBezTo>
                  <a:cubicBezTo>
                    <a:pt x="1234" y="38"/>
                    <a:pt x="1197" y="28"/>
                    <a:pt x="1161" y="28"/>
                  </a:cubicBezTo>
                  <a:cubicBezTo>
                    <a:pt x="1157" y="28"/>
                    <a:pt x="1153" y="28"/>
                    <a:pt x="1149" y="28"/>
                  </a:cubicBezTo>
                  <a:cubicBezTo>
                    <a:pt x="1114" y="10"/>
                    <a:pt x="1060" y="0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4004875" y="3249375"/>
              <a:ext cx="325" cy="150"/>
            </a:xfrm>
            <a:custGeom>
              <a:rect b="b" l="l" r="r" t="t"/>
              <a:pathLst>
                <a:path extrusionOk="0" h="6" w="13">
                  <a:moveTo>
                    <a:pt x="1" y="1"/>
                  </a:moveTo>
                  <a:cubicBezTo>
                    <a:pt x="3" y="3"/>
                    <a:pt x="8" y="5"/>
                    <a:pt x="13" y="5"/>
                  </a:cubicBezTo>
                  <a:cubicBezTo>
                    <a:pt x="10" y="3"/>
                    <a:pt x="5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960200" y="3144475"/>
              <a:ext cx="82800" cy="116300"/>
            </a:xfrm>
            <a:custGeom>
              <a:rect b="b" l="l" r="r" t="t"/>
              <a:pathLst>
                <a:path extrusionOk="0" h="4652" w="3312">
                  <a:moveTo>
                    <a:pt x="1457" y="24"/>
                  </a:moveTo>
                  <a:cubicBezTo>
                    <a:pt x="1475" y="24"/>
                    <a:pt x="1493" y="26"/>
                    <a:pt x="1510" y="31"/>
                  </a:cubicBezTo>
                  <a:cubicBezTo>
                    <a:pt x="1493" y="35"/>
                    <a:pt x="1475" y="36"/>
                    <a:pt x="1457" y="36"/>
                  </a:cubicBezTo>
                  <a:cubicBezTo>
                    <a:pt x="1440" y="36"/>
                    <a:pt x="1422" y="35"/>
                    <a:pt x="1405" y="31"/>
                  </a:cubicBezTo>
                  <a:cubicBezTo>
                    <a:pt x="1422" y="26"/>
                    <a:pt x="1440" y="24"/>
                    <a:pt x="1457" y="24"/>
                  </a:cubicBezTo>
                  <a:close/>
                  <a:moveTo>
                    <a:pt x="2833" y="1581"/>
                  </a:moveTo>
                  <a:cubicBezTo>
                    <a:pt x="2834" y="1587"/>
                    <a:pt x="2836" y="1592"/>
                    <a:pt x="2838" y="1597"/>
                  </a:cubicBezTo>
                  <a:cubicBezTo>
                    <a:pt x="2837" y="1593"/>
                    <a:pt x="2835" y="1588"/>
                    <a:pt x="2833" y="1581"/>
                  </a:cubicBezTo>
                  <a:close/>
                  <a:moveTo>
                    <a:pt x="2828" y="1602"/>
                  </a:moveTo>
                  <a:cubicBezTo>
                    <a:pt x="2829" y="1604"/>
                    <a:pt x="2830" y="1605"/>
                    <a:pt x="2831" y="1607"/>
                  </a:cubicBezTo>
                  <a:lnTo>
                    <a:pt x="2831" y="1607"/>
                  </a:lnTo>
                  <a:cubicBezTo>
                    <a:pt x="2830" y="1605"/>
                    <a:pt x="2829" y="1603"/>
                    <a:pt x="2828" y="1602"/>
                  </a:cubicBezTo>
                  <a:close/>
                  <a:moveTo>
                    <a:pt x="340" y="2742"/>
                  </a:moveTo>
                  <a:lnTo>
                    <a:pt x="340" y="2742"/>
                  </a:lnTo>
                  <a:cubicBezTo>
                    <a:pt x="340" y="2744"/>
                    <a:pt x="341" y="2746"/>
                    <a:pt x="342" y="2748"/>
                  </a:cubicBezTo>
                  <a:cubicBezTo>
                    <a:pt x="341" y="2746"/>
                    <a:pt x="340" y="2744"/>
                    <a:pt x="340" y="2742"/>
                  </a:cubicBezTo>
                  <a:close/>
                  <a:moveTo>
                    <a:pt x="3197" y="2888"/>
                  </a:moveTo>
                  <a:cubicBezTo>
                    <a:pt x="3198" y="2893"/>
                    <a:pt x="3199" y="2897"/>
                    <a:pt x="3201" y="2900"/>
                  </a:cubicBezTo>
                  <a:cubicBezTo>
                    <a:pt x="3200" y="2897"/>
                    <a:pt x="3198" y="2892"/>
                    <a:pt x="3197" y="2888"/>
                  </a:cubicBezTo>
                  <a:close/>
                  <a:moveTo>
                    <a:pt x="1391" y="0"/>
                  </a:moveTo>
                  <a:cubicBezTo>
                    <a:pt x="1314" y="0"/>
                    <a:pt x="1250" y="8"/>
                    <a:pt x="1230" y="26"/>
                  </a:cubicBezTo>
                  <a:cubicBezTo>
                    <a:pt x="1217" y="26"/>
                    <a:pt x="1203" y="24"/>
                    <a:pt x="1192" y="24"/>
                  </a:cubicBezTo>
                  <a:cubicBezTo>
                    <a:pt x="1181" y="24"/>
                    <a:pt x="1173" y="26"/>
                    <a:pt x="1169" y="36"/>
                  </a:cubicBezTo>
                  <a:cubicBezTo>
                    <a:pt x="1176" y="34"/>
                    <a:pt x="1185" y="33"/>
                    <a:pt x="1191" y="33"/>
                  </a:cubicBezTo>
                  <a:cubicBezTo>
                    <a:pt x="1196" y="33"/>
                    <a:pt x="1200" y="34"/>
                    <a:pt x="1201" y="36"/>
                  </a:cubicBezTo>
                  <a:cubicBezTo>
                    <a:pt x="1186" y="37"/>
                    <a:pt x="1173" y="38"/>
                    <a:pt x="1163" y="38"/>
                  </a:cubicBezTo>
                  <a:cubicBezTo>
                    <a:pt x="1141" y="38"/>
                    <a:pt x="1136" y="34"/>
                    <a:pt x="1166" y="24"/>
                  </a:cubicBezTo>
                  <a:lnTo>
                    <a:pt x="1166" y="24"/>
                  </a:lnTo>
                  <a:cubicBezTo>
                    <a:pt x="1098" y="46"/>
                    <a:pt x="1061" y="48"/>
                    <a:pt x="1022" y="73"/>
                  </a:cubicBezTo>
                  <a:cubicBezTo>
                    <a:pt x="975" y="80"/>
                    <a:pt x="928" y="90"/>
                    <a:pt x="887" y="107"/>
                  </a:cubicBezTo>
                  <a:cubicBezTo>
                    <a:pt x="842" y="124"/>
                    <a:pt x="801" y="149"/>
                    <a:pt x="766" y="183"/>
                  </a:cubicBezTo>
                  <a:cubicBezTo>
                    <a:pt x="761" y="180"/>
                    <a:pt x="756" y="178"/>
                    <a:pt x="752" y="178"/>
                  </a:cubicBezTo>
                  <a:cubicBezTo>
                    <a:pt x="727" y="178"/>
                    <a:pt x="707" y="216"/>
                    <a:pt x="684" y="216"/>
                  </a:cubicBezTo>
                  <a:cubicBezTo>
                    <a:pt x="682" y="216"/>
                    <a:pt x="680" y="216"/>
                    <a:pt x="678" y="215"/>
                  </a:cubicBezTo>
                  <a:cubicBezTo>
                    <a:pt x="676" y="230"/>
                    <a:pt x="653" y="244"/>
                    <a:pt x="629" y="262"/>
                  </a:cubicBezTo>
                  <a:cubicBezTo>
                    <a:pt x="607" y="279"/>
                    <a:pt x="582" y="294"/>
                    <a:pt x="558" y="308"/>
                  </a:cubicBezTo>
                  <a:cubicBezTo>
                    <a:pt x="560" y="307"/>
                    <a:pt x="562" y="307"/>
                    <a:pt x="564" y="307"/>
                  </a:cubicBezTo>
                  <a:cubicBezTo>
                    <a:pt x="573" y="307"/>
                    <a:pt x="571" y="316"/>
                    <a:pt x="553" y="330"/>
                  </a:cubicBezTo>
                  <a:cubicBezTo>
                    <a:pt x="551" y="329"/>
                    <a:pt x="548" y="328"/>
                    <a:pt x="544" y="328"/>
                  </a:cubicBezTo>
                  <a:cubicBezTo>
                    <a:pt x="517" y="328"/>
                    <a:pt x="450" y="373"/>
                    <a:pt x="450" y="399"/>
                  </a:cubicBezTo>
                  <a:cubicBezTo>
                    <a:pt x="469" y="384"/>
                    <a:pt x="472" y="370"/>
                    <a:pt x="484" y="370"/>
                  </a:cubicBezTo>
                  <a:cubicBezTo>
                    <a:pt x="489" y="389"/>
                    <a:pt x="445" y="402"/>
                    <a:pt x="455" y="424"/>
                  </a:cubicBezTo>
                  <a:lnTo>
                    <a:pt x="430" y="404"/>
                  </a:lnTo>
                  <a:cubicBezTo>
                    <a:pt x="396" y="443"/>
                    <a:pt x="361" y="485"/>
                    <a:pt x="332" y="527"/>
                  </a:cubicBezTo>
                  <a:cubicBezTo>
                    <a:pt x="312" y="564"/>
                    <a:pt x="285" y="593"/>
                    <a:pt x="251" y="618"/>
                  </a:cubicBezTo>
                  <a:cubicBezTo>
                    <a:pt x="229" y="684"/>
                    <a:pt x="185" y="740"/>
                    <a:pt x="150" y="807"/>
                  </a:cubicBezTo>
                  <a:lnTo>
                    <a:pt x="123" y="853"/>
                  </a:lnTo>
                  <a:lnTo>
                    <a:pt x="104" y="902"/>
                  </a:lnTo>
                  <a:cubicBezTo>
                    <a:pt x="89" y="932"/>
                    <a:pt x="79" y="961"/>
                    <a:pt x="74" y="993"/>
                  </a:cubicBezTo>
                  <a:cubicBezTo>
                    <a:pt x="73" y="1003"/>
                    <a:pt x="74" y="1007"/>
                    <a:pt x="76" y="1007"/>
                  </a:cubicBezTo>
                  <a:cubicBezTo>
                    <a:pt x="79" y="1007"/>
                    <a:pt x="85" y="996"/>
                    <a:pt x="88" y="996"/>
                  </a:cubicBezTo>
                  <a:lnTo>
                    <a:pt x="88" y="996"/>
                  </a:lnTo>
                  <a:cubicBezTo>
                    <a:pt x="89" y="996"/>
                    <a:pt x="89" y="999"/>
                    <a:pt x="86" y="1010"/>
                  </a:cubicBezTo>
                  <a:cubicBezTo>
                    <a:pt x="86" y="1015"/>
                    <a:pt x="64" y="1032"/>
                    <a:pt x="62" y="1037"/>
                  </a:cubicBezTo>
                  <a:cubicBezTo>
                    <a:pt x="57" y="1057"/>
                    <a:pt x="52" y="1079"/>
                    <a:pt x="52" y="1099"/>
                  </a:cubicBezTo>
                  <a:cubicBezTo>
                    <a:pt x="45" y="1126"/>
                    <a:pt x="40" y="1153"/>
                    <a:pt x="37" y="1177"/>
                  </a:cubicBezTo>
                  <a:cubicBezTo>
                    <a:pt x="32" y="1197"/>
                    <a:pt x="30" y="1219"/>
                    <a:pt x="28" y="1239"/>
                  </a:cubicBezTo>
                  <a:cubicBezTo>
                    <a:pt x="28" y="1258"/>
                    <a:pt x="30" y="1278"/>
                    <a:pt x="30" y="1295"/>
                  </a:cubicBezTo>
                  <a:cubicBezTo>
                    <a:pt x="1" y="1370"/>
                    <a:pt x="15" y="1545"/>
                    <a:pt x="37" y="1586"/>
                  </a:cubicBezTo>
                  <a:lnTo>
                    <a:pt x="37" y="1586"/>
                  </a:lnTo>
                  <a:cubicBezTo>
                    <a:pt x="36" y="1585"/>
                    <a:pt x="35" y="1584"/>
                    <a:pt x="34" y="1584"/>
                  </a:cubicBezTo>
                  <a:cubicBezTo>
                    <a:pt x="29" y="1584"/>
                    <a:pt x="28" y="1616"/>
                    <a:pt x="32" y="1653"/>
                  </a:cubicBezTo>
                  <a:cubicBezTo>
                    <a:pt x="37" y="1695"/>
                    <a:pt x="50" y="1732"/>
                    <a:pt x="69" y="1766"/>
                  </a:cubicBezTo>
                  <a:cubicBezTo>
                    <a:pt x="77" y="1867"/>
                    <a:pt x="136" y="2061"/>
                    <a:pt x="175" y="2196"/>
                  </a:cubicBezTo>
                  <a:cubicBezTo>
                    <a:pt x="233" y="2390"/>
                    <a:pt x="291" y="2584"/>
                    <a:pt x="340" y="2742"/>
                  </a:cubicBezTo>
                  <a:lnTo>
                    <a:pt x="340" y="2742"/>
                  </a:lnTo>
                  <a:cubicBezTo>
                    <a:pt x="337" y="2730"/>
                    <a:pt x="339" y="2713"/>
                    <a:pt x="344" y="2713"/>
                  </a:cubicBezTo>
                  <a:cubicBezTo>
                    <a:pt x="346" y="2713"/>
                    <a:pt x="349" y="2718"/>
                    <a:pt x="352" y="2729"/>
                  </a:cubicBezTo>
                  <a:cubicBezTo>
                    <a:pt x="359" y="2756"/>
                    <a:pt x="337" y="2743"/>
                    <a:pt x="339" y="2765"/>
                  </a:cubicBezTo>
                  <a:cubicBezTo>
                    <a:pt x="418" y="2991"/>
                    <a:pt x="484" y="3239"/>
                    <a:pt x="558" y="3492"/>
                  </a:cubicBezTo>
                  <a:cubicBezTo>
                    <a:pt x="575" y="3556"/>
                    <a:pt x="592" y="3620"/>
                    <a:pt x="612" y="3683"/>
                  </a:cubicBezTo>
                  <a:cubicBezTo>
                    <a:pt x="631" y="3747"/>
                    <a:pt x="656" y="3811"/>
                    <a:pt x="688" y="3872"/>
                  </a:cubicBezTo>
                  <a:cubicBezTo>
                    <a:pt x="717" y="3934"/>
                    <a:pt x="752" y="3993"/>
                    <a:pt x="791" y="4047"/>
                  </a:cubicBezTo>
                  <a:cubicBezTo>
                    <a:pt x="830" y="4103"/>
                    <a:pt x="877" y="4152"/>
                    <a:pt x="926" y="4199"/>
                  </a:cubicBezTo>
                  <a:cubicBezTo>
                    <a:pt x="936" y="4214"/>
                    <a:pt x="943" y="4231"/>
                    <a:pt x="958" y="4246"/>
                  </a:cubicBezTo>
                  <a:cubicBezTo>
                    <a:pt x="973" y="4260"/>
                    <a:pt x="987" y="4278"/>
                    <a:pt x="1004" y="4295"/>
                  </a:cubicBezTo>
                  <a:cubicBezTo>
                    <a:pt x="1019" y="4309"/>
                    <a:pt x="1036" y="4327"/>
                    <a:pt x="1054" y="4344"/>
                  </a:cubicBezTo>
                  <a:lnTo>
                    <a:pt x="1112" y="4388"/>
                  </a:lnTo>
                  <a:cubicBezTo>
                    <a:pt x="1144" y="4415"/>
                    <a:pt x="1181" y="4440"/>
                    <a:pt x="1218" y="4462"/>
                  </a:cubicBezTo>
                  <a:cubicBezTo>
                    <a:pt x="1250" y="4481"/>
                    <a:pt x="1274" y="4496"/>
                    <a:pt x="1287" y="4503"/>
                  </a:cubicBezTo>
                  <a:cubicBezTo>
                    <a:pt x="1324" y="4523"/>
                    <a:pt x="1360" y="4540"/>
                    <a:pt x="1397" y="4555"/>
                  </a:cubicBezTo>
                  <a:cubicBezTo>
                    <a:pt x="1436" y="4567"/>
                    <a:pt x="1476" y="4579"/>
                    <a:pt x="1515" y="4589"/>
                  </a:cubicBezTo>
                  <a:lnTo>
                    <a:pt x="1635" y="4611"/>
                  </a:lnTo>
                  <a:cubicBezTo>
                    <a:pt x="1675" y="4616"/>
                    <a:pt x="1714" y="4621"/>
                    <a:pt x="1753" y="4629"/>
                  </a:cubicBezTo>
                  <a:cubicBezTo>
                    <a:pt x="1748" y="4633"/>
                    <a:pt x="1743" y="4636"/>
                    <a:pt x="1738" y="4638"/>
                  </a:cubicBezTo>
                  <a:cubicBezTo>
                    <a:pt x="1764" y="4640"/>
                    <a:pt x="1775" y="4641"/>
                    <a:pt x="1784" y="4641"/>
                  </a:cubicBezTo>
                  <a:cubicBezTo>
                    <a:pt x="1792" y="4641"/>
                    <a:pt x="1799" y="4640"/>
                    <a:pt x="1815" y="4633"/>
                  </a:cubicBezTo>
                  <a:cubicBezTo>
                    <a:pt x="1837" y="4641"/>
                    <a:pt x="1861" y="4646"/>
                    <a:pt x="1886" y="4648"/>
                  </a:cubicBezTo>
                  <a:cubicBezTo>
                    <a:pt x="1905" y="4650"/>
                    <a:pt x="1923" y="4652"/>
                    <a:pt x="1941" y="4652"/>
                  </a:cubicBezTo>
                  <a:cubicBezTo>
                    <a:pt x="1949" y="4652"/>
                    <a:pt x="1956" y="4651"/>
                    <a:pt x="1964" y="4651"/>
                  </a:cubicBezTo>
                  <a:cubicBezTo>
                    <a:pt x="1989" y="4651"/>
                    <a:pt x="2016" y="4651"/>
                    <a:pt x="2040" y="4648"/>
                  </a:cubicBezTo>
                  <a:lnTo>
                    <a:pt x="2114" y="4636"/>
                  </a:lnTo>
                  <a:cubicBezTo>
                    <a:pt x="2139" y="4631"/>
                    <a:pt x="2161" y="4629"/>
                    <a:pt x="2180" y="4624"/>
                  </a:cubicBezTo>
                  <a:cubicBezTo>
                    <a:pt x="2200" y="4619"/>
                    <a:pt x="2220" y="4614"/>
                    <a:pt x="2234" y="4611"/>
                  </a:cubicBezTo>
                  <a:cubicBezTo>
                    <a:pt x="2247" y="4607"/>
                    <a:pt x="2261" y="4604"/>
                    <a:pt x="2275" y="4604"/>
                  </a:cubicBezTo>
                  <a:cubicBezTo>
                    <a:pt x="2282" y="4604"/>
                    <a:pt x="2290" y="4605"/>
                    <a:pt x="2298" y="4606"/>
                  </a:cubicBezTo>
                  <a:lnTo>
                    <a:pt x="2293" y="4545"/>
                  </a:lnTo>
                  <a:lnTo>
                    <a:pt x="2293" y="4545"/>
                  </a:lnTo>
                  <a:cubicBezTo>
                    <a:pt x="2288" y="4548"/>
                    <a:pt x="2296" y="4555"/>
                    <a:pt x="2283" y="4560"/>
                  </a:cubicBezTo>
                  <a:cubicBezTo>
                    <a:pt x="2215" y="4577"/>
                    <a:pt x="2146" y="4587"/>
                    <a:pt x="2077" y="4592"/>
                  </a:cubicBezTo>
                  <a:lnTo>
                    <a:pt x="2026" y="4597"/>
                  </a:lnTo>
                  <a:lnTo>
                    <a:pt x="1979" y="4599"/>
                  </a:lnTo>
                  <a:cubicBezTo>
                    <a:pt x="1957" y="4599"/>
                    <a:pt x="1935" y="4604"/>
                    <a:pt x="1913" y="4609"/>
                  </a:cubicBezTo>
                  <a:cubicBezTo>
                    <a:pt x="1913" y="4602"/>
                    <a:pt x="1893" y="4602"/>
                    <a:pt x="1898" y="4592"/>
                  </a:cubicBezTo>
                  <a:cubicBezTo>
                    <a:pt x="1763" y="4592"/>
                    <a:pt x="1630" y="4572"/>
                    <a:pt x="1500" y="4533"/>
                  </a:cubicBezTo>
                  <a:cubicBezTo>
                    <a:pt x="1370" y="4496"/>
                    <a:pt x="1250" y="4430"/>
                    <a:pt x="1149" y="4336"/>
                  </a:cubicBezTo>
                  <a:cubicBezTo>
                    <a:pt x="1108" y="4324"/>
                    <a:pt x="1068" y="4300"/>
                    <a:pt x="1041" y="4265"/>
                  </a:cubicBezTo>
                  <a:cubicBezTo>
                    <a:pt x="1022" y="4246"/>
                    <a:pt x="1002" y="4228"/>
                    <a:pt x="985" y="4206"/>
                  </a:cubicBezTo>
                  <a:cubicBezTo>
                    <a:pt x="968" y="4184"/>
                    <a:pt x="950" y="4162"/>
                    <a:pt x="931" y="4140"/>
                  </a:cubicBezTo>
                  <a:cubicBezTo>
                    <a:pt x="906" y="4116"/>
                    <a:pt x="869" y="4066"/>
                    <a:pt x="838" y="4027"/>
                  </a:cubicBezTo>
                  <a:cubicBezTo>
                    <a:pt x="809" y="3989"/>
                    <a:pt x="788" y="3957"/>
                    <a:pt x="784" y="3957"/>
                  </a:cubicBezTo>
                  <a:cubicBezTo>
                    <a:pt x="784" y="3957"/>
                    <a:pt x="784" y="3958"/>
                    <a:pt x="784" y="3958"/>
                  </a:cubicBezTo>
                  <a:cubicBezTo>
                    <a:pt x="781" y="3939"/>
                    <a:pt x="771" y="3919"/>
                    <a:pt x="759" y="3902"/>
                  </a:cubicBezTo>
                  <a:cubicBezTo>
                    <a:pt x="754" y="3889"/>
                    <a:pt x="750" y="3881"/>
                    <a:pt x="753" y="3881"/>
                  </a:cubicBezTo>
                  <a:cubicBezTo>
                    <a:pt x="755" y="3881"/>
                    <a:pt x="757" y="3882"/>
                    <a:pt x="761" y="3885"/>
                  </a:cubicBezTo>
                  <a:cubicBezTo>
                    <a:pt x="734" y="3858"/>
                    <a:pt x="734" y="3823"/>
                    <a:pt x="703" y="3799"/>
                  </a:cubicBezTo>
                  <a:cubicBezTo>
                    <a:pt x="707" y="3799"/>
                    <a:pt x="705" y="3791"/>
                    <a:pt x="703" y="3782"/>
                  </a:cubicBezTo>
                  <a:cubicBezTo>
                    <a:pt x="700" y="3769"/>
                    <a:pt x="695" y="3755"/>
                    <a:pt x="690" y="3740"/>
                  </a:cubicBezTo>
                  <a:cubicBezTo>
                    <a:pt x="678" y="3708"/>
                    <a:pt x="658" y="3669"/>
                    <a:pt x="644" y="3632"/>
                  </a:cubicBezTo>
                  <a:cubicBezTo>
                    <a:pt x="649" y="3627"/>
                    <a:pt x="658" y="3627"/>
                    <a:pt x="653" y="3610"/>
                  </a:cubicBezTo>
                  <a:cubicBezTo>
                    <a:pt x="607" y="3544"/>
                    <a:pt x="612" y="3443"/>
                    <a:pt x="570" y="3384"/>
                  </a:cubicBezTo>
                  <a:cubicBezTo>
                    <a:pt x="550" y="3283"/>
                    <a:pt x="450" y="2957"/>
                    <a:pt x="374" y="2714"/>
                  </a:cubicBezTo>
                  <a:cubicBezTo>
                    <a:pt x="374" y="2714"/>
                    <a:pt x="374" y="2714"/>
                    <a:pt x="374" y="2714"/>
                  </a:cubicBezTo>
                  <a:cubicBezTo>
                    <a:pt x="378" y="2714"/>
                    <a:pt x="382" y="2721"/>
                    <a:pt x="384" y="2721"/>
                  </a:cubicBezTo>
                  <a:cubicBezTo>
                    <a:pt x="385" y="2721"/>
                    <a:pt x="385" y="2719"/>
                    <a:pt x="383" y="2711"/>
                  </a:cubicBezTo>
                  <a:cubicBezTo>
                    <a:pt x="305" y="2488"/>
                    <a:pt x="278" y="2292"/>
                    <a:pt x="204" y="2164"/>
                  </a:cubicBezTo>
                  <a:lnTo>
                    <a:pt x="204" y="2164"/>
                  </a:lnTo>
                  <a:cubicBezTo>
                    <a:pt x="206" y="2165"/>
                    <a:pt x="207" y="2165"/>
                    <a:pt x="208" y="2165"/>
                  </a:cubicBezTo>
                  <a:cubicBezTo>
                    <a:pt x="228" y="2165"/>
                    <a:pt x="180" y="2053"/>
                    <a:pt x="198" y="2053"/>
                  </a:cubicBezTo>
                  <a:cubicBezTo>
                    <a:pt x="199" y="2053"/>
                    <a:pt x="199" y="2053"/>
                    <a:pt x="199" y="2054"/>
                  </a:cubicBezTo>
                  <a:cubicBezTo>
                    <a:pt x="167" y="1992"/>
                    <a:pt x="143" y="1926"/>
                    <a:pt x="128" y="1857"/>
                  </a:cubicBezTo>
                  <a:lnTo>
                    <a:pt x="113" y="1796"/>
                  </a:lnTo>
                  <a:cubicBezTo>
                    <a:pt x="111" y="1786"/>
                    <a:pt x="109" y="1776"/>
                    <a:pt x="106" y="1764"/>
                  </a:cubicBezTo>
                  <a:cubicBezTo>
                    <a:pt x="106" y="1754"/>
                    <a:pt x="104" y="1742"/>
                    <a:pt x="101" y="1730"/>
                  </a:cubicBezTo>
                  <a:cubicBezTo>
                    <a:pt x="91" y="1683"/>
                    <a:pt x="84" y="1636"/>
                    <a:pt x="79" y="1587"/>
                  </a:cubicBezTo>
                  <a:cubicBezTo>
                    <a:pt x="52" y="1388"/>
                    <a:pt x="64" y="1182"/>
                    <a:pt x="118" y="986"/>
                  </a:cubicBezTo>
                  <a:cubicBezTo>
                    <a:pt x="145" y="908"/>
                    <a:pt x="151" y="859"/>
                    <a:pt x="165" y="859"/>
                  </a:cubicBezTo>
                  <a:cubicBezTo>
                    <a:pt x="167" y="859"/>
                    <a:pt x="168" y="859"/>
                    <a:pt x="170" y="861"/>
                  </a:cubicBezTo>
                  <a:cubicBezTo>
                    <a:pt x="185" y="836"/>
                    <a:pt x="175" y="834"/>
                    <a:pt x="180" y="816"/>
                  </a:cubicBezTo>
                  <a:cubicBezTo>
                    <a:pt x="202" y="785"/>
                    <a:pt x="226" y="748"/>
                    <a:pt x="253" y="711"/>
                  </a:cubicBezTo>
                  <a:cubicBezTo>
                    <a:pt x="266" y="694"/>
                    <a:pt x="278" y="674"/>
                    <a:pt x="290" y="657"/>
                  </a:cubicBezTo>
                  <a:cubicBezTo>
                    <a:pt x="302" y="640"/>
                    <a:pt x="317" y="623"/>
                    <a:pt x="329" y="605"/>
                  </a:cubicBezTo>
                  <a:cubicBezTo>
                    <a:pt x="344" y="588"/>
                    <a:pt x="356" y="569"/>
                    <a:pt x="369" y="554"/>
                  </a:cubicBezTo>
                  <a:cubicBezTo>
                    <a:pt x="381" y="537"/>
                    <a:pt x="393" y="522"/>
                    <a:pt x="406" y="505"/>
                  </a:cubicBezTo>
                  <a:cubicBezTo>
                    <a:pt x="430" y="475"/>
                    <a:pt x="450" y="443"/>
                    <a:pt x="472" y="419"/>
                  </a:cubicBezTo>
                  <a:cubicBezTo>
                    <a:pt x="479" y="424"/>
                    <a:pt x="482" y="436"/>
                    <a:pt x="477" y="443"/>
                  </a:cubicBezTo>
                  <a:cubicBezTo>
                    <a:pt x="499" y="424"/>
                    <a:pt x="523" y="392"/>
                    <a:pt x="538" y="375"/>
                  </a:cubicBezTo>
                  <a:cubicBezTo>
                    <a:pt x="547" y="365"/>
                    <a:pt x="555" y="359"/>
                    <a:pt x="557" y="359"/>
                  </a:cubicBezTo>
                  <a:lnTo>
                    <a:pt x="557" y="359"/>
                  </a:lnTo>
                  <a:cubicBezTo>
                    <a:pt x="559" y="359"/>
                    <a:pt x="558" y="363"/>
                    <a:pt x="553" y="375"/>
                  </a:cubicBezTo>
                  <a:cubicBezTo>
                    <a:pt x="604" y="328"/>
                    <a:pt x="658" y="286"/>
                    <a:pt x="717" y="249"/>
                  </a:cubicBezTo>
                  <a:cubicBezTo>
                    <a:pt x="759" y="220"/>
                    <a:pt x="806" y="195"/>
                    <a:pt x="852" y="173"/>
                  </a:cubicBezTo>
                  <a:lnTo>
                    <a:pt x="887" y="156"/>
                  </a:lnTo>
                  <a:lnTo>
                    <a:pt x="923" y="144"/>
                  </a:lnTo>
                  <a:lnTo>
                    <a:pt x="1004" y="114"/>
                  </a:lnTo>
                  <a:cubicBezTo>
                    <a:pt x="1034" y="107"/>
                    <a:pt x="1068" y="100"/>
                    <a:pt x="1103" y="92"/>
                  </a:cubicBezTo>
                  <a:cubicBezTo>
                    <a:pt x="1122" y="90"/>
                    <a:pt x="1139" y="82"/>
                    <a:pt x="1162" y="80"/>
                  </a:cubicBezTo>
                  <a:lnTo>
                    <a:pt x="1223" y="75"/>
                  </a:lnTo>
                  <a:cubicBezTo>
                    <a:pt x="1225" y="68"/>
                    <a:pt x="1220" y="55"/>
                    <a:pt x="1235" y="55"/>
                  </a:cubicBezTo>
                  <a:cubicBezTo>
                    <a:pt x="1245" y="55"/>
                    <a:pt x="1259" y="54"/>
                    <a:pt x="1277" y="54"/>
                  </a:cubicBezTo>
                  <a:cubicBezTo>
                    <a:pt x="1286" y="54"/>
                    <a:pt x="1296" y="55"/>
                    <a:pt x="1306" y="55"/>
                  </a:cubicBezTo>
                  <a:lnTo>
                    <a:pt x="1405" y="55"/>
                  </a:lnTo>
                  <a:cubicBezTo>
                    <a:pt x="1427" y="56"/>
                    <a:pt x="1448" y="57"/>
                    <a:pt x="1465" y="57"/>
                  </a:cubicBezTo>
                  <a:cubicBezTo>
                    <a:pt x="1495" y="57"/>
                    <a:pt x="1510" y="54"/>
                    <a:pt x="1493" y="43"/>
                  </a:cubicBezTo>
                  <a:lnTo>
                    <a:pt x="1493" y="43"/>
                  </a:lnTo>
                  <a:cubicBezTo>
                    <a:pt x="1555" y="47"/>
                    <a:pt x="1571" y="66"/>
                    <a:pt x="1595" y="66"/>
                  </a:cubicBezTo>
                  <a:cubicBezTo>
                    <a:pt x="1601" y="66"/>
                    <a:pt x="1607" y="65"/>
                    <a:pt x="1613" y="63"/>
                  </a:cubicBezTo>
                  <a:cubicBezTo>
                    <a:pt x="1613" y="78"/>
                    <a:pt x="1630" y="84"/>
                    <a:pt x="1646" y="84"/>
                  </a:cubicBezTo>
                  <a:cubicBezTo>
                    <a:pt x="1661" y="84"/>
                    <a:pt x="1676" y="79"/>
                    <a:pt x="1676" y="73"/>
                  </a:cubicBezTo>
                  <a:lnTo>
                    <a:pt x="1676" y="73"/>
                  </a:lnTo>
                  <a:cubicBezTo>
                    <a:pt x="1681" y="81"/>
                    <a:pt x="1713" y="89"/>
                    <a:pt x="1702" y="100"/>
                  </a:cubicBezTo>
                  <a:cubicBezTo>
                    <a:pt x="1753" y="109"/>
                    <a:pt x="1805" y="124"/>
                    <a:pt x="1856" y="141"/>
                  </a:cubicBezTo>
                  <a:cubicBezTo>
                    <a:pt x="1883" y="151"/>
                    <a:pt x="1910" y="161"/>
                    <a:pt x="1940" y="173"/>
                  </a:cubicBezTo>
                  <a:lnTo>
                    <a:pt x="2026" y="215"/>
                  </a:lnTo>
                  <a:cubicBezTo>
                    <a:pt x="2146" y="281"/>
                    <a:pt x="2251" y="367"/>
                    <a:pt x="2342" y="468"/>
                  </a:cubicBezTo>
                  <a:cubicBezTo>
                    <a:pt x="2458" y="566"/>
                    <a:pt x="2546" y="689"/>
                    <a:pt x="2605" y="826"/>
                  </a:cubicBezTo>
                  <a:cubicBezTo>
                    <a:pt x="2664" y="951"/>
                    <a:pt x="2686" y="1089"/>
                    <a:pt x="2728" y="1268"/>
                  </a:cubicBezTo>
                  <a:cubicBezTo>
                    <a:pt x="2755" y="1322"/>
                    <a:pt x="2762" y="1425"/>
                    <a:pt x="2796" y="1437"/>
                  </a:cubicBezTo>
                  <a:cubicBezTo>
                    <a:pt x="2784" y="1450"/>
                    <a:pt x="2819" y="1540"/>
                    <a:pt x="2833" y="1581"/>
                  </a:cubicBezTo>
                  <a:lnTo>
                    <a:pt x="2833" y="1581"/>
                  </a:lnTo>
                  <a:cubicBezTo>
                    <a:pt x="2830" y="1567"/>
                    <a:pt x="2829" y="1552"/>
                    <a:pt x="2831" y="1536"/>
                  </a:cubicBezTo>
                  <a:lnTo>
                    <a:pt x="2831" y="1536"/>
                  </a:lnTo>
                  <a:cubicBezTo>
                    <a:pt x="2841" y="1560"/>
                    <a:pt x="2845" y="1587"/>
                    <a:pt x="2848" y="1612"/>
                  </a:cubicBezTo>
                  <a:cubicBezTo>
                    <a:pt x="2845" y="1604"/>
                    <a:pt x="2843" y="1601"/>
                    <a:pt x="2842" y="1601"/>
                  </a:cubicBezTo>
                  <a:cubicBezTo>
                    <a:pt x="2840" y="1601"/>
                    <a:pt x="2840" y="1612"/>
                    <a:pt x="2837" y="1612"/>
                  </a:cubicBezTo>
                  <a:cubicBezTo>
                    <a:pt x="2836" y="1612"/>
                    <a:pt x="2834" y="1611"/>
                    <a:pt x="2831" y="1607"/>
                  </a:cubicBezTo>
                  <a:lnTo>
                    <a:pt x="2831" y="1607"/>
                  </a:lnTo>
                  <a:cubicBezTo>
                    <a:pt x="2880" y="1694"/>
                    <a:pt x="2885" y="1831"/>
                    <a:pt x="2910" y="1831"/>
                  </a:cubicBezTo>
                  <a:cubicBezTo>
                    <a:pt x="2912" y="1831"/>
                    <a:pt x="2913" y="1831"/>
                    <a:pt x="2914" y="1830"/>
                  </a:cubicBezTo>
                  <a:lnTo>
                    <a:pt x="2914" y="1830"/>
                  </a:lnTo>
                  <a:cubicBezTo>
                    <a:pt x="2899" y="1914"/>
                    <a:pt x="2922" y="1899"/>
                    <a:pt x="2956" y="1992"/>
                  </a:cubicBezTo>
                  <a:cubicBezTo>
                    <a:pt x="2952" y="1987"/>
                    <a:pt x="2950" y="1985"/>
                    <a:pt x="2948" y="1985"/>
                  </a:cubicBezTo>
                  <a:lnTo>
                    <a:pt x="2948" y="1985"/>
                  </a:lnTo>
                  <a:cubicBezTo>
                    <a:pt x="2936" y="1985"/>
                    <a:pt x="2996" y="2135"/>
                    <a:pt x="2986" y="2135"/>
                  </a:cubicBezTo>
                  <a:cubicBezTo>
                    <a:pt x="2984" y="2135"/>
                    <a:pt x="2979" y="2129"/>
                    <a:pt x="2971" y="2115"/>
                  </a:cubicBezTo>
                  <a:lnTo>
                    <a:pt x="2971" y="2115"/>
                  </a:lnTo>
                  <a:cubicBezTo>
                    <a:pt x="3020" y="2243"/>
                    <a:pt x="3003" y="2265"/>
                    <a:pt x="3042" y="2395"/>
                  </a:cubicBezTo>
                  <a:cubicBezTo>
                    <a:pt x="3045" y="2395"/>
                    <a:pt x="3049" y="2393"/>
                    <a:pt x="3052" y="2393"/>
                  </a:cubicBezTo>
                  <a:cubicBezTo>
                    <a:pt x="3055" y="2393"/>
                    <a:pt x="3059" y="2395"/>
                    <a:pt x="3061" y="2405"/>
                  </a:cubicBezTo>
                  <a:cubicBezTo>
                    <a:pt x="3064" y="2444"/>
                    <a:pt x="3068" y="2461"/>
                    <a:pt x="3079" y="2461"/>
                  </a:cubicBezTo>
                  <a:cubicBezTo>
                    <a:pt x="3080" y="2461"/>
                    <a:pt x="3080" y="2461"/>
                    <a:pt x="3081" y="2461"/>
                  </a:cubicBezTo>
                  <a:cubicBezTo>
                    <a:pt x="3081" y="2510"/>
                    <a:pt x="3118" y="2640"/>
                    <a:pt x="3142" y="2665"/>
                  </a:cubicBezTo>
                  <a:cubicBezTo>
                    <a:pt x="3133" y="2711"/>
                    <a:pt x="3166" y="2811"/>
                    <a:pt x="3197" y="2888"/>
                  </a:cubicBezTo>
                  <a:lnTo>
                    <a:pt x="3197" y="2888"/>
                  </a:lnTo>
                  <a:cubicBezTo>
                    <a:pt x="3192" y="2873"/>
                    <a:pt x="3192" y="2856"/>
                    <a:pt x="3195" y="2856"/>
                  </a:cubicBezTo>
                  <a:lnTo>
                    <a:pt x="3195" y="2856"/>
                  </a:lnTo>
                  <a:cubicBezTo>
                    <a:pt x="3197" y="2856"/>
                    <a:pt x="3199" y="2859"/>
                    <a:pt x="3201" y="2869"/>
                  </a:cubicBezTo>
                  <a:cubicBezTo>
                    <a:pt x="3201" y="2878"/>
                    <a:pt x="3199" y="2891"/>
                    <a:pt x="3201" y="2900"/>
                  </a:cubicBezTo>
                  <a:cubicBezTo>
                    <a:pt x="3204" y="2970"/>
                    <a:pt x="3244" y="3090"/>
                    <a:pt x="3250" y="3090"/>
                  </a:cubicBezTo>
                  <a:cubicBezTo>
                    <a:pt x="3250" y="3090"/>
                    <a:pt x="3250" y="3090"/>
                    <a:pt x="3250" y="3089"/>
                  </a:cubicBezTo>
                  <a:cubicBezTo>
                    <a:pt x="3250" y="3121"/>
                    <a:pt x="3253" y="3153"/>
                    <a:pt x="3253" y="3185"/>
                  </a:cubicBezTo>
                  <a:lnTo>
                    <a:pt x="3253" y="3276"/>
                  </a:lnTo>
                  <a:cubicBezTo>
                    <a:pt x="3255" y="3330"/>
                    <a:pt x="3255" y="3372"/>
                    <a:pt x="3268" y="3386"/>
                  </a:cubicBezTo>
                  <a:cubicBezTo>
                    <a:pt x="3255" y="3409"/>
                    <a:pt x="3250" y="3431"/>
                    <a:pt x="3250" y="3455"/>
                  </a:cubicBezTo>
                  <a:cubicBezTo>
                    <a:pt x="3248" y="3475"/>
                    <a:pt x="3250" y="3490"/>
                    <a:pt x="3258" y="3492"/>
                  </a:cubicBezTo>
                  <a:cubicBezTo>
                    <a:pt x="3223" y="3588"/>
                    <a:pt x="3182" y="3713"/>
                    <a:pt x="3150" y="3833"/>
                  </a:cubicBezTo>
                  <a:cubicBezTo>
                    <a:pt x="3133" y="3848"/>
                    <a:pt x="3120" y="3868"/>
                    <a:pt x="3111" y="3890"/>
                  </a:cubicBezTo>
                  <a:cubicBezTo>
                    <a:pt x="3106" y="3902"/>
                    <a:pt x="3098" y="3919"/>
                    <a:pt x="3093" y="3934"/>
                  </a:cubicBezTo>
                  <a:lnTo>
                    <a:pt x="3069" y="3985"/>
                  </a:lnTo>
                  <a:cubicBezTo>
                    <a:pt x="3037" y="4057"/>
                    <a:pt x="2990" y="4128"/>
                    <a:pt x="2939" y="4157"/>
                  </a:cubicBezTo>
                  <a:cubicBezTo>
                    <a:pt x="2949" y="4172"/>
                    <a:pt x="2887" y="4204"/>
                    <a:pt x="2882" y="4246"/>
                  </a:cubicBezTo>
                  <a:cubicBezTo>
                    <a:pt x="2841" y="4273"/>
                    <a:pt x="2801" y="4307"/>
                    <a:pt x="2772" y="4346"/>
                  </a:cubicBezTo>
                  <a:cubicBezTo>
                    <a:pt x="2698" y="4378"/>
                    <a:pt x="2590" y="4459"/>
                    <a:pt x="2485" y="4513"/>
                  </a:cubicBezTo>
                  <a:cubicBezTo>
                    <a:pt x="2413" y="4525"/>
                    <a:pt x="2411" y="4535"/>
                    <a:pt x="2301" y="4579"/>
                  </a:cubicBezTo>
                  <a:cubicBezTo>
                    <a:pt x="2314" y="4576"/>
                    <a:pt x="2349" y="4565"/>
                    <a:pt x="2363" y="4565"/>
                  </a:cubicBezTo>
                  <a:cubicBezTo>
                    <a:pt x="2369" y="4565"/>
                    <a:pt x="2371" y="4567"/>
                    <a:pt x="2364" y="4575"/>
                  </a:cubicBezTo>
                  <a:cubicBezTo>
                    <a:pt x="2363" y="4573"/>
                    <a:pt x="2361" y="4573"/>
                    <a:pt x="2358" y="4573"/>
                  </a:cubicBezTo>
                  <a:cubicBezTo>
                    <a:pt x="2346" y="4573"/>
                    <a:pt x="2320" y="4583"/>
                    <a:pt x="2320" y="4589"/>
                  </a:cubicBezTo>
                  <a:cubicBezTo>
                    <a:pt x="2339" y="4583"/>
                    <a:pt x="2347" y="4581"/>
                    <a:pt x="2349" y="4581"/>
                  </a:cubicBezTo>
                  <a:lnTo>
                    <a:pt x="2349" y="4581"/>
                  </a:lnTo>
                  <a:cubicBezTo>
                    <a:pt x="2353" y="4581"/>
                    <a:pt x="2309" y="4599"/>
                    <a:pt x="2310" y="4604"/>
                  </a:cubicBezTo>
                  <a:cubicBezTo>
                    <a:pt x="2314" y="4603"/>
                    <a:pt x="2317" y="4602"/>
                    <a:pt x="2319" y="4602"/>
                  </a:cubicBezTo>
                  <a:cubicBezTo>
                    <a:pt x="2325" y="4602"/>
                    <a:pt x="2321" y="4609"/>
                    <a:pt x="2315" y="4616"/>
                  </a:cubicBezTo>
                  <a:cubicBezTo>
                    <a:pt x="2357" y="4602"/>
                    <a:pt x="2386" y="4594"/>
                    <a:pt x="2411" y="4584"/>
                  </a:cubicBezTo>
                  <a:cubicBezTo>
                    <a:pt x="2423" y="4579"/>
                    <a:pt x="2436" y="4575"/>
                    <a:pt x="2448" y="4570"/>
                  </a:cubicBezTo>
                  <a:cubicBezTo>
                    <a:pt x="2458" y="4562"/>
                    <a:pt x="2470" y="4555"/>
                    <a:pt x="2485" y="4545"/>
                  </a:cubicBezTo>
                  <a:lnTo>
                    <a:pt x="2485" y="4545"/>
                  </a:lnTo>
                  <a:cubicBezTo>
                    <a:pt x="2473" y="4554"/>
                    <a:pt x="2473" y="4557"/>
                    <a:pt x="2478" y="4557"/>
                  </a:cubicBezTo>
                  <a:cubicBezTo>
                    <a:pt x="2491" y="4557"/>
                    <a:pt x="2536" y="4539"/>
                    <a:pt x="2531" y="4535"/>
                  </a:cubicBezTo>
                  <a:lnTo>
                    <a:pt x="2531" y="4535"/>
                  </a:lnTo>
                  <a:cubicBezTo>
                    <a:pt x="2527" y="4537"/>
                    <a:pt x="2520" y="4538"/>
                    <a:pt x="2514" y="4538"/>
                  </a:cubicBezTo>
                  <a:cubicBezTo>
                    <a:pt x="2500" y="4538"/>
                    <a:pt x="2490" y="4534"/>
                    <a:pt x="2509" y="4528"/>
                  </a:cubicBezTo>
                  <a:lnTo>
                    <a:pt x="2509" y="4528"/>
                  </a:lnTo>
                  <a:cubicBezTo>
                    <a:pt x="2510" y="4529"/>
                    <a:pt x="2511" y="4529"/>
                    <a:pt x="2513" y="4529"/>
                  </a:cubicBezTo>
                  <a:cubicBezTo>
                    <a:pt x="2524" y="4529"/>
                    <a:pt x="2547" y="4516"/>
                    <a:pt x="2558" y="4516"/>
                  </a:cubicBezTo>
                  <a:cubicBezTo>
                    <a:pt x="2563" y="4516"/>
                    <a:pt x="2566" y="4519"/>
                    <a:pt x="2563" y="4528"/>
                  </a:cubicBezTo>
                  <a:cubicBezTo>
                    <a:pt x="2632" y="4494"/>
                    <a:pt x="2698" y="4454"/>
                    <a:pt x="2760" y="4405"/>
                  </a:cubicBezTo>
                  <a:cubicBezTo>
                    <a:pt x="2774" y="4390"/>
                    <a:pt x="2794" y="4378"/>
                    <a:pt x="2809" y="4363"/>
                  </a:cubicBezTo>
                  <a:lnTo>
                    <a:pt x="2855" y="4322"/>
                  </a:lnTo>
                  <a:lnTo>
                    <a:pt x="2899" y="4278"/>
                  </a:lnTo>
                  <a:lnTo>
                    <a:pt x="2939" y="4233"/>
                  </a:lnTo>
                  <a:cubicBezTo>
                    <a:pt x="2988" y="4184"/>
                    <a:pt x="3032" y="4128"/>
                    <a:pt x="3076" y="4071"/>
                  </a:cubicBezTo>
                  <a:cubicBezTo>
                    <a:pt x="3115" y="4010"/>
                    <a:pt x="3152" y="3953"/>
                    <a:pt x="3147" y="3931"/>
                  </a:cubicBezTo>
                  <a:lnTo>
                    <a:pt x="3147" y="3931"/>
                  </a:lnTo>
                  <a:cubicBezTo>
                    <a:pt x="3147" y="3933"/>
                    <a:pt x="3131" y="3952"/>
                    <a:pt x="3127" y="3952"/>
                  </a:cubicBezTo>
                  <a:cubicBezTo>
                    <a:pt x="3126" y="3952"/>
                    <a:pt x="3126" y="3949"/>
                    <a:pt x="3130" y="3941"/>
                  </a:cubicBezTo>
                  <a:cubicBezTo>
                    <a:pt x="3133" y="3936"/>
                    <a:pt x="3155" y="3926"/>
                    <a:pt x="3160" y="3919"/>
                  </a:cubicBezTo>
                  <a:cubicBezTo>
                    <a:pt x="3172" y="3899"/>
                    <a:pt x="3184" y="3877"/>
                    <a:pt x="3199" y="3855"/>
                  </a:cubicBezTo>
                  <a:cubicBezTo>
                    <a:pt x="3209" y="3831"/>
                    <a:pt x="3219" y="3806"/>
                    <a:pt x="3228" y="3779"/>
                  </a:cubicBezTo>
                  <a:cubicBezTo>
                    <a:pt x="3248" y="3725"/>
                    <a:pt x="3265" y="3669"/>
                    <a:pt x="3275" y="3612"/>
                  </a:cubicBezTo>
                  <a:cubicBezTo>
                    <a:pt x="3282" y="3583"/>
                    <a:pt x="3285" y="3553"/>
                    <a:pt x="3290" y="3526"/>
                  </a:cubicBezTo>
                  <a:cubicBezTo>
                    <a:pt x="3292" y="3499"/>
                    <a:pt x="3300" y="3472"/>
                    <a:pt x="3300" y="3445"/>
                  </a:cubicBezTo>
                  <a:cubicBezTo>
                    <a:pt x="3302" y="3394"/>
                    <a:pt x="3307" y="3347"/>
                    <a:pt x="3312" y="3310"/>
                  </a:cubicBezTo>
                  <a:cubicBezTo>
                    <a:pt x="3311" y="3310"/>
                    <a:pt x="3310" y="3310"/>
                    <a:pt x="3308" y="3310"/>
                  </a:cubicBezTo>
                  <a:cubicBezTo>
                    <a:pt x="3307" y="3310"/>
                    <a:pt x="3306" y="3310"/>
                    <a:pt x="3305" y="3310"/>
                  </a:cubicBezTo>
                  <a:cubicBezTo>
                    <a:pt x="3300" y="3310"/>
                    <a:pt x="3295" y="3309"/>
                    <a:pt x="3295" y="3296"/>
                  </a:cubicBezTo>
                  <a:cubicBezTo>
                    <a:pt x="3304" y="3261"/>
                    <a:pt x="3307" y="3227"/>
                    <a:pt x="3304" y="3190"/>
                  </a:cubicBezTo>
                  <a:cubicBezTo>
                    <a:pt x="3300" y="3156"/>
                    <a:pt x="3292" y="3126"/>
                    <a:pt x="3286" y="3126"/>
                  </a:cubicBezTo>
                  <a:cubicBezTo>
                    <a:pt x="3285" y="3126"/>
                    <a:pt x="3283" y="3127"/>
                    <a:pt x="3282" y="3129"/>
                  </a:cubicBezTo>
                  <a:cubicBezTo>
                    <a:pt x="3290" y="3092"/>
                    <a:pt x="3263" y="3053"/>
                    <a:pt x="3275" y="3021"/>
                  </a:cubicBezTo>
                  <a:lnTo>
                    <a:pt x="3275" y="3021"/>
                  </a:lnTo>
                  <a:cubicBezTo>
                    <a:pt x="3285" y="3045"/>
                    <a:pt x="3277" y="3060"/>
                    <a:pt x="3285" y="3065"/>
                  </a:cubicBezTo>
                  <a:cubicBezTo>
                    <a:pt x="3285" y="3038"/>
                    <a:pt x="3280" y="3008"/>
                    <a:pt x="3273" y="2981"/>
                  </a:cubicBezTo>
                  <a:cubicBezTo>
                    <a:pt x="3265" y="2964"/>
                    <a:pt x="3260" y="2945"/>
                    <a:pt x="3241" y="2888"/>
                  </a:cubicBezTo>
                  <a:cubicBezTo>
                    <a:pt x="3241" y="2888"/>
                    <a:pt x="3241" y="2888"/>
                    <a:pt x="3241" y="2888"/>
                  </a:cubicBezTo>
                  <a:cubicBezTo>
                    <a:pt x="3245" y="2888"/>
                    <a:pt x="3249" y="2896"/>
                    <a:pt x="3251" y="2896"/>
                  </a:cubicBezTo>
                  <a:cubicBezTo>
                    <a:pt x="3252" y="2896"/>
                    <a:pt x="3252" y="2893"/>
                    <a:pt x="3250" y="2886"/>
                  </a:cubicBezTo>
                  <a:cubicBezTo>
                    <a:pt x="3233" y="2857"/>
                    <a:pt x="3196" y="2748"/>
                    <a:pt x="3205" y="2748"/>
                  </a:cubicBezTo>
                  <a:lnTo>
                    <a:pt x="3205" y="2748"/>
                  </a:lnTo>
                  <a:cubicBezTo>
                    <a:pt x="3207" y="2748"/>
                    <a:pt x="3208" y="2749"/>
                    <a:pt x="3211" y="2753"/>
                  </a:cubicBezTo>
                  <a:cubicBezTo>
                    <a:pt x="3184" y="2692"/>
                    <a:pt x="3187" y="2657"/>
                    <a:pt x="3162" y="2628"/>
                  </a:cubicBezTo>
                  <a:cubicBezTo>
                    <a:pt x="3187" y="2552"/>
                    <a:pt x="3111" y="2441"/>
                    <a:pt x="3066" y="2292"/>
                  </a:cubicBezTo>
                  <a:cubicBezTo>
                    <a:pt x="3012" y="2100"/>
                    <a:pt x="2976" y="1818"/>
                    <a:pt x="2931" y="1776"/>
                  </a:cubicBezTo>
                  <a:cubicBezTo>
                    <a:pt x="2942" y="1748"/>
                    <a:pt x="2875" y="1637"/>
                    <a:pt x="2890" y="1637"/>
                  </a:cubicBezTo>
                  <a:cubicBezTo>
                    <a:pt x="2893" y="1637"/>
                    <a:pt x="2896" y="1639"/>
                    <a:pt x="2902" y="1644"/>
                  </a:cubicBezTo>
                  <a:cubicBezTo>
                    <a:pt x="2855" y="1506"/>
                    <a:pt x="2821" y="1379"/>
                    <a:pt x="2787" y="1261"/>
                  </a:cubicBezTo>
                  <a:cubicBezTo>
                    <a:pt x="2755" y="1143"/>
                    <a:pt x="2730" y="1037"/>
                    <a:pt x="2688" y="944"/>
                  </a:cubicBezTo>
                  <a:cubicBezTo>
                    <a:pt x="2686" y="858"/>
                    <a:pt x="2615" y="708"/>
                    <a:pt x="2509" y="573"/>
                  </a:cubicBezTo>
                  <a:cubicBezTo>
                    <a:pt x="2404" y="438"/>
                    <a:pt x="2264" y="330"/>
                    <a:pt x="2175" y="264"/>
                  </a:cubicBezTo>
                  <a:cubicBezTo>
                    <a:pt x="2035" y="161"/>
                    <a:pt x="1903" y="90"/>
                    <a:pt x="1773" y="58"/>
                  </a:cubicBezTo>
                  <a:lnTo>
                    <a:pt x="1773" y="58"/>
                  </a:lnTo>
                  <a:cubicBezTo>
                    <a:pt x="1770" y="65"/>
                    <a:pt x="1778" y="73"/>
                    <a:pt x="1783" y="78"/>
                  </a:cubicBezTo>
                  <a:cubicBezTo>
                    <a:pt x="1768" y="75"/>
                    <a:pt x="1753" y="73"/>
                    <a:pt x="1738" y="73"/>
                  </a:cubicBezTo>
                  <a:cubicBezTo>
                    <a:pt x="1741" y="58"/>
                    <a:pt x="1770" y="63"/>
                    <a:pt x="1726" y="46"/>
                  </a:cubicBezTo>
                  <a:cubicBezTo>
                    <a:pt x="1635" y="26"/>
                    <a:pt x="1542" y="11"/>
                    <a:pt x="1449" y="1"/>
                  </a:cubicBezTo>
                  <a:cubicBezTo>
                    <a:pt x="1429" y="1"/>
                    <a:pt x="1410" y="0"/>
                    <a:pt x="1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973700" y="3152100"/>
              <a:ext cx="450" cy="275"/>
            </a:xfrm>
            <a:custGeom>
              <a:rect b="b" l="l" r="r" t="t"/>
              <a:pathLst>
                <a:path extrusionOk="0" h="11" w="18">
                  <a:moveTo>
                    <a:pt x="18" y="1"/>
                  </a:moveTo>
                  <a:cubicBezTo>
                    <a:pt x="13" y="3"/>
                    <a:pt x="5" y="6"/>
                    <a:pt x="1" y="11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3906025" y="3162925"/>
              <a:ext cx="81150" cy="111800"/>
            </a:xfrm>
            <a:custGeom>
              <a:rect b="b" l="l" r="r" t="t"/>
              <a:pathLst>
                <a:path extrusionOk="0" h="4472" w="3246">
                  <a:moveTo>
                    <a:pt x="1765" y="0"/>
                  </a:moveTo>
                  <a:cubicBezTo>
                    <a:pt x="1715" y="0"/>
                    <a:pt x="1664" y="7"/>
                    <a:pt x="1613" y="22"/>
                  </a:cubicBezTo>
                  <a:lnTo>
                    <a:pt x="459" y="351"/>
                  </a:lnTo>
                  <a:cubicBezTo>
                    <a:pt x="167" y="434"/>
                    <a:pt x="0" y="739"/>
                    <a:pt x="84" y="1031"/>
                  </a:cubicBezTo>
                  <a:lnTo>
                    <a:pt x="955" y="4075"/>
                  </a:lnTo>
                  <a:cubicBezTo>
                    <a:pt x="1024" y="4316"/>
                    <a:pt x="1242" y="4472"/>
                    <a:pt x="1480" y="4472"/>
                  </a:cubicBezTo>
                  <a:cubicBezTo>
                    <a:pt x="1530" y="4472"/>
                    <a:pt x="1581" y="4465"/>
                    <a:pt x="1632" y="4450"/>
                  </a:cubicBezTo>
                  <a:lnTo>
                    <a:pt x="2786" y="4121"/>
                  </a:lnTo>
                  <a:cubicBezTo>
                    <a:pt x="3078" y="4038"/>
                    <a:pt x="3245" y="3736"/>
                    <a:pt x="3162" y="3444"/>
                  </a:cubicBezTo>
                  <a:lnTo>
                    <a:pt x="2290" y="398"/>
                  </a:lnTo>
                  <a:cubicBezTo>
                    <a:pt x="2221" y="156"/>
                    <a:pt x="2003" y="0"/>
                    <a:pt x="1765" y="0"/>
                  </a:cubicBezTo>
                  <a:close/>
                </a:path>
              </a:pathLst>
            </a:custGeom>
            <a:solidFill>
              <a:srgbClr val="BC64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3901975" y="3161300"/>
              <a:ext cx="89050" cy="115175"/>
            </a:xfrm>
            <a:custGeom>
              <a:rect b="b" l="l" r="r" t="t"/>
              <a:pathLst>
                <a:path extrusionOk="0" h="4607" w="3562">
                  <a:moveTo>
                    <a:pt x="1511" y="419"/>
                  </a:moveTo>
                  <a:cubicBezTo>
                    <a:pt x="1921" y="419"/>
                    <a:pt x="2298" y="689"/>
                    <a:pt x="2418" y="1103"/>
                  </a:cubicBezTo>
                  <a:lnTo>
                    <a:pt x="2958" y="2993"/>
                  </a:lnTo>
                  <a:cubicBezTo>
                    <a:pt x="3083" y="3487"/>
                    <a:pt x="2793" y="3990"/>
                    <a:pt x="2305" y="4130"/>
                  </a:cubicBezTo>
                  <a:cubicBezTo>
                    <a:pt x="2218" y="4155"/>
                    <a:pt x="2130" y="4166"/>
                    <a:pt x="2044" y="4166"/>
                  </a:cubicBezTo>
                  <a:cubicBezTo>
                    <a:pt x="1644" y="4166"/>
                    <a:pt x="1276" y="3911"/>
                    <a:pt x="1149" y="3511"/>
                  </a:cubicBezTo>
                  <a:lnTo>
                    <a:pt x="606" y="1621"/>
                  </a:lnTo>
                  <a:cubicBezTo>
                    <a:pt x="464" y="1120"/>
                    <a:pt x="754" y="598"/>
                    <a:pt x="1252" y="455"/>
                  </a:cubicBezTo>
                  <a:cubicBezTo>
                    <a:pt x="1338" y="431"/>
                    <a:pt x="1425" y="419"/>
                    <a:pt x="1511" y="419"/>
                  </a:cubicBezTo>
                  <a:close/>
                  <a:moveTo>
                    <a:pt x="1511" y="0"/>
                  </a:moveTo>
                  <a:cubicBezTo>
                    <a:pt x="1388" y="0"/>
                    <a:pt x="1263" y="17"/>
                    <a:pt x="1139" y="53"/>
                  </a:cubicBezTo>
                  <a:cubicBezTo>
                    <a:pt x="417" y="259"/>
                    <a:pt x="0" y="1012"/>
                    <a:pt x="209" y="1734"/>
                  </a:cubicBezTo>
                  <a:lnTo>
                    <a:pt x="751" y="3624"/>
                  </a:lnTo>
                  <a:cubicBezTo>
                    <a:pt x="922" y="4220"/>
                    <a:pt x="1464" y="4606"/>
                    <a:pt x="2054" y="4606"/>
                  </a:cubicBezTo>
                  <a:cubicBezTo>
                    <a:pt x="2177" y="4606"/>
                    <a:pt x="2301" y="4590"/>
                    <a:pt x="2425" y="4554"/>
                  </a:cubicBezTo>
                  <a:cubicBezTo>
                    <a:pt x="3144" y="4348"/>
                    <a:pt x="3562" y="3597"/>
                    <a:pt x="3356" y="2878"/>
                  </a:cubicBezTo>
                  <a:lnTo>
                    <a:pt x="2813" y="988"/>
                  </a:lnTo>
                  <a:cubicBezTo>
                    <a:pt x="2644" y="391"/>
                    <a:pt x="2101" y="0"/>
                    <a:pt x="1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3915050" y="3171225"/>
              <a:ext cx="62300" cy="95425"/>
            </a:xfrm>
            <a:custGeom>
              <a:rect b="b" l="l" r="r" t="t"/>
              <a:pathLst>
                <a:path extrusionOk="0" h="3817" w="2492">
                  <a:moveTo>
                    <a:pt x="1541" y="228"/>
                  </a:moveTo>
                  <a:cubicBezTo>
                    <a:pt x="1541" y="228"/>
                    <a:pt x="1541" y="228"/>
                    <a:pt x="1541" y="228"/>
                  </a:cubicBezTo>
                  <a:cubicBezTo>
                    <a:pt x="1541" y="228"/>
                    <a:pt x="1541" y="228"/>
                    <a:pt x="1541" y="228"/>
                  </a:cubicBezTo>
                  <a:close/>
                  <a:moveTo>
                    <a:pt x="2276" y="1940"/>
                  </a:moveTo>
                  <a:cubicBezTo>
                    <a:pt x="2276" y="1941"/>
                    <a:pt x="2277" y="1942"/>
                    <a:pt x="2278" y="1943"/>
                  </a:cubicBezTo>
                  <a:cubicBezTo>
                    <a:pt x="2277" y="1942"/>
                    <a:pt x="2276" y="1941"/>
                    <a:pt x="2276" y="1940"/>
                  </a:cubicBezTo>
                  <a:close/>
                  <a:moveTo>
                    <a:pt x="2268" y="1946"/>
                  </a:moveTo>
                  <a:cubicBezTo>
                    <a:pt x="2269" y="1949"/>
                    <a:pt x="2270" y="1953"/>
                    <a:pt x="2272" y="1957"/>
                  </a:cubicBezTo>
                  <a:lnTo>
                    <a:pt x="2272" y="1957"/>
                  </a:lnTo>
                  <a:cubicBezTo>
                    <a:pt x="2271" y="1953"/>
                    <a:pt x="2270" y="1950"/>
                    <a:pt x="2268" y="1946"/>
                  </a:cubicBezTo>
                  <a:close/>
                  <a:moveTo>
                    <a:pt x="373" y="2147"/>
                  </a:moveTo>
                  <a:lnTo>
                    <a:pt x="373" y="2148"/>
                  </a:lnTo>
                  <a:lnTo>
                    <a:pt x="373" y="2148"/>
                  </a:lnTo>
                  <a:cubicBezTo>
                    <a:pt x="373" y="2148"/>
                    <a:pt x="373" y="2147"/>
                    <a:pt x="373" y="2147"/>
                  </a:cubicBezTo>
                  <a:close/>
                  <a:moveTo>
                    <a:pt x="2123" y="3556"/>
                  </a:moveTo>
                  <a:cubicBezTo>
                    <a:pt x="2124" y="3556"/>
                    <a:pt x="2117" y="3566"/>
                    <a:pt x="2108" y="3578"/>
                  </a:cubicBezTo>
                  <a:cubicBezTo>
                    <a:pt x="2094" y="3595"/>
                    <a:pt x="2077" y="3608"/>
                    <a:pt x="2057" y="3615"/>
                  </a:cubicBezTo>
                  <a:cubicBezTo>
                    <a:pt x="2074" y="3593"/>
                    <a:pt x="2094" y="3573"/>
                    <a:pt x="2118" y="3561"/>
                  </a:cubicBezTo>
                  <a:cubicBezTo>
                    <a:pt x="2121" y="3558"/>
                    <a:pt x="2122" y="3556"/>
                    <a:pt x="2123" y="3556"/>
                  </a:cubicBezTo>
                  <a:close/>
                  <a:moveTo>
                    <a:pt x="1004" y="0"/>
                  </a:moveTo>
                  <a:cubicBezTo>
                    <a:pt x="964" y="0"/>
                    <a:pt x="922" y="5"/>
                    <a:pt x="884" y="14"/>
                  </a:cubicBezTo>
                  <a:cubicBezTo>
                    <a:pt x="871" y="11"/>
                    <a:pt x="858" y="10"/>
                    <a:pt x="845" y="10"/>
                  </a:cubicBezTo>
                  <a:cubicBezTo>
                    <a:pt x="836" y="10"/>
                    <a:pt x="826" y="11"/>
                    <a:pt x="817" y="12"/>
                  </a:cubicBezTo>
                  <a:lnTo>
                    <a:pt x="726" y="41"/>
                  </a:lnTo>
                  <a:cubicBezTo>
                    <a:pt x="736" y="40"/>
                    <a:pt x="757" y="36"/>
                    <a:pt x="770" y="36"/>
                  </a:cubicBezTo>
                  <a:cubicBezTo>
                    <a:pt x="780" y="36"/>
                    <a:pt x="785" y="38"/>
                    <a:pt x="776" y="46"/>
                  </a:cubicBezTo>
                  <a:cubicBezTo>
                    <a:pt x="775" y="44"/>
                    <a:pt x="772" y="43"/>
                    <a:pt x="769" y="43"/>
                  </a:cubicBezTo>
                  <a:cubicBezTo>
                    <a:pt x="759" y="43"/>
                    <a:pt x="741" y="50"/>
                    <a:pt x="741" y="56"/>
                  </a:cubicBezTo>
                  <a:cubicBezTo>
                    <a:pt x="756" y="53"/>
                    <a:pt x="763" y="51"/>
                    <a:pt x="764" y="51"/>
                  </a:cubicBezTo>
                  <a:cubicBezTo>
                    <a:pt x="769" y="51"/>
                    <a:pt x="730" y="62"/>
                    <a:pt x="734" y="68"/>
                  </a:cubicBezTo>
                  <a:cubicBezTo>
                    <a:pt x="736" y="68"/>
                    <a:pt x="737" y="68"/>
                    <a:pt x="739" y="68"/>
                  </a:cubicBezTo>
                  <a:cubicBezTo>
                    <a:pt x="747" y="68"/>
                    <a:pt x="741" y="74"/>
                    <a:pt x="736" y="78"/>
                  </a:cubicBezTo>
                  <a:cubicBezTo>
                    <a:pt x="783" y="70"/>
                    <a:pt x="830" y="61"/>
                    <a:pt x="874" y="43"/>
                  </a:cubicBezTo>
                  <a:lnTo>
                    <a:pt x="874" y="43"/>
                  </a:lnTo>
                  <a:cubicBezTo>
                    <a:pt x="854" y="52"/>
                    <a:pt x="871" y="56"/>
                    <a:pt x="889" y="56"/>
                  </a:cubicBezTo>
                  <a:cubicBezTo>
                    <a:pt x="901" y="56"/>
                    <a:pt x="913" y="54"/>
                    <a:pt x="911" y="51"/>
                  </a:cubicBezTo>
                  <a:cubicBezTo>
                    <a:pt x="901" y="51"/>
                    <a:pt x="871" y="36"/>
                    <a:pt x="896" y="36"/>
                  </a:cubicBezTo>
                  <a:cubicBezTo>
                    <a:pt x="903" y="43"/>
                    <a:pt x="950" y="31"/>
                    <a:pt x="935" y="53"/>
                  </a:cubicBezTo>
                  <a:cubicBezTo>
                    <a:pt x="947" y="54"/>
                    <a:pt x="960" y="54"/>
                    <a:pt x="974" y="54"/>
                  </a:cubicBezTo>
                  <a:cubicBezTo>
                    <a:pt x="987" y="54"/>
                    <a:pt x="1001" y="54"/>
                    <a:pt x="1016" y="56"/>
                  </a:cubicBezTo>
                  <a:cubicBezTo>
                    <a:pt x="1048" y="58"/>
                    <a:pt x="1077" y="58"/>
                    <a:pt x="1109" y="61"/>
                  </a:cubicBezTo>
                  <a:cubicBezTo>
                    <a:pt x="1171" y="68"/>
                    <a:pt x="1232" y="80"/>
                    <a:pt x="1293" y="97"/>
                  </a:cubicBezTo>
                  <a:cubicBezTo>
                    <a:pt x="1311" y="105"/>
                    <a:pt x="1335" y="115"/>
                    <a:pt x="1362" y="127"/>
                  </a:cubicBezTo>
                  <a:lnTo>
                    <a:pt x="1436" y="169"/>
                  </a:lnTo>
                  <a:cubicBezTo>
                    <a:pt x="1458" y="183"/>
                    <a:pt x="1480" y="198"/>
                    <a:pt x="1502" y="208"/>
                  </a:cubicBezTo>
                  <a:cubicBezTo>
                    <a:pt x="1514" y="218"/>
                    <a:pt x="1527" y="225"/>
                    <a:pt x="1541" y="228"/>
                  </a:cubicBezTo>
                  <a:lnTo>
                    <a:pt x="1541" y="228"/>
                  </a:lnTo>
                  <a:cubicBezTo>
                    <a:pt x="1539" y="227"/>
                    <a:pt x="1526" y="206"/>
                    <a:pt x="1532" y="206"/>
                  </a:cubicBezTo>
                  <a:cubicBezTo>
                    <a:pt x="1533" y="206"/>
                    <a:pt x="1535" y="208"/>
                    <a:pt x="1539" y="210"/>
                  </a:cubicBezTo>
                  <a:cubicBezTo>
                    <a:pt x="1541" y="213"/>
                    <a:pt x="1544" y="235"/>
                    <a:pt x="1549" y="237"/>
                  </a:cubicBezTo>
                  <a:cubicBezTo>
                    <a:pt x="1573" y="262"/>
                    <a:pt x="1600" y="294"/>
                    <a:pt x="1632" y="321"/>
                  </a:cubicBezTo>
                  <a:cubicBezTo>
                    <a:pt x="1647" y="336"/>
                    <a:pt x="1662" y="353"/>
                    <a:pt x="1676" y="367"/>
                  </a:cubicBezTo>
                  <a:lnTo>
                    <a:pt x="1701" y="392"/>
                  </a:lnTo>
                  <a:lnTo>
                    <a:pt x="1721" y="417"/>
                  </a:lnTo>
                  <a:cubicBezTo>
                    <a:pt x="1772" y="475"/>
                    <a:pt x="1811" y="542"/>
                    <a:pt x="1834" y="615"/>
                  </a:cubicBezTo>
                  <a:cubicBezTo>
                    <a:pt x="1838" y="614"/>
                    <a:pt x="1842" y="611"/>
                    <a:pt x="1846" y="611"/>
                  </a:cubicBezTo>
                  <a:cubicBezTo>
                    <a:pt x="1849" y="611"/>
                    <a:pt x="1851" y="613"/>
                    <a:pt x="1853" y="618"/>
                  </a:cubicBezTo>
                  <a:cubicBezTo>
                    <a:pt x="1853" y="647"/>
                    <a:pt x="1858" y="674"/>
                    <a:pt x="1870" y="701"/>
                  </a:cubicBezTo>
                  <a:cubicBezTo>
                    <a:pt x="1878" y="724"/>
                    <a:pt x="1887" y="746"/>
                    <a:pt x="1893" y="746"/>
                  </a:cubicBezTo>
                  <a:cubicBezTo>
                    <a:pt x="1895" y="746"/>
                    <a:pt x="1896" y="745"/>
                    <a:pt x="1897" y="743"/>
                  </a:cubicBezTo>
                  <a:lnTo>
                    <a:pt x="1897" y="743"/>
                  </a:lnTo>
                  <a:cubicBezTo>
                    <a:pt x="1892" y="772"/>
                    <a:pt x="1924" y="802"/>
                    <a:pt x="1910" y="826"/>
                  </a:cubicBezTo>
                  <a:cubicBezTo>
                    <a:pt x="1902" y="809"/>
                    <a:pt x="1910" y="795"/>
                    <a:pt x="1900" y="792"/>
                  </a:cubicBezTo>
                  <a:lnTo>
                    <a:pt x="1900" y="792"/>
                  </a:lnTo>
                  <a:cubicBezTo>
                    <a:pt x="1912" y="873"/>
                    <a:pt x="1912" y="844"/>
                    <a:pt x="1942" y="930"/>
                  </a:cubicBezTo>
                  <a:cubicBezTo>
                    <a:pt x="1941" y="930"/>
                    <a:pt x="1940" y="930"/>
                    <a:pt x="1939" y="930"/>
                  </a:cubicBezTo>
                  <a:cubicBezTo>
                    <a:pt x="1937" y="930"/>
                    <a:pt x="1934" y="927"/>
                    <a:pt x="1932" y="927"/>
                  </a:cubicBezTo>
                  <a:cubicBezTo>
                    <a:pt x="1931" y="927"/>
                    <a:pt x="1931" y="928"/>
                    <a:pt x="1932" y="934"/>
                  </a:cubicBezTo>
                  <a:cubicBezTo>
                    <a:pt x="1949" y="956"/>
                    <a:pt x="1978" y="1042"/>
                    <a:pt x="1969" y="1042"/>
                  </a:cubicBezTo>
                  <a:cubicBezTo>
                    <a:pt x="1968" y="1042"/>
                    <a:pt x="1966" y="1041"/>
                    <a:pt x="1964" y="1038"/>
                  </a:cubicBezTo>
                  <a:lnTo>
                    <a:pt x="1964" y="1038"/>
                  </a:lnTo>
                  <a:cubicBezTo>
                    <a:pt x="1986" y="1087"/>
                    <a:pt x="1981" y="1114"/>
                    <a:pt x="2005" y="1138"/>
                  </a:cubicBezTo>
                  <a:cubicBezTo>
                    <a:pt x="1976" y="1200"/>
                    <a:pt x="2045" y="1286"/>
                    <a:pt x="2079" y="1403"/>
                  </a:cubicBezTo>
                  <a:cubicBezTo>
                    <a:pt x="2121" y="1556"/>
                    <a:pt x="2143" y="1781"/>
                    <a:pt x="2185" y="1811"/>
                  </a:cubicBezTo>
                  <a:cubicBezTo>
                    <a:pt x="2174" y="1835"/>
                    <a:pt x="2235" y="1923"/>
                    <a:pt x="2217" y="1923"/>
                  </a:cubicBezTo>
                  <a:cubicBezTo>
                    <a:pt x="2215" y="1923"/>
                    <a:pt x="2211" y="1922"/>
                    <a:pt x="2207" y="1919"/>
                  </a:cubicBezTo>
                  <a:lnTo>
                    <a:pt x="2207" y="1919"/>
                  </a:lnTo>
                  <a:cubicBezTo>
                    <a:pt x="2285" y="2132"/>
                    <a:pt x="2317" y="2329"/>
                    <a:pt x="2374" y="2471"/>
                  </a:cubicBezTo>
                  <a:cubicBezTo>
                    <a:pt x="2374" y="2518"/>
                    <a:pt x="2381" y="2562"/>
                    <a:pt x="2393" y="2606"/>
                  </a:cubicBezTo>
                  <a:cubicBezTo>
                    <a:pt x="2398" y="2633"/>
                    <a:pt x="2405" y="2660"/>
                    <a:pt x="2410" y="2690"/>
                  </a:cubicBezTo>
                  <a:cubicBezTo>
                    <a:pt x="2418" y="2719"/>
                    <a:pt x="2420" y="2748"/>
                    <a:pt x="2428" y="2780"/>
                  </a:cubicBezTo>
                  <a:cubicBezTo>
                    <a:pt x="2445" y="2893"/>
                    <a:pt x="2437" y="3009"/>
                    <a:pt x="2403" y="3117"/>
                  </a:cubicBezTo>
                  <a:cubicBezTo>
                    <a:pt x="2359" y="3242"/>
                    <a:pt x="2290" y="3325"/>
                    <a:pt x="2236" y="3406"/>
                  </a:cubicBezTo>
                  <a:cubicBezTo>
                    <a:pt x="2238" y="3408"/>
                    <a:pt x="2241" y="3409"/>
                    <a:pt x="2243" y="3409"/>
                  </a:cubicBezTo>
                  <a:cubicBezTo>
                    <a:pt x="2247" y="3409"/>
                    <a:pt x="2251" y="3408"/>
                    <a:pt x="2256" y="3406"/>
                  </a:cubicBezTo>
                  <a:lnTo>
                    <a:pt x="2256" y="3406"/>
                  </a:lnTo>
                  <a:cubicBezTo>
                    <a:pt x="2248" y="3416"/>
                    <a:pt x="2243" y="3426"/>
                    <a:pt x="2241" y="3436"/>
                  </a:cubicBezTo>
                  <a:cubicBezTo>
                    <a:pt x="2233" y="3431"/>
                    <a:pt x="2234" y="3421"/>
                    <a:pt x="2230" y="3421"/>
                  </a:cubicBezTo>
                  <a:cubicBezTo>
                    <a:pt x="2228" y="3421"/>
                    <a:pt x="2224" y="3424"/>
                    <a:pt x="2216" y="3433"/>
                  </a:cubicBezTo>
                  <a:cubicBezTo>
                    <a:pt x="2194" y="3458"/>
                    <a:pt x="2175" y="3480"/>
                    <a:pt x="2150" y="3502"/>
                  </a:cubicBezTo>
                  <a:cubicBezTo>
                    <a:pt x="2123" y="3527"/>
                    <a:pt x="2094" y="3549"/>
                    <a:pt x="2064" y="3571"/>
                  </a:cubicBezTo>
                  <a:cubicBezTo>
                    <a:pt x="2050" y="3581"/>
                    <a:pt x="2035" y="3593"/>
                    <a:pt x="2020" y="3600"/>
                  </a:cubicBezTo>
                  <a:cubicBezTo>
                    <a:pt x="2005" y="3610"/>
                    <a:pt x="1993" y="3617"/>
                    <a:pt x="1981" y="3625"/>
                  </a:cubicBezTo>
                  <a:cubicBezTo>
                    <a:pt x="1964" y="3637"/>
                    <a:pt x="1949" y="3652"/>
                    <a:pt x="1937" y="3669"/>
                  </a:cubicBezTo>
                  <a:cubicBezTo>
                    <a:pt x="1915" y="3674"/>
                    <a:pt x="1895" y="3667"/>
                    <a:pt x="1895" y="3689"/>
                  </a:cubicBezTo>
                  <a:cubicBezTo>
                    <a:pt x="1902" y="3687"/>
                    <a:pt x="1910" y="3682"/>
                    <a:pt x="1915" y="3682"/>
                  </a:cubicBezTo>
                  <a:cubicBezTo>
                    <a:pt x="1917" y="3682"/>
                    <a:pt x="1918" y="3683"/>
                    <a:pt x="1919" y="3684"/>
                  </a:cubicBezTo>
                  <a:cubicBezTo>
                    <a:pt x="1902" y="3690"/>
                    <a:pt x="1889" y="3694"/>
                    <a:pt x="1883" y="3694"/>
                  </a:cubicBezTo>
                  <a:cubicBezTo>
                    <a:pt x="1876" y="3694"/>
                    <a:pt x="1878" y="3690"/>
                    <a:pt x="1890" y="3679"/>
                  </a:cubicBezTo>
                  <a:lnTo>
                    <a:pt x="1890" y="3679"/>
                  </a:lnTo>
                  <a:cubicBezTo>
                    <a:pt x="1873" y="3691"/>
                    <a:pt x="1853" y="3701"/>
                    <a:pt x="1831" y="3708"/>
                  </a:cubicBezTo>
                  <a:cubicBezTo>
                    <a:pt x="1816" y="3716"/>
                    <a:pt x="1799" y="3723"/>
                    <a:pt x="1787" y="3735"/>
                  </a:cubicBezTo>
                  <a:cubicBezTo>
                    <a:pt x="1753" y="3735"/>
                    <a:pt x="1718" y="3740"/>
                    <a:pt x="1686" y="3750"/>
                  </a:cubicBezTo>
                  <a:cubicBezTo>
                    <a:pt x="1649" y="3752"/>
                    <a:pt x="1615" y="3762"/>
                    <a:pt x="1583" y="3779"/>
                  </a:cubicBezTo>
                  <a:cubicBezTo>
                    <a:pt x="1578" y="3770"/>
                    <a:pt x="1571" y="3767"/>
                    <a:pt x="1563" y="3767"/>
                  </a:cubicBezTo>
                  <a:cubicBezTo>
                    <a:pt x="1551" y="3767"/>
                    <a:pt x="1538" y="3774"/>
                    <a:pt x="1526" y="3774"/>
                  </a:cubicBezTo>
                  <a:cubicBezTo>
                    <a:pt x="1521" y="3774"/>
                    <a:pt x="1516" y="3772"/>
                    <a:pt x="1512" y="3767"/>
                  </a:cubicBezTo>
                  <a:cubicBezTo>
                    <a:pt x="1507" y="3775"/>
                    <a:pt x="1490" y="3777"/>
                    <a:pt x="1471" y="3777"/>
                  </a:cubicBezTo>
                  <a:cubicBezTo>
                    <a:pt x="1446" y="3777"/>
                    <a:pt x="1416" y="3773"/>
                    <a:pt x="1399" y="3767"/>
                  </a:cubicBezTo>
                  <a:lnTo>
                    <a:pt x="1399" y="3767"/>
                  </a:lnTo>
                  <a:cubicBezTo>
                    <a:pt x="1408" y="3771"/>
                    <a:pt x="1405" y="3777"/>
                    <a:pt x="1390" y="3777"/>
                  </a:cubicBezTo>
                  <a:cubicBezTo>
                    <a:pt x="1388" y="3777"/>
                    <a:pt x="1385" y="3777"/>
                    <a:pt x="1382" y="3777"/>
                  </a:cubicBezTo>
                  <a:cubicBezTo>
                    <a:pt x="1382" y="3767"/>
                    <a:pt x="1365" y="3755"/>
                    <a:pt x="1345" y="3748"/>
                  </a:cubicBezTo>
                  <a:cubicBezTo>
                    <a:pt x="1332" y="3743"/>
                    <a:pt x="1318" y="3738"/>
                    <a:pt x="1307" y="3738"/>
                  </a:cubicBezTo>
                  <a:cubicBezTo>
                    <a:pt x="1302" y="3738"/>
                    <a:pt x="1297" y="3739"/>
                    <a:pt x="1293" y="3743"/>
                  </a:cubicBezTo>
                  <a:cubicBezTo>
                    <a:pt x="1302" y="3746"/>
                    <a:pt x="1309" y="3746"/>
                    <a:pt x="1315" y="3746"/>
                  </a:cubicBezTo>
                  <a:cubicBezTo>
                    <a:pt x="1320" y="3746"/>
                    <a:pt x="1324" y="3746"/>
                    <a:pt x="1325" y="3750"/>
                  </a:cubicBezTo>
                  <a:cubicBezTo>
                    <a:pt x="1323" y="3756"/>
                    <a:pt x="1319" y="3757"/>
                    <a:pt x="1314" y="3757"/>
                  </a:cubicBezTo>
                  <a:cubicBezTo>
                    <a:pt x="1307" y="3757"/>
                    <a:pt x="1298" y="3754"/>
                    <a:pt x="1291" y="3754"/>
                  </a:cubicBezTo>
                  <a:cubicBezTo>
                    <a:pt x="1285" y="3754"/>
                    <a:pt x="1280" y="3756"/>
                    <a:pt x="1276" y="3762"/>
                  </a:cubicBezTo>
                  <a:lnTo>
                    <a:pt x="1284" y="3728"/>
                  </a:lnTo>
                  <a:cubicBezTo>
                    <a:pt x="1271" y="3725"/>
                    <a:pt x="1259" y="3725"/>
                    <a:pt x="1249" y="3723"/>
                  </a:cubicBezTo>
                  <a:lnTo>
                    <a:pt x="1220" y="3716"/>
                  </a:lnTo>
                  <a:cubicBezTo>
                    <a:pt x="1200" y="3711"/>
                    <a:pt x="1183" y="3708"/>
                    <a:pt x="1166" y="3703"/>
                  </a:cubicBezTo>
                  <a:cubicBezTo>
                    <a:pt x="1136" y="3694"/>
                    <a:pt x="1109" y="3676"/>
                    <a:pt x="1087" y="3654"/>
                  </a:cubicBezTo>
                  <a:cubicBezTo>
                    <a:pt x="1063" y="3647"/>
                    <a:pt x="1038" y="3637"/>
                    <a:pt x="1016" y="3622"/>
                  </a:cubicBezTo>
                  <a:cubicBezTo>
                    <a:pt x="994" y="3608"/>
                    <a:pt x="972" y="3590"/>
                    <a:pt x="952" y="3571"/>
                  </a:cubicBezTo>
                  <a:cubicBezTo>
                    <a:pt x="918" y="3532"/>
                    <a:pt x="881" y="3497"/>
                    <a:pt x="842" y="3463"/>
                  </a:cubicBezTo>
                  <a:cubicBezTo>
                    <a:pt x="838" y="3460"/>
                    <a:pt x="835" y="3459"/>
                    <a:pt x="833" y="3459"/>
                  </a:cubicBezTo>
                  <a:cubicBezTo>
                    <a:pt x="828" y="3459"/>
                    <a:pt x="835" y="3473"/>
                    <a:pt x="832" y="3473"/>
                  </a:cubicBezTo>
                  <a:cubicBezTo>
                    <a:pt x="831" y="3473"/>
                    <a:pt x="828" y="3471"/>
                    <a:pt x="822" y="3465"/>
                  </a:cubicBezTo>
                  <a:cubicBezTo>
                    <a:pt x="820" y="3463"/>
                    <a:pt x="820" y="3441"/>
                    <a:pt x="817" y="3436"/>
                  </a:cubicBezTo>
                  <a:cubicBezTo>
                    <a:pt x="810" y="3424"/>
                    <a:pt x="798" y="3414"/>
                    <a:pt x="785" y="3404"/>
                  </a:cubicBezTo>
                  <a:cubicBezTo>
                    <a:pt x="783" y="3399"/>
                    <a:pt x="768" y="3379"/>
                    <a:pt x="751" y="3352"/>
                  </a:cubicBezTo>
                  <a:cubicBezTo>
                    <a:pt x="736" y="3325"/>
                    <a:pt x="719" y="3301"/>
                    <a:pt x="699" y="3279"/>
                  </a:cubicBezTo>
                  <a:cubicBezTo>
                    <a:pt x="682" y="3205"/>
                    <a:pt x="655" y="3131"/>
                    <a:pt x="623" y="3065"/>
                  </a:cubicBezTo>
                  <a:lnTo>
                    <a:pt x="623" y="3065"/>
                  </a:lnTo>
                  <a:cubicBezTo>
                    <a:pt x="624" y="3066"/>
                    <a:pt x="625" y="3067"/>
                    <a:pt x="626" y="3067"/>
                  </a:cubicBezTo>
                  <a:cubicBezTo>
                    <a:pt x="635" y="3067"/>
                    <a:pt x="614" y="2950"/>
                    <a:pt x="587" y="2925"/>
                  </a:cubicBezTo>
                  <a:cubicBezTo>
                    <a:pt x="584" y="2847"/>
                    <a:pt x="535" y="2692"/>
                    <a:pt x="506" y="2584"/>
                  </a:cubicBezTo>
                  <a:lnTo>
                    <a:pt x="373" y="2148"/>
                  </a:lnTo>
                  <a:lnTo>
                    <a:pt x="373" y="2148"/>
                  </a:lnTo>
                  <a:cubicBezTo>
                    <a:pt x="376" y="2159"/>
                    <a:pt x="373" y="2177"/>
                    <a:pt x="368" y="2177"/>
                  </a:cubicBezTo>
                  <a:cubicBezTo>
                    <a:pt x="366" y="2177"/>
                    <a:pt x="363" y="2174"/>
                    <a:pt x="361" y="2167"/>
                  </a:cubicBezTo>
                  <a:cubicBezTo>
                    <a:pt x="356" y="2145"/>
                    <a:pt x="375" y="2152"/>
                    <a:pt x="375" y="2135"/>
                  </a:cubicBezTo>
                  <a:cubicBezTo>
                    <a:pt x="309" y="1958"/>
                    <a:pt x="258" y="1762"/>
                    <a:pt x="201" y="1560"/>
                  </a:cubicBezTo>
                  <a:cubicBezTo>
                    <a:pt x="174" y="1460"/>
                    <a:pt x="142" y="1359"/>
                    <a:pt x="113" y="1256"/>
                  </a:cubicBezTo>
                  <a:cubicBezTo>
                    <a:pt x="78" y="1158"/>
                    <a:pt x="56" y="1055"/>
                    <a:pt x="47" y="949"/>
                  </a:cubicBezTo>
                  <a:cubicBezTo>
                    <a:pt x="54" y="925"/>
                    <a:pt x="56" y="890"/>
                    <a:pt x="64" y="856"/>
                  </a:cubicBezTo>
                  <a:cubicBezTo>
                    <a:pt x="74" y="819"/>
                    <a:pt x="78" y="782"/>
                    <a:pt x="88" y="748"/>
                  </a:cubicBezTo>
                  <a:cubicBezTo>
                    <a:pt x="103" y="694"/>
                    <a:pt x="120" y="642"/>
                    <a:pt x="142" y="593"/>
                  </a:cubicBezTo>
                  <a:cubicBezTo>
                    <a:pt x="159" y="566"/>
                    <a:pt x="169" y="537"/>
                    <a:pt x="184" y="510"/>
                  </a:cubicBezTo>
                  <a:cubicBezTo>
                    <a:pt x="199" y="483"/>
                    <a:pt x="211" y="453"/>
                    <a:pt x="228" y="426"/>
                  </a:cubicBezTo>
                  <a:cubicBezTo>
                    <a:pt x="258" y="367"/>
                    <a:pt x="297" y="316"/>
                    <a:pt x="344" y="272"/>
                  </a:cubicBezTo>
                  <a:cubicBezTo>
                    <a:pt x="346" y="277"/>
                    <a:pt x="346" y="282"/>
                    <a:pt x="344" y="289"/>
                  </a:cubicBezTo>
                  <a:cubicBezTo>
                    <a:pt x="371" y="257"/>
                    <a:pt x="373" y="264"/>
                    <a:pt x="380" y="240"/>
                  </a:cubicBezTo>
                  <a:cubicBezTo>
                    <a:pt x="415" y="220"/>
                    <a:pt x="447" y="198"/>
                    <a:pt x="483" y="178"/>
                  </a:cubicBezTo>
                  <a:cubicBezTo>
                    <a:pt x="518" y="156"/>
                    <a:pt x="552" y="132"/>
                    <a:pt x="587" y="117"/>
                  </a:cubicBezTo>
                  <a:lnTo>
                    <a:pt x="633" y="93"/>
                  </a:lnTo>
                  <a:cubicBezTo>
                    <a:pt x="648" y="85"/>
                    <a:pt x="663" y="80"/>
                    <a:pt x="675" y="78"/>
                  </a:cubicBezTo>
                  <a:cubicBezTo>
                    <a:pt x="691" y="71"/>
                    <a:pt x="704" y="68"/>
                    <a:pt x="713" y="68"/>
                  </a:cubicBezTo>
                  <a:cubicBezTo>
                    <a:pt x="718" y="68"/>
                    <a:pt x="722" y="69"/>
                    <a:pt x="724" y="70"/>
                  </a:cubicBezTo>
                  <a:lnTo>
                    <a:pt x="712" y="12"/>
                  </a:lnTo>
                  <a:lnTo>
                    <a:pt x="712" y="12"/>
                  </a:lnTo>
                  <a:cubicBezTo>
                    <a:pt x="709" y="12"/>
                    <a:pt x="717" y="21"/>
                    <a:pt x="704" y="26"/>
                  </a:cubicBezTo>
                  <a:cubicBezTo>
                    <a:pt x="687" y="31"/>
                    <a:pt x="663" y="39"/>
                    <a:pt x="636" y="48"/>
                  </a:cubicBezTo>
                  <a:cubicBezTo>
                    <a:pt x="609" y="58"/>
                    <a:pt x="577" y="73"/>
                    <a:pt x="547" y="85"/>
                  </a:cubicBezTo>
                  <a:cubicBezTo>
                    <a:pt x="491" y="112"/>
                    <a:pt x="442" y="144"/>
                    <a:pt x="429" y="164"/>
                  </a:cubicBezTo>
                  <a:cubicBezTo>
                    <a:pt x="428" y="163"/>
                    <a:pt x="427" y="162"/>
                    <a:pt x="425" y="162"/>
                  </a:cubicBezTo>
                  <a:cubicBezTo>
                    <a:pt x="422" y="162"/>
                    <a:pt x="419" y="163"/>
                    <a:pt x="416" y="163"/>
                  </a:cubicBezTo>
                  <a:cubicBezTo>
                    <a:pt x="413" y="163"/>
                    <a:pt x="411" y="162"/>
                    <a:pt x="410" y="159"/>
                  </a:cubicBezTo>
                  <a:cubicBezTo>
                    <a:pt x="317" y="228"/>
                    <a:pt x="238" y="316"/>
                    <a:pt x="179" y="414"/>
                  </a:cubicBezTo>
                  <a:cubicBezTo>
                    <a:pt x="120" y="512"/>
                    <a:pt x="69" y="615"/>
                    <a:pt x="29" y="723"/>
                  </a:cubicBezTo>
                  <a:cubicBezTo>
                    <a:pt x="34" y="760"/>
                    <a:pt x="32" y="799"/>
                    <a:pt x="22" y="834"/>
                  </a:cubicBezTo>
                  <a:cubicBezTo>
                    <a:pt x="17" y="856"/>
                    <a:pt x="15" y="880"/>
                    <a:pt x="10" y="903"/>
                  </a:cubicBezTo>
                  <a:cubicBezTo>
                    <a:pt x="5" y="927"/>
                    <a:pt x="5" y="949"/>
                    <a:pt x="5" y="974"/>
                  </a:cubicBezTo>
                  <a:cubicBezTo>
                    <a:pt x="0" y="1033"/>
                    <a:pt x="34" y="1171"/>
                    <a:pt x="39" y="1171"/>
                  </a:cubicBezTo>
                  <a:cubicBezTo>
                    <a:pt x="39" y="1171"/>
                    <a:pt x="39" y="1171"/>
                    <a:pt x="39" y="1171"/>
                  </a:cubicBezTo>
                  <a:lnTo>
                    <a:pt x="39" y="1171"/>
                  </a:lnTo>
                  <a:cubicBezTo>
                    <a:pt x="31" y="1194"/>
                    <a:pt x="56" y="1238"/>
                    <a:pt x="47" y="1238"/>
                  </a:cubicBezTo>
                  <a:cubicBezTo>
                    <a:pt x="46" y="1238"/>
                    <a:pt x="43" y="1237"/>
                    <a:pt x="39" y="1234"/>
                  </a:cubicBezTo>
                  <a:lnTo>
                    <a:pt x="39" y="1234"/>
                  </a:lnTo>
                  <a:cubicBezTo>
                    <a:pt x="61" y="1261"/>
                    <a:pt x="56" y="1290"/>
                    <a:pt x="81" y="1310"/>
                  </a:cubicBezTo>
                  <a:cubicBezTo>
                    <a:pt x="69" y="1313"/>
                    <a:pt x="96" y="1391"/>
                    <a:pt x="123" y="1448"/>
                  </a:cubicBezTo>
                  <a:cubicBezTo>
                    <a:pt x="115" y="1452"/>
                    <a:pt x="105" y="1450"/>
                    <a:pt x="110" y="1465"/>
                  </a:cubicBezTo>
                  <a:cubicBezTo>
                    <a:pt x="152" y="1516"/>
                    <a:pt x="145" y="1597"/>
                    <a:pt x="182" y="1644"/>
                  </a:cubicBezTo>
                  <a:cubicBezTo>
                    <a:pt x="194" y="1722"/>
                    <a:pt x="275" y="1980"/>
                    <a:pt x="336" y="2174"/>
                  </a:cubicBezTo>
                  <a:cubicBezTo>
                    <a:pt x="336" y="2174"/>
                    <a:pt x="335" y="2174"/>
                    <a:pt x="335" y="2174"/>
                  </a:cubicBezTo>
                  <a:cubicBezTo>
                    <a:pt x="332" y="2174"/>
                    <a:pt x="328" y="2169"/>
                    <a:pt x="327" y="2169"/>
                  </a:cubicBezTo>
                  <a:cubicBezTo>
                    <a:pt x="326" y="2169"/>
                    <a:pt x="326" y="2171"/>
                    <a:pt x="326" y="2177"/>
                  </a:cubicBezTo>
                  <a:cubicBezTo>
                    <a:pt x="393" y="2351"/>
                    <a:pt x="407" y="2508"/>
                    <a:pt x="474" y="2606"/>
                  </a:cubicBezTo>
                  <a:cubicBezTo>
                    <a:pt x="473" y="2606"/>
                    <a:pt x="472" y="2606"/>
                    <a:pt x="471" y="2606"/>
                  </a:cubicBezTo>
                  <a:cubicBezTo>
                    <a:pt x="448" y="2606"/>
                    <a:pt x="492" y="2697"/>
                    <a:pt x="471" y="2697"/>
                  </a:cubicBezTo>
                  <a:cubicBezTo>
                    <a:pt x="523" y="2768"/>
                    <a:pt x="540" y="2910"/>
                    <a:pt x="579" y="3065"/>
                  </a:cubicBezTo>
                  <a:cubicBezTo>
                    <a:pt x="584" y="3085"/>
                    <a:pt x="589" y="3104"/>
                    <a:pt x="596" y="3127"/>
                  </a:cubicBezTo>
                  <a:lnTo>
                    <a:pt x="616" y="3188"/>
                  </a:lnTo>
                  <a:cubicBezTo>
                    <a:pt x="623" y="3210"/>
                    <a:pt x="633" y="3230"/>
                    <a:pt x="643" y="3249"/>
                  </a:cubicBezTo>
                  <a:cubicBezTo>
                    <a:pt x="653" y="3269"/>
                    <a:pt x="663" y="3289"/>
                    <a:pt x="672" y="3308"/>
                  </a:cubicBezTo>
                  <a:cubicBezTo>
                    <a:pt x="695" y="3343"/>
                    <a:pt x="719" y="3377"/>
                    <a:pt x="744" y="3411"/>
                  </a:cubicBezTo>
                  <a:lnTo>
                    <a:pt x="780" y="3458"/>
                  </a:lnTo>
                  <a:lnTo>
                    <a:pt x="822" y="3500"/>
                  </a:lnTo>
                  <a:cubicBezTo>
                    <a:pt x="842" y="3519"/>
                    <a:pt x="864" y="3539"/>
                    <a:pt x="886" y="3554"/>
                  </a:cubicBezTo>
                  <a:cubicBezTo>
                    <a:pt x="901" y="3566"/>
                    <a:pt x="906" y="3573"/>
                    <a:pt x="898" y="3581"/>
                  </a:cubicBezTo>
                  <a:cubicBezTo>
                    <a:pt x="909" y="3591"/>
                    <a:pt x="915" y="3592"/>
                    <a:pt x="921" y="3592"/>
                  </a:cubicBezTo>
                  <a:cubicBezTo>
                    <a:pt x="923" y="3592"/>
                    <a:pt x="924" y="3592"/>
                    <a:pt x="926" y="3592"/>
                  </a:cubicBezTo>
                  <a:cubicBezTo>
                    <a:pt x="928" y="3592"/>
                    <a:pt x="930" y="3592"/>
                    <a:pt x="933" y="3593"/>
                  </a:cubicBezTo>
                  <a:cubicBezTo>
                    <a:pt x="979" y="3649"/>
                    <a:pt x="1038" y="3694"/>
                    <a:pt x="1102" y="3725"/>
                  </a:cubicBezTo>
                  <a:cubicBezTo>
                    <a:pt x="1134" y="3740"/>
                    <a:pt x="1166" y="3752"/>
                    <a:pt x="1200" y="3760"/>
                  </a:cubicBezTo>
                  <a:cubicBezTo>
                    <a:pt x="1230" y="3770"/>
                    <a:pt x="1259" y="3772"/>
                    <a:pt x="1289" y="3772"/>
                  </a:cubicBezTo>
                  <a:cubicBezTo>
                    <a:pt x="1289" y="3782"/>
                    <a:pt x="1281" y="3789"/>
                    <a:pt x="1271" y="3792"/>
                  </a:cubicBezTo>
                  <a:cubicBezTo>
                    <a:pt x="1320" y="3806"/>
                    <a:pt x="1401" y="3794"/>
                    <a:pt x="1357" y="3809"/>
                  </a:cubicBezTo>
                  <a:cubicBezTo>
                    <a:pt x="1398" y="3814"/>
                    <a:pt x="1440" y="3817"/>
                    <a:pt x="1481" y="3817"/>
                  </a:cubicBezTo>
                  <a:cubicBezTo>
                    <a:pt x="1539" y="3817"/>
                    <a:pt x="1597" y="3812"/>
                    <a:pt x="1654" y="3802"/>
                  </a:cubicBezTo>
                  <a:cubicBezTo>
                    <a:pt x="1757" y="3784"/>
                    <a:pt x="1858" y="3755"/>
                    <a:pt x="1951" y="3713"/>
                  </a:cubicBezTo>
                  <a:cubicBezTo>
                    <a:pt x="1951" y="3706"/>
                    <a:pt x="1942" y="3701"/>
                    <a:pt x="1954" y="3694"/>
                  </a:cubicBezTo>
                  <a:cubicBezTo>
                    <a:pt x="1971" y="3689"/>
                    <a:pt x="1991" y="3681"/>
                    <a:pt x="2005" y="3671"/>
                  </a:cubicBezTo>
                  <a:cubicBezTo>
                    <a:pt x="2030" y="3662"/>
                    <a:pt x="2052" y="3647"/>
                    <a:pt x="2074" y="3632"/>
                  </a:cubicBezTo>
                  <a:cubicBezTo>
                    <a:pt x="2091" y="3620"/>
                    <a:pt x="2108" y="3608"/>
                    <a:pt x="2123" y="3593"/>
                  </a:cubicBezTo>
                  <a:cubicBezTo>
                    <a:pt x="2133" y="3583"/>
                    <a:pt x="2133" y="3576"/>
                    <a:pt x="2118" y="3576"/>
                  </a:cubicBezTo>
                  <a:cubicBezTo>
                    <a:pt x="2162" y="3539"/>
                    <a:pt x="2185" y="3549"/>
                    <a:pt x="2192" y="3514"/>
                  </a:cubicBezTo>
                  <a:cubicBezTo>
                    <a:pt x="2196" y="3517"/>
                    <a:pt x="2199" y="3519"/>
                    <a:pt x="2203" y="3519"/>
                  </a:cubicBezTo>
                  <a:cubicBezTo>
                    <a:pt x="2220" y="3519"/>
                    <a:pt x="2233" y="3488"/>
                    <a:pt x="2227" y="3481"/>
                  </a:cubicBezTo>
                  <a:lnTo>
                    <a:pt x="2227" y="3481"/>
                  </a:lnTo>
                  <a:cubicBezTo>
                    <a:pt x="2227" y="3481"/>
                    <a:pt x="2227" y="3481"/>
                    <a:pt x="2227" y="3481"/>
                  </a:cubicBezTo>
                  <a:cubicBezTo>
                    <a:pt x="2234" y="3481"/>
                    <a:pt x="2244" y="3471"/>
                    <a:pt x="2251" y="3471"/>
                  </a:cubicBezTo>
                  <a:cubicBezTo>
                    <a:pt x="2253" y="3471"/>
                    <a:pt x="2255" y="3472"/>
                    <a:pt x="2256" y="3475"/>
                  </a:cubicBezTo>
                  <a:cubicBezTo>
                    <a:pt x="2312" y="3401"/>
                    <a:pt x="2361" y="3320"/>
                    <a:pt x="2401" y="3237"/>
                  </a:cubicBezTo>
                  <a:cubicBezTo>
                    <a:pt x="2445" y="3136"/>
                    <a:pt x="2477" y="3028"/>
                    <a:pt x="2491" y="2920"/>
                  </a:cubicBezTo>
                  <a:cubicBezTo>
                    <a:pt x="2486" y="2800"/>
                    <a:pt x="2469" y="2680"/>
                    <a:pt x="2437" y="2564"/>
                  </a:cubicBezTo>
                  <a:cubicBezTo>
                    <a:pt x="2410" y="2459"/>
                    <a:pt x="2391" y="2351"/>
                    <a:pt x="2359" y="2206"/>
                  </a:cubicBezTo>
                  <a:cubicBezTo>
                    <a:pt x="2337" y="2164"/>
                    <a:pt x="2332" y="2081"/>
                    <a:pt x="2302" y="2073"/>
                  </a:cubicBezTo>
                  <a:cubicBezTo>
                    <a:pt x="2313" y="2063"/>
                    <a:pt x="2284" y="1991"/>
                    <a:pt x="2272" y="1957"/>
                  </a:cubicBezTo>
                  <a:lnTo>
                    <a:pt x="2272" y="1957"/>
                  </a:lnTo>
                  <a:cubicBezTo>
                    <a:pt x="2275" y="1970"/>
                    <a:pt x="2275" y="1983"/>
                    <a:pt x="2273" y="1995"/>
                  </a:cubicBezTo>
                  <a:cubicBezTo>
                    <a:pt x="2266" y="1958"/>
                    <a:pt x="2258" y="1948"/>
                    <a:pt x="2261" y="1936"/>
                  </a:cubicBezTo>
                  <a:lnTo>
                    <a:pt x="2261" y="1936"/>
                  </a:lnTo>
                  <a:cubicBezTo>
                    <a:pt x="2263" y="1942"/>
                    <a:pt x="2264" y="1944"/>
                    <a:pt x="2265" y="1944"/>
                  </a:cubicBezTo>
                  <a:cubicBezTo>
                    <a:pt x="2267" y="1944"/>
                    <a:pt x="2267" y="1935"/>
                    <a:pt x="2270" y="1935"/>
                  </a:cubicBezTo>
                  <a:cubicBezTo>
                    <a:pt x="2272" y="1935"/>
                    <a:pt x="2273" y="1937"/>
                    <a:pt x="2276" y="1940"/>
                  </a:cubicBezTo>
                  <a:lnTo>
                    <a:pt x="2276" y="1940"/>
                  </a:lnTo>
                  <a:cubicBezTo>
                    <a:pt x="2234" y="1873"/>
                    <a:pt x="2237" y="1763"/>
                    <a:pt x="2212" y="1763"/>
                  </a:cubicBezTo>
                  <a:cubicBezTo>
                    <a:pt x="2210" y="1763"/>
                    <a:pt x="2208" y="1763"/>
                    <a:pt x="2207" y="1764"/>
                  </a:cubicBezTo>
                  <a:cubicBezTo>
                    <a:pt x="2226" y="1698"/>
                    <a:pt x="2202" y="1708"/>
                    <a:pt x="2175" y="1637"/>
                  </a:cubicBezTo>
                  <a:lnTo>
                    <a:pt x="2175" y="1637"/>
                  </a:lnTo>
                  <a:cubicBezTo>
                    <a:pt x="2178" y="1640"/>
                    <a:pt x="2180" y="1642"/>
                    <a:pt x="2182" y="1642"/>
                  </a:cubicBezTo>
                  <a:cubicBezTo>
                    <a:pt x="2193" y="1642"/>
                    <a:pt x="2142" y="1521"/>
                    <a:pt x="2153" y="1521"/>
                  </a:cubicBezTo>
                  <a:lnTo>
                    <a:pt x="2153" y="1521"/>
                  </a:lnTo>
                  <a:cubicBezTo>
                    <a:pt x="2155" y="1521"/>
                    <a:pt x="2160" y="1526"/>
                    <a:pt x="2167" y="1536"/>
                  </a:cubicBezTo>
                  <a:cubicBezTo>
                    <a:pt x="2126" y="1438"/>
                    <a:pt x="2143" y="1418"/>
                    <a:pt x="2111" y="1315"/>
                  </a:cubicBezTo>
                  <a:cubicBezTo>
                    <a:pt x="2108" y="1315"/>
                    <a:pt x="2104" y="1317"/>
                    <a:pt x="2100" y="1317"/>
                  </a:cubicBezTo>
                  <a:cubicBezTo>
                    <a:pt x="2097" y="1317"/>
                    <a:pt x="2093" y="1316"/>
                    <a:pt x="2091" y="1310"/>
                  </a:cubicBezTo>
                  <a:cubicBezTo>
                    <a:pt x="2094" y="1276"/>
                    <a:pt x="2090" y="1263"/>
                    <a:pt x="2081" y="1263"/>
                  </a:cubicBezTo>
                  <a:cubicBezTo>
                    <a:pt x="2081" y="1263"/>
                    <a:pt x="2080" y="1263"/>
                    <a:pt x="2079" y="1263"/>
                  </a:cubicBezTo>
                  <a:cubicBezTo>
                    <a:pt x="2081" y="1224"/>
                    <a:pt x="2052" y="1121"/>
                    <a:pt x="2030" y="1101"/>
                  </a:cubicBezTo>
                  <a:cubicBezTo>
                    <a:pt x="2040" y="1062"/>
                    <a:pt x="2013" y="976"/>
                    <a:pt x="1986" y="915"/>
                  </a:cubicBezTo>
                  <a:lnTo>
                    <a:pt x="1986" y="915"/>
                  </a:lnTo>
                  <a:cubicBezTo>
                    <a:pt x="1991" y="928"/>
                    <a:pt x="1990" y="951"/>
                    <a:pt x="1986" y="951"/>
                  </a:cubicBezTo>
                  <a:cubicBezTo>
                    <a:pt x="1984" y="951"/>
                    <a:pt x="1983" y="949"/>
                    <a:pt x="1981" y="942"/>
                  </a:cubicBezTo>
                  <a:cubicBezTo>
                    <a:pt x="1983" y="932"/>
                    <a:pt x="1986" y="925"/>
                    <a:pt x="1986" y="915"/>
                  </a:cubicBezTo>
                  <a:cubicBezTo>
                    <a:pt x="1983" y="857"/>
                    <a:pt x="1946" y="767"/>
                    <a:pt x="1935" y="767"/>
                  </a:cubicBezTo>
                  <a:cubicBezTo>
                    <a:pt x="1935" y="767"/>
                    <a:pt x="1934" y="767"/>
                    <a:pt x="1934" y="768"/>
                  </a:cubicBezTo>
                  <a:cubicBezTo>
                    <a:pt x="1932" y="741"/>
                    <a:pt x="1927" y="714"/>
                    <a:pt x="1922" y="689"/>
                  </a:cubicBezTo>
                  <a:cubicBezTo>
                    <a:pt x="1917" y="664"/>
                    <a:pt x="1910" y="640"/>
                    <a:pt x="1902" y="618"/>
                  </a:cubicBezTo>
                  <a:cubicBezTo>
                    <a:pt x="1892" y="586"/>
                    <a:pt x="1875" y="559"/>
                    <a:pt x="1848" y="539"/>
                  </a:cubicBezTo>
                  <a:cubicBezTo>
                    <a:pt x="1851" y="494"/>
                    <a:pt x="1819" y="466"/>
                    <a:pt x="1808" y="466"/>
                  </a:cubicBezTo>
                  <a:cubicBezTo>
                    <a:pt x="1807" y="466"/>
                    <a:pt x="1807" y="466"/>
                    <a:pt x="1807" y="466"/>
                  </a:cubicBezTo>
                  <a:cubicBezTo>
                    <a:pt x="1775" y="370"/>
                    <a:pt x="1708" y="289"/>
                    <a:pt x="1622" y="237"/>
                  </a:cubicBezTo>
                  <a:cubicBezTo>
                    <a:pt x="1620" y="223"/>
                    <a:pt x="1608" y="210"/>
                    <a:pt x="1586" y="196"/>
                  </a:cubicBezTo>
                  <a:cubicBezTo>
                    <a:pt x="1561" y="178"/>
                    <a:pt x="1536" y="164"/>
                    <a:pt x="1509" y="154"/>
                  </a:cubicBezTo>
                  <a:lnTo>
                    <a:pt x="1424" y="112"/>
                  </a:lnTo>
                  <a:cubicBezTo>
                    <a:pt x="1397" y="100"/>
                    <a:pt x="1374" y="85"/>
                    <a:pt x="1352" y="66"/>
                  </a:cubicBezTo>
                  <a:cubicBezTo>
                    <a:pt x="1351" y="68"/>
                    <a:pt x="1349" y="69"/>
                    <a:pt x="1346" y="69"/>
                  </a:cubicBezTo>
                  <a:cubicBezTo>
                    <a:pt x="1334" y="69"/>
                    <a:pt x="1311" y="51"/>
                    <a:pt x="1287" y="51"/>
                  </a:cubicBezTo>
                  <a:cubicBezTo>
                    <a:pt x="1281" y="51"/>
                    <a:pt x="1275" y="53"/>
                    <a:pt x="1269" y="56"/>
                  </a:cubicBezTo>
                  <a:cubicBezTo>
                    <a:pt x="1237" y="36"/>
                    <a:pt x="1200" y="28"/>
                    <a:pt x="1164" y="28"/>
                  </a:cubicBezTo>
                  <a:cubicBezTo>
                    <a:pt x="1159" y="28"/>
                    <a:pt x="1154" y="28"/>
                    <a:pt x="1149" y="29"/>
                  </a:cubicBezTo>
                  <a:cubicBezTo>
                    <a:pt x="1115" y="10"/>
                    <a:pt x="1061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3949650" y="3265150"/>
              <a:ext cx="400" cy="200"/>
            </a:xfrm>
            <a:custGeom>
              <a:rect b="b" l="l" r="r" t="t"/>
              <a:pathLst>
                <a:path extrusionOk="0" h="8" w="16">
                  <a:moveTo>
                    <a:pt x="15" y="8"/>
                  </a:moveTo>
                  <a:cubicBezTo>
                    <a:pt x="10" y="5"/>
                    <a:pt x="5" y="3"/>
                    <a:pt x="0" y="0"/>
                  </a:cubicBezTo>
                  <a:cubicBezTo>
                    <a:pt x="5" y="3"/>
                    <a:pt x="10" y="5"/>
                    <a:pt x="1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904850" y="3160150"/>
              <a:ext cx="82875" cy="116350"/>
            </a:xfrm>
            <a:custGeom>
              <a:rect b="b" l="l" r="r" t="t"/>
              <a:pathLst>
                <a:path extrusionOk="0" h="4654" w="3315">
                  <a:moveTo>
                    <a:pt x="1463" y="27"/>
                  </a:moveTo>
                  <a:cubicBezTo>
                    <a:pt x="1482" y="27"/>
                    <a:pt x="1500" y="30"/>
                    <a:pt x="1517" y="35"/>
                  </a:cubicBezTo>
                  <a:cubicBezTo>
                    <a:pt x="1499" y="38"/>
                    <a:pt x="1481" y="40"/>
                    <a:pt x="1463" y="40"/>
                  </a:cubicBezTo>
                  <a:cubicBezTo>
                    <a:pt x="1446" y="40"/>
                    <a:pt x="1428" y="38"/>
                    <a:pt x="1409" y="35"/>
                  </a:cubicBezTo>
                  <a:cubicBezTo>
                    <a:pt x="1427" y="30"/>
                    <a:pt x="1445" y="27"/>
                    <a:pt x="1463" y="27"/>
                  </a:cubicBezTo>
                  <a:close/>
                  <a:moveTo>
                    <a:pt x="2842" y="1594"/>
                  </a:moveTo>
                  <a:cubicBezTo>
                    <a:pt x="2843" y="1597"/>
                    <a:pt x="2844" y="1600"/>
                    <a:pt x="2845" y="1603"/>
                  </a:cubicBezTo>
                  <a:cubicBezTo>
                    <a:pt x="2845" y="1601"/>
                    <a:pt x="2844" y="1598"/>
                    <a:pt x="2842" y="1594"/>
                  </a:cubicBezTo>
                  <a:close/>
                  <a:moveTo>
                    <a:pt x="2833" y="1608"/>
                  </a:moveTo>
                  <a:lnTo>
                    <a:pt x="2833" y="1608"/>
                  </a:lnTo>
                  <a:cubicBezTo>
                    <a:pt x="2834" y="1610"/>
                    <a:pt x="2835" y="1611"/>
                    <a:pt x="2835" y="1612"/>
                  </a:cubicBezTo>
                  <a:lnTo>
                    <a:pt x="2835" y="1612"/>
                  </a:lnTo>
                  <a:cubicBezTo>
                    <a:pt x="2835" y="1611"/>
                    <a:pt x="2834" y="1609"/>
                    <a:pt x="2833" y="1608"/>
                  </a:cubicBezTo>
                  <a:close/>
                  <a:moveTo>
                    <a:pt x="340" y="2743"/>
                  </a:moveTo>
                  <a:lnTo>
                    <a:pt x="340" y="2743"/>
                  </a:lnTo>
                  <a:cubicBezTo>
                    <a:pt x="340" y="2745"/>
                    <a:pt x="341" y="2748"/>
                    <a:pt x="342" y="2750"/>
                  </a:cubicBezTo>
                  <a:cubicBezTo>
                    <a:pt x="341" y="2747"/>
                    <a:pt x="340" y="2745"/>
                    <a:pt x="340" y="2743"/>
                  </a:cubicBezTo>
                  <a:close/>
                  <a:moveTo>
                    <a:pt x="3206" y="2906"/>
                  </a:moveTo>
                  <a:cubicBezTo>
                    <a:pt x="3206" y="2906"/>
                    <a:pt x="3206" y="2907"/>
                    <a:pt x="3206" y="2907"/>
                  </a:cubicBezTo>
                  <a:cubicBezTo>
                    <a:pt x="3206" y="2907"/>
                    <a:pt x="3206" y="2906"/>
                    <a:pt x="3206" y="2906"/>
                  </a:cubicBezTo>
                  <a:close/>
                  <a:moveTo>
                    <a:pt x="1385" y="0"/>
                  </a:moveTo>
                  <a:cubicBezTo>
                    <a:pt x="1311" y="0"/>
                    <a:pt x="1252" y="10"/>
                    <a:pt x="1233" y="27"/>
                  </a:cubicBezTo>
                  <a:cubicBezTo>
                    <a:pt x="1217" y="26"/>
                    <a:pt x="1203" y="23"/>
                    <a:pt x="1192" y="23"/>
                  </a:cubicBezTo>
                  <a:cubicBezTo>
                    <a:pt x="1182" y="23"/>
                    <a:pt x="1175" y="25"/>
                    <a:pt x="1171" y="35"/>
                  </a:cubicBezTo>
                  <a:cubicBezTo>
                    <a:pt x="1179" y="35"/>
                    <a:pt x="1190" y="33"/>
                    <a:pt x="1197" y="33"/>
                  </a:cubicBezTo>
                  <a:cubicBezTo>
                    <a:pt x="1200" y="33"/>
                    <a:pt x="1202" y="33"/>
                    <a:pt x="1203" y="35"/>
                  </a:cubicBezTo>
                  <a:cubicBezTo>
                    <a:pt x="1184" y="37"/>
                    <a:pt x="1169" y="38"/>
                    <a:pt x="1159" y="38"/>
                  </a:cubicBezTo>
                  <a:cubicBezTo>
                    <a:pt x="1141" y="38"/>
                    <a:pt x="1140" y="34"/>
                    <a:pt x="1166" y="25"/>
                  </a:cubicBezTo>
                  <a:lnTo>
                    <a:pt x="1166" y="25"/>
                  </a:lnTo>
                  <a:cubicBezTo>
                    <a:pt x="1098" y="47"/>
                    <a:pt x="1061" y="50"/>
                    <a:pt x="1024" y="74"/>
                  </a:cubicBezTo>
                  <a:cubicBezTo>
                    <a:pt x="977" y="79"/>
                    <a:pt x="931" y="91"/>
                    <a:pt x="887" y="108"/>
                  </a:cubicBezTo>
                  <a:cubicBezTo>
                    <a:pt x="842" y="126"/>
                    <a:pt x="803" y="150"/>
                    <a:pt x="769" y="182"/>
                  </a:cubicBezTo>
                  <a:cubicBezTo>
                    <a:pt x="764" y="179"/>
                    <a:pt x="759" y="178"/>
                    <a:pt x="755" y="178"/>
                  </a:cubicBezTo>
                  <a:cubicBezTo>
                    <a:pt x="729" y="178"/>
                    <a:pt x="708" y="217"/>
                    <a:pt x="683" y="217"/>
                  </a:cubicBezTo>
                  <a:cubicBezTo>
                    <a:pt x="682" y="217"/>
                    <a:pt x="680" y="217"/>
                    <a:pt x="678" y="216"/>
                  </a:cubicBezTo>
                  <a:cubicBezTo>
                    <a:pt x="675" y="229"/>
                    <a:pt x="656" y="243"/>
                    <a:pt x="631" y="261"/>
                  </a:cubicBezTo>
                  <a:cubicBezTo>
                    <a:pt x="609" y="278"/>
                    <a:pt x="585" y="295"/>
                    <a:pt x="560" y="310"/>
                  </a:cubicBezTo>
                  <a:cubicBezTo>
                    <a:pt x="563" y="308"/>
                    <a:pt x="566" y="307"/>
                    <a:pt x="568" y="307"/>
                  </a:cubicBezTo>
                  <a:cubicBezTo>
                    <a:pt x="574" y="307"/>
                    <a:pt x="570" y="316"/>
                    <a:pt x="555" y="329"/>
                  </a:cubicBezTo>
                  <a:cubicBezTo>
                    <a:pt x="553" y="328"/>
                    <a:pt x="550" y="327"/>
                    <a:pt x="547" y="327"/>
                  </a:cubicBezTo>
                  <a:cubicBezTo>
                    <a:pt x="519" y="327"/>
                    <a:pt x="450" y="372"/>
                    <a:pt x="450" y="401"/>
                  </a:cubicBezTo>
                  <a:cubicBezTo>
                    <a:pt x="472" y="383"/>
                    <a:pt x="474" y="369"/>
                    <a:pt x="484" y="369"/>
                  </a:cubicBezTo>
                  <a:cubicBezTo>
                    <a:pt x="491" y="391"/>
                    <a:pt x="447" y="403"/>
                    <a:pt x="457" y="425"/>
                  </a:cubicBezTo>
                  <a:lnTo>
                    <a:pt x="430" y="403"/>
                  </a:lnTo>
                  <a:cubicBezTo>
                    <a:pt x="396" y="442"/>
                    <a:pt x="364" y="484"/>
                    <a:pt x="334" y="528"/>
                  </a:cubicBezTo>
                  <a:cubicBezTo>
                    <a:pt x="315" y="563"/>
                    <a:pt x="285" y="594"/>
                    <a:pt x="253" y="619"/>
                  </a:cubicBezTo>
                  <a:cubicBezTo>
                    <a:pt x="231" y="683"/>
                    <a:pt x="187" y="742"/>
                    <a:pt x="153" y="806"/>
                  </a:cubicBezTo>
                  <a:lnTo>
                    <a:pt x="126" y="855"/>
                  </a:lnTo>
                  <a:cubicBezTo>
                    <a:pt x="118" y="872"/>
                    <a:pt x="111" y="887"/>
                    <a:pt x="104" y="901"/>
                  </a:cubicBezTo>
                  <a:cubicBezTo>
                    <a:pt x="91" y="931"/>
                    <a:pt x="81" y="963"/>
                    <a:pt x="77" y="995"/>
                  </a:cubicBezTo>
                  <a:cubicBezTo>
                    <a:pt x="75" y="1005"/>
                    <a:pt x="76" y="1008"/>
                    <a:pt x="78" y="1008"/>
                  </a:cubicBezTo>
                  <a:cubicBezTo>
                    <a:pt x="81" y="1008"/>
                    <a:pt x="88" y="997"/>
                    <a:pt x="90" y="997"/>
                  </a:cubicBezTo>
                  <a:lnTo>
                    <a:pt x="90" y="997"/>
                  </a:lnTo>
                  <a:cubicBezTo>
                    <a:pt x="91" y="997"/>
                    <a:pt x="91" y="1001"/>
                    <a:pt x="89" y="1012"/>
                  </a:cubicBezTo>
                  <a:cubicBezTo>
                    <a:pt x="86" y="1014"/>
                    <a:pt x="67" y="1034"/>
                    <a:pt x="64" y="1039"/>
                  </a:cubicBezTo>
                  <a:cubicBezTo>
                    <a:pt x="57" y="1058"/>
                    <a:pt x="54" y="1080"/>
                    <a:pt x="54" y="1100"/>
                  </a:cubicBezTo>
                  <a:cubicBezTo>
                    <a:pt x="47" y="1127"/>
                    <a:pt x="42" y="1152"/>
                    <a:pt x="37" y="1179"/>
                  </a:cubicBezTo>
                  <a:cubicBezTo>
                    <a:pt x="35" y="1198"/>
                    <a:pt x="32" y="1220"/>
                    <a:pt x="30" y="1240"/>
                  </a:cubicBezTo>
                  <a:cubicBezTo>
                    <a:pt x="30" y="1260"/>
                    <a:pt x="30" y="1279"/>
                    <a:pt x="32" y="1296"/>
                  </a:cubicBezTo>
                  <a:cubicBezTo>
                    <a:pt x="1" y="1372"/>
                    <a:pt x="17" y="1545"/>
                    <a:pt x="39" y="1588"/>
                  </a:cubicBezTo>
                  <a:lnTo>
                    <a:pt x="39" y="1588"/>
                  </a:lnTo>
                  <a:cubicBezTo>
                    <a:pt x="38" y="1586"/>
                    <a:pt x="37" y="1585"/>
                    <a:pt x="37" y="1585"/>
                  </a:cubicBezTo>
                  <a:cubicBezTo>
                    <a:pt x="32" y="1585"/>
                    <a:pt x="31" y="1617"/>
                    <a:pt x="35" y="1655"/>
                  </a:cubicBezTo>
                  <a:cubicBezTo>
                    <a:pt x="40" y="1694"/>
                    <a:pt x="52" y="1733"/>
                    <a:pt x="72" y="1768"/>
                  </a:cubicBezTo>
                  <a:cubicBezTo>
                    <a:pt x="77" y="1868"/>
                    <a:pt x="138" y="2062"/>
                    <a:pt x="177" y="2197"/>
                  </a:cubicBezTo>
                  <a:cubicBezTo>
                    <a:pt x="235" y="2388"/>
                    <a:pt x="293" y="2584"/>
                    <a:pt x="340" y="2743"/>
                  </a:cubicBezTo>
                  <a:lnTo>
                    <a:pt x="340" y="2743"/>
                  </a:lnTo>
                  <a:cubicBezTo>
                    <a:pt x="337" y="2731"/>
                    <a:pt x="340" y="2715"/>
                    <a:pt x="344" y="2715"/>
                  </a:cubicBezTo>
                  <a:cubicBezTo>
                    <a:pt x="347" y="2715"/>
                    <a:pt x="350" y="2719"/>
                    <a:pt x="354" y="2730"/>
                  </a:cubicBezTo>
                  <a:cubicBezTo>
                    <a:pt x="361" y="2757"/>
                    <a:pt x="339" y="2745"/>
                    <a:pt x="342" y="2767"/>
                  </a:cubicBezTo>
                  <a:cubicBezTo>
                    <a:pt x="420" y="2993"/>
                    <a:pt x="486" y="3238"/>
                    <a:pt x="558" y="3493"/>
                  </a:cubicBezTo>
                  <a:cubicBezTo>
                    <a:pt x="577" y="3557"/>
                    <a:pt x="594" y="3621"/>
                    <a:pt x="614" y="3685"/>
                  </a:cubicBezTo>
                  <a:cubicBezTo>
                    <a:pt x="634" y="3749"/>
                    <a:pt x="658" y="3813"/>
                    <a:pt x="688" y="3874"/>
                  </a:cubicBezTo>
                  <a:cubicBezTo>
                    <a:pt x="717" y="3935"/>
                    <a:pt x="754" y="3994"/>
                    <a:pt x="793" y="4048"/>
                  </a:cubicBezTo>
                  <a:cubicBezTo>
                    <a:pt x="833" y="4102"/>
                    <a:pt x="879" y="4154"/>
                    <a:pt x="928" y="4200"/>
                  </a:cubicBezTo>
                  <a:cubicBezTo>
                    <a:pt x="936" y="4215"/>
                    <a:pt x="945" y="4232"/>
                    <a:pt x="960" y="4247"/>
                  </a:cubicBezTo>
                  <a:cubicBezTo>
                    <a:pt x="975" y="4262"/>
                    <a:pt x="990" y="4279"/>
                    <a:pt x="1004" y="4294"/>
                  </a:cubicBezTo>
                  <a:cubicBezTo>
                    <a:pt x="1022" y="4311"/>
                    <a:pt x="1039" y="4328"/>
                    <a:pt x="1056" y="4345"/>
                  </a:cubicBezTo>
                  <a:lnTo>
                    <a:pt x="1112" y="4389"/>
                  </a:lnTo>
                  <a:cubicBezTo>
                    <a:pt x="1147" y="4416"/>
                    <a:pt x="1184" y="4441"/>
                    <a:pt x="1220" y="4463"/>
                  </a:cubicBezTo>
                  <a:cubicBezTo>
                    <a:pt x="1252" y="4483"/>
                    <a:pt x="1277" y="4497"/>
                    <a:pt x="1289" y="4502"/>
                  </a:cubicBezTo>
                  <a:cubicBezTo>
                    <a:pt x="1323" y="4524"/>
                    <a:pt x="1360" y="4542"/>
                    <a:pt x="1400" y="4556"/>
                  </a:cubicBezTo>
                  <a:cubicBezTo>
                    <a:pt x="1436" y="4569"/>
                    <a:pt x="1478" y="4581"/>
                    <a:pt x="1517" y="4591"/>
                  </a:cubicBezTo>
                  <a:lnTo>
                    <a:pt x="1638" y="4613"/>
                  </a:lnTo>
                  <a:cubicBezTo>
                    <a:pt x="1677" y="4620"/>
                    <a:pt x="1716" y="4623"/>
                    <a:pt x="1755" y="4630"/>
                  </a:cubicBezTo>
                  <a:cubicBezTo>
                    <a:pt x="1751" y="4635"/>
                    <a:pt x="1746" y="4637"/>
                    <a:pt x="1741" y="4640"/>
                  </a:cubicBezTo>
                  <a:cubicBezTo>
                    <a:pt x="1769" y="4641"/>
                    <a:pt x="1780" y="4643"/>
                    <a:pt x="1789" y="4643"/>
                  </a:cubicBezTo>
                  <a:cubicBezTo>
                    <a:pt x="1796" y="4643"/>
                    <a:pt x="1802" y="4642"/>
                    <a:pt x="1817" y="4637"/>
                  </a:cubicBezTo>
                  <a:cubicBezTo>
                    <a:pt x="1839" y="4642"/>
                    <a:pt x="1863" y="4647"/>
                    <a:pt x="1888" y="4650"/>
                  </a:cubicBezTo>
                  <a:cubicBezTo>
                    <a:pt x="1905" y="4651"/>
                    <a:pt x="1924" y="4653"/>
                    <a:pt x="1942" y="4653"/>
                  </a:cubicBezTo>
                  <a:cubicBezTo>
                    <a:pt x="1950" y="4653"/>
                    <a:pt x="1957" y="4653"/>
                    <a:pt x="1964" y="4652"/>
                  </a:cubicBezTo>
                  <a:cubicBezTo>
                    <a:pt x="1991" y="4652"/>
                    <a:pt x="2018" y="4652"/>
                    <a:pt x="2043" y="4650"/>
                  </a:cubicBezTo>
                  <a:lnTo>
                    <a:pt x="2116" y="4637"/>
                  </a:lnTo>
                  <a:cubicBezTo>
                    <a:pt x="2141" y="4632"/>
                    <a:pt x="2163" y="4632"/>
                    <a:pt x="2183" y="4625"/>
                  </a:cubicBezTo>
                  <a:cubicBezTo>
                    <a:pt x="2202" y="4620"/>
                    <a:pt x="2219" y="4615"/>
                    <a:pt x="2237" y="4613"/>
                  </a:cubicBezTo>
                  <a:cubicBezTo>
                    <a:pt x="2249" y="4608"/>
                    <a:pt x="2263" y="4605"/>
                    <a:pt x="2277" y="4605"/>
                  </a:cubicBezTo>
                  <a:cubicBezTo>
                    <a:pt x="2285" y="4605"/>
                    <a:pt x="2293" y="4606"/>
                    <a:pt x="2300" y="4608"/>
                  </a:cubicBezTo>
                  <a:lnTo>
                    <a:pt x="2296" y="4546"/>
                  </a:lnTo>
                  <a:lnTo>
                    <a:pt x="2296" y="4546"/>
                  </a:lnTo>
                  <a:cubicBezTo>
                    <a:pt x="2291" y="4549"/>
                    <a:pt x="2298" y="4556"/>
                    <a:pt x="2283" y="4561"/>
                  </a:cubicBezTo>
                  <a:cubicBezTo>
                    <a:pt x="2219" y="4578"/>
                    <a:pt x="2151" y="4591"/>
                    <a:pt x="2084" y="4596"/>
                  </a:cubicBezTo>
                  <a:lnTo>
                    <a:pt x="2033" y="4603"/>
                  </a:lnTo>
                  <a:lnTo>
                    <a:pt x="1984" y="4603"/>
                  </a:lnTo>
                  <a:cubicBezTo>
                    <a:pt x="1962" y="4605"/>
                    <a:pt x="1940" y="4608"/>
                    <a:pt x="1920" y="4613"/>
                  </a:cubicBezTo>
                  <a:cubicBezTo>
                    <a:pt x="1917" y="4605"/>
                    <a:pt x="1900" y="4608"/>
                    <a:pt x="1903" y="4598"/>
                  </a:cubicBezTo>
                  <a:cubicBezTo>
                    <a:pt x="1770" y="4596"/>
                    <a:pt x="1635" y="4576"/>
                    <a:pt x="1508" y="4539"/>
                  </a:cubicBezTo>
                  <a:cubicBezTo>
                    <a:pt x="1377" y="4500"/>
                    <a:pt x="1255" y="4434"/>
                    <a:pt x="1154" y="4343"/>
                  </a:cubicBezTo>
                  <a:cubicBezTo>
                    <a:pt x="1112" y="4328"/>
                    <a:pt x="1076" y="4303"/>
                    <a:pt x="1046" y="4269"/>
                  </a:cubicBezTo>
                  <a:cubicBezTo>
                    <a:pt x="1029" y="4249"/>
                    <a:pt x="1009" y="4230"/>
                    <a:pt x="990" y="4208"/>
                  </a:cubicBezTo>
                  <a:cubicBezTo>
                    <a:pt x="972" y="4186"/>
                    <a:pt x="955" y="4164"/>
                    <a:pt x="938" y="4144"/>
                  </a:cubicBezTo>
                  <a:cubicBezTo>
                    <a:pt x="911" y="4119"/>
                    <a:pt x="877" y="4070"/>
                    <a:pt x="842" y="4031"/>
                  </a:cubicBezTo>
                  <a:cubicBezTo>
                    <a:pt x="828" y="4006"/>
                    <a:pt x="808" y="3984"/>
                    <a:pt x="791" y="3962"/>
                  </a:cubicBezTo>
                  <a:cubicBezTo>
                    <a:pt x="786" y="3940"/>
                    <a:pt x="779" y="3923"/>
                    <a:pt x="766" y="3906"/>
                  </a:cubicBezTo>
                  <a:cubicBezTo>
                    <a:pt x="759" y="3893"/>
                    <a:pt x="755" y="3885"/>
                    <a:pt x="758" y="3885"/>
                  </a:cubicBezTo>
                  <a:cubicBezTo>
                    <a:pt x="760" y="3885"/>
                    <a:pt x="762" y="3886"/>
                    <a:pt x="766" y="3889"/>
                  </a:cubicBezTo>
                  <a:cubicBezTo>
                    <a:pt x="739" y="3859"/>
                    <a:pt x="739" y="3825"/>
                    <a:pt x="707" y="3803"/>
                  </a:cubicBezTo>
                  <a:cubicBezTo>
                    <a:pt x="712" y="3803"/>
                    <a:pt x="712" y="3795"/>
                    <a:pt x="707" y="3786"/>
                  </a:cubicBezTo>
                  <a:cubicBezTo>
                    <a:pt x="705" y="3771"/>
                    <a:pt x="700" y="3759"/>
                    <a:pt x="695" y="3744"/>
                  </a:cubicBezTo>
                  <a:cubicBezTo>
                    <a:pt x="683" y="3712"/>
                    <a:pt x="663" y="3670"/>
                    <a:pt x="648" y="3636"/>
                  </a:cubicBezTo>
                  <a:cubicBezTo>
                    <a:pt x="653" y="3631"/>
                    <a:pt x="663" y="3631"/>
                    <a:pt x="661" y="3614"/>
                  </a:cubicBezTo>
                  <a:cubicBezTo>
                    <a:pt x="614" y="3547"/>
                    <a:pt x="617" y="3447"/>
                    <a:pt x="575" y="3388"/>
                  </a:cubicBezTo>
                  <a:cubicBezTo>
                    <a:pt x="558" y="3287"/>
                    <a:pt x="455" y="2961"/>
                    <a:pt x="381" y="2718"/>
                  </a:cubicBezTo>
                  <a:cubicBezTo>
                    <a:pt x="381" y="2717"/>
                    <a:pt x="382" y="2717"/>
                    <a:pt x="383" y="2717"/>
                  </a:cubicBezTo>
                  <a:cubicBezTo>
                    <a:pt x="385" y="2717"/>
                    <a:pt x="389" y="2723"/>
                    <a:pt x="390" y="2723"/>
                  </a:cubicBezTo>
                  <a:cubicBezTo>
                    <a:pt x="391" y="2723"/>
                    <a:pt x="392" y="2720"/>
                    <a:pt x="391" y="2713"/>
                  </a:cubicBezTo>
                  <a:cubicBezTo>
                    <a:pt x="310" y="2492"/>
                    <a:pt x="285" y="2296"/>
                    <a:pt x="209" y="2168"/>
                  </a:cubicBezTo>
                  <a:lnTo>
                    <a:pt x="209" y="2168"/>
                  </a:lnTo>
                  <a:cubicBezTo>
                    <a:pt x="210" y="2168"/>
                    <a:pt x="212" y="2169"/>
                    <a:pt x="213" y="2169"/>
                  </a:cubicBezTo>
                  <a:cubicBezTo>
                    <a:pt x="233" y="2169"/>
                    <a:pt x="185" y="2057"/>
                    <a:pt x="203" y="2057"/>
                  </a:cubicBezTo>
                  <a:cubicBezTo>
                    <a:pt x="203" y="2057"/>
                    <a:pt x="204" y="2057"/>
                    <a:pt x="204" y="2057"/>
                  </a:cubicBezTo>
                  <a:cubicBezTo>
                    <a:pt x="172" y="1994"/>
                    <a:pt x="150" y="1927"/>
                    <a:pt x="135" y="1861"/>
                  </a:cubicBezTo>
                  <a:lnTo>
                    <a:pt x="121" y="1800"/>
                  </a:lnTo>
                  <a:cubicBezTo>
                    <a:pt x="118" y="1790"/>
                    <a:pt x="116" y="1780"/>
                    <a:pt x="113" y="1768"/>
                  </a:cubicBezTo>
                  <a:cubicBezTo>
                    <a:pt x="111" y="1756"/>
                    <a:pt x="108" y="1746"/>
                    <a:pt x="106" y="1733"/>
                  </a:cubicBezTo>
                  <a:cubicBezTo>
                    <a:pt x="96" y="1687"/>
                    <a:pt x="89" y="1640"/>
                    <a:pt x="84" y="1591"/>
                  </a:cubicBezTo>
                  <a:cubicBezTo>
                    <a:pt x="59" y="1390"/>
                    <a:pt x="72" y="1186"/>
                    <a:pt x="123" y="990"/>
                  </a:cubicBezTo>
                  <a:cubicBezTo>
                    <a:pt x="150" y="912"/>
                    <a:pt x="156" y="863"/>
                    <a:pt x="170" y="863"/>
                  </a:cubicBezTo>
                  <a:cubicBezTo>
                    <a:pt x="171" y="863"/>
                    <a:pt x="173" y="863"/>
                    <a:pt x="175" y="864"/>
                  </a:cubicBezTo>
                  <a:cubicBezTo>
                    <a:pt x="189" y="840"/>
                    <a:pt x="182" y="835"/>
                    <a:pt x="185" y="820"/>
                  </a:cubicBezTo>
                  <a:cubicBezTo>
                    <a:pt x="209" y="786"/>
                    <a:pt x="231" y="749"/>
                    <a:pt x="258" y="715"/>
                  </a:cubicBezTo>
                  <a:cubicBezTo>
                    <a:pt x="270" y="698"/>
                    <a:pt x="283" y="678"/>
                    <a:pt x="297" y="661"/>
                  </a:cubicBezTo>
                  <a:cubicBezTo>
                    <a:pt x="310" y="641"/>
                    <a:pt x="324" y="626"/>
                    <a:pt x="337" y="609"/>
                  </a:cubicBezTo>
                  <a:cubicBezTo>
                    <a:pt x="349" y="590"/>
                    <a:pt x="361" y="572"/>
                    <a:pt x="374" y="555"/>
                  </a:cubicBezTo>
                  <a:cubicBezTo>
                    <a:pt x="386" y="538"/>
                    <a:pt x="401" y="523"/>
                    <a:pt x="413" y="509"/>
                  </a:cubicBezTo>
                  <a:cubicBezTo>
                    <a:pt x="437" y="477"/>
                    <a:pt x="457" y="447"/>
                    <a:pt x="477" y="423"/>
                  </a:cubicBezTo>
                  <a:cubicBezTo>
                    <a:pt x="484" y="428"/>
                    <a:pt x="486" y="437"/>
                    <a:pt x="482" y="447"/>
                  </a:cubicBezTo>
                  <a:cubicBezTo>
                    <a:pt x="504" y="428"/>
                    <a:pt x="528" y="396"/>
                    <a:pt x="545" y="378"/>
                  </a:cubicBezTo>
                  <a:cubicBezTo>
                    <a:pt x="554" y="368"/>
                    <a:pt x="561" y="362"/>
                    <a:pt x="564" y="362"/>
                  </a:cubicBezTo>
                  <a:lnTo>
                    <a:pt x="564" y="362"/>
                  </a:lnTo>
                  <a:cubicBezTo>
                    <a:pt x="566" y="362"/>
                    <a:pt x="565" y="367"/>
                    <a:pt x="558" y="378"/>
                  </a:cubicBezTo>
                  <a:cubicBezTo>
                    <a:pt x="609" y="332"/>
                    <a:pt x="666" y="290"/>
                    <a:pt x="722" y="253"/>
                  </a:cubicBezTo>
                  <a:cubicBezTo>
                    <a:pt x="766" y="224"/>
                    <a:pt x="810" y="197"/>
                    <a:pt x="860" y="177"/>
                  </a:cubicBezTo>
                  <a:lnTo>
                    <a:pt x="894" y="160"/>
                  </a:lnTo>
                  <a:lnTo>
                    <a:pt x="931" y="145"/>
                  </a:lnTo>
                  <a:lnTo>
                    <a:pt x="1012" y="118"/>
                  </a:lnTo>
                  <a:cubicBezTo>
                    <a:pt x="1039" y="108"/>
                    <a:pt x="1073" y="104"/>
                    <a:pt x="1110" y="96"/>
                  </a:cubicBezTo>
                  <a:cubicBezTo>
                    <a:pt x="1127" y="91"/>
                    <a:pt x="1147" y="86"/>
                    <a:pt x="1166" y="84"/>
                  </a:cubicBezTo>
                  <a:lnTo>
                    <a:pt x="1230" y="77"/>
                  </a:lnTo>
                  <a:cubicBezTo>
                    <a:pt x="1230" y="72"/>
                    <a:pt x="1228" y="59"/>
                    <a:pt x="1240" y="59"/>
                  </a:cubicBezTo>
                  <a:cubicBezTo>
                    <a:pt x="1255" y="59"/>
                    <a:pt x="1282" y="57"/>
                    <a:pt x="1311" y="57"/>
                  </a:cubicBezTo>
                  <a:cubicBezTo>
                    <a:pt x="1343" y="59"/>
                    <a:pt x="1377" y="59"/>
                    <a:pt x="1409" y="59"/>
                  </a:cubicBezTo>
                  <a:cubicBezTo>
                    <a:pt x="1432" y="60"/>
                    <a:pt x="1453" y="61"/>
                    <a:pt x="1470" y="61"/>
                  </a:cubicBezTo>
                  <a:cubicBezTo>
                    <a:pt x="1500" y="61"/>
                    <a:pt x="1515" y="58"/>
                    <a:pt x="1498" y="47"/>
                  </a:cubicBezTo>
                  <a:lnTo>
                    <a:pt x="1498" y="47"/>
                  </a:lnTo>
                  <a:cubicBezTo>
                    <a:pt x="1559" y="51"/>
                    <a:pt x="1576" y="68"/>
                    <a:pt x="1600" y="68"/>
                  </a:cubicBezTo>
                  <a:cubicBezTo>
                    <a:pt x="1606" y="68"/>
                    <a:pt x="1613" y="67"/>
                    <a:pt x="1620" y="64"/>
                  </a:cubicBezTo>
                  <a:cubicBezTo>
                    <a:pt x="1620" y="81"/>
                    <a:pt x="1638" y="88"/>
                    <a:pt x="1655" y="88"/>
                  </a:cubicBezTo>
                  <a:cubicBezTo>
                    <a:pt x="1669" y="88"/>
                    <a:pt x="1682" y="83"/>
                    <a:pt x="1683" y="78"/>
                  </a:cubicBezTo>
                  <a:lnTo>
                    <a:pt x="1683" y="78"/>
                  </a:lnTo>
                  <a:cubicBezTo>
                    <a:pt x="1689" y="86"/>
                    <a:pt x="1719" y="93"/>
                    <a:pt x="1706" y="104"/>
                  </a:cubicBezTo>
                  <a:cubicBezTo>
                    <a:pt x="1760" y="113"/>
                    <a:pt x="1812" y="128"/>
                    <a:pt x="1861" y="145"/>
                  </a:cubicBezTo>
                  <a:cubicBezTo>
                    <a:pt x="1888" y="155"/>
                    <a:pt x="1917" y="165"/>
                    <a:pt x="1944" y="177"/>
                  </a:cubicBezTo>
                  <a:lnTo>
                    <a:pt x="2030" y="221"/>
                  </a:lnTo>
                  <a:cubicBezTo>
                    <a:pt x="2151" y="288"/>
                    <a:pt x="2259" y="374"/>
                    <a:pt x="2350" y="474"/>
                  </a:cubicBezTo>
                  <a:cubicBezTo>
                    <a:pt x="2462" y="572"/>
                    <a:pt x="2553" y="695"/>
                    <a:pt x="2612" y="833"/>
                  </a:cubicBezTo>
                  <a:cubicBezTo>
                    <a:pt x="2669" y="955"/>
                    <a:pt x="2691" y="1093"/>
                    <a:pt x="2735" y="1272"/>
                  </a:cubicBezTo>
                  <a:cubicBezTo>
                    <a:pt x="2759" y="1326"/>
                    <a:pt x="2769" y="1431"/>
                    <a:pt x="2801" y="1441"/>
                  </a:cubicBezTo>
                  <a:cubicBezTo>
                    <a:pt x="2790" y="1457"/>
                    <a:pt x="2828" y="1554"/>
                    <a:pt x="2842" y="1594"/>
                  </a:cubicBezTo>
                  <a:lnTo>
                    <a:pt x="2842" y="1594"/>
                  </a:lnTo>
                  <a:cubicBezTo>
                    <a:pt x="2837" y="1577"/>
                    <a:pt x="2836" y="1559"/>
                    <a:pt x="2838" y="1542"/>
                  </a:cubicBezTo>
                  <a:lnTo>
                    <a:pt x="2838" y="1542"/>
                  </a:lnTo>
                  <a:cubicBezTo>
                    <a:pt x="2845" y="1566"/>
                    <a:pt x="2850" y="1591"/>
                    <a:pt x="2853" y="1616"/>
                  </a:cubicBezTo>
                  <a:cubicBezTo>
                    <a:pt x="2850" y="1608"/>
                    <a:pt x="2848" y="1605"/>
                    <a:pt x="2847" y="1605"/>
                  </a:cubicBezTo>
                  <a:cubicBezTo>
                    <a:pt x="2845" y="1605"/>
                    <a:pt x="2845" y="1617"/>
                    <a:pt x="2841" y="1617"/>
                  </a:cubicBezTo>
                  <a:cubicBezTo>
                    <a:pt x="2840" y="1617"/>
                    <a:pt x="2838" y="1616"/>
                    <a:pt x="2835" y="1612"/>
                  </a:cubicBezTo>
                  <a:lnTo>
                    <a:pt x="2835" y="1612"/>
                  </a:lnTo>
                  <a:cubicBezTo>
                    <a:pt x="2887" y="1696"/>
                    <a:pt x="2890" y="1835"/>
                    <a:pt x="2915" y="1835"/>
                  </a:cubicBezTo>
                  <a:cubicBezTo>
                    <a:pt x="2916" y="1835"/>
                    <a:pt x="2917" y="1835"/>
                    <a:pt x="2919" y="1834"/>
                  </a:cubicBezTo>
                  <a:lnTo>
                    <a:pt x="2919" y="1834"/>
                  </a:lnTo>
                  <a:cubicBezTo>
                    <a:pt x="2907" y="1918"/>
                    <a:pt x="2929" y="1903"/>
                    <a:pt x="2961" y="1996"/>
                  </a:cubicBezTo>
                  <a:cubicBezTo>
                    <a:pt x="2957" y="1991"/>
                    <a:pt x="2955" y="1989"/>
                    <a:pt x="2953" y="1989"/>
                  </a:cubicBezTo>
                  <a:lnTo>
                    <a:pt x="2953" y="1989"/>
                  </a:lnTo>
                  <a:cubicBezTo>
                    <a:pt x="2943" y="1989"/>
                    <a:pt x="3003" y="2140"/>
                    <a:pt x="2991" y="2140"/>
                  </a:cubicBezTo>
                  <a:cubicBezTo>
                    <a:pt x="2989" y="2140"/>
                    <a:pt x="2984" y="2135"/>
                    <a:pt x="2975" y="2121"/>
                  </a:cubicBezTo>
                  <a:lnTo>
                    <a:pt x="2975" y="2121"/>
                  </a:lnTo>
                  <a:cubicBezTo>
                    <a:pt x="3025" y="2246"/>
                    <a:pt x="3007" y="2269"/>
                    <a:pt x="3049" y="2401"/>
                  </a:cubicBezTo>
                  <a:cubicBezTo>
                    <a:pt x="3052" y="2401"/>
                    <a:pt x="3055" y="2398"/>
                    <a:pt x="3059" y="2398"/>
                  </a:cubicBezTo>
                  <a:cubicBezTo>
                    <a:pt x="3062" y="2398"/>
                    <a:pt x="3065" y="2400"/>
                    <a:pt x="3069" y="2408"/>
                  </a:cubicBezTo>
                  <a:cubicBezTo>
                    <a:pt x="3069" y="2450"/>
                    <a:pt x="3075" y="2468"/>
                    <a:pt x="3084" y="2468"/>
                  </a:cubicBezTo>
                  <a:cubicBezTo>
                    <a:pt x="3085" y="2468"/>
                    <a:pt x="3085" y="2468"/>
                    <a:pt x="3086" y="2467"/>
                  </a:cubicBezTo>
                  <a:cubicBezTo>
                    <a:pt x="3086" y="2514"/>
                    <a:pt x="3123" y="2647"/>
                    <a:pt x="3147" y="2671"/>
                  </a:cubicBezTo>
                  <a:cubicBezTo>
                    <a:pt x="3140" y="2720"/>
                    <a:pt x="3174" y="2825"/>
                    <a:pt x="3206" y="2906"/>
                  </a:cubicBezTo>
                  <a:lnTo>
                    <a:pt x="3206" y="2906"/>
                  </a:lnTo>
                  <a:cubicBezTo>
                    <a:pt x="3199" y="2888"/>
                    <a:pt x="3198" y="2861"/>
                    <a:pt x="3203" y="2861"/>
                  </a:cubicBezTo>
                  <a:lnTo>
                    <a:pt x="3203" y="2861"/>
                  </a:lnTo>
                  <a:cubicBezTo>
                    <a:pt x="3204" y="2861"/>
                    <a:pt x="3206" y="2864"/>
                    <a:pt x="3209" y="2872"/>
                  </a:cubicBezTo>
                  <a:cubicBezTo>
                    <a:pt x="3206" y="2885"/>
                    <a:pt x="3206" y="2894"/>
                    <a:pt x="3206" y="2907"/>
                  </a:cubicBezTo>
                  <a:cubicBezTo>
                    <a:pt x="3209" y="2974"/>
                    <a:pt x="3248" y="3094"/>
                    <a:pt x="3257" y="3094"/>
                  </a:cubicBezTo>
                  <a:cubicBezTo>
                    <a:pt x="3257" y="3094"/>
                    <a:pt x="3258" y="3094"/>
                    <a:pt x="3258" y="3093"/>
                  </a:cubicBezTo>
                  <a:lnTo>
                    <a:pt x="3258" y="3093"/>
                  </a:lnTo>
                  <a:cubicBezTo>
                    <a:pt x="3255" y="3128"/>
                    <a:pt x="3258" y="3160"/>
                    <a:pt x="3258" y="3191"/>
                  </a:cubicBezTo>
                  <a:lnTo>
                    <a:pt x="3258" y="3280"/>
                  </a:lnTo>
                  <a:cubicBezTo>
                    <a:pt x="3263" y="3334"/>
                    <a:pt x="3260" y="3378"/>
                    <a:pt x="3272" y="3390"/>
                  </a:cubicBezTo>
                  <a:cubicBezTo>
                    <a:pt x="3263" y="3412"/>
                    <a:pt x="3258" y="3437"/>
                    <a:pt x="3255" y="3459"/>
                  </a:cubicBezTo>
                  <a:cubicBezTo>
                    <a:pt x="3255" y="3479"/>
                    <a:pt x="3258" y="3493"/>
                    <a:pt x="3263" y="3496"/>
                  </a:cubicBezTo>
                  <a:cubicBezTo>
                    <a:pt x="3228" y="3592"/>
                    <a:pt x="3187" y="3719"/>
                    <a:pt x="3157" y="3840"/>
                  </a:cubicBezTo>
                  <a:cubicBezTo>
                    <a:pt x="3137" y="3852"/>
                    <a:pt x="3125" y="3871"/>
                    <a:pt x="3118" y="3894"/>
                  </a:cubicBezTo>
                  <a:cubicBezTo>
                    <a:pt x="3110" y="3908"/>
                    <a:pt x="3106" y="3923"/>
                    <a:pt x="3098" y="3940"/>
                  </a:cubicBezTo>
                  <a:lnTo>
                    <a:pt x="3074" y="3989"/>
                  </a:lnTo>
                  <a:cubicBezTo>
                    <a:pt x="3044" y="4060"/>
                    <a:pt x="2995" y="4134"/>
                    <a:pt x="2944" y="4164"/>
                  </a:cubicBezTo>
                  <a:cubicBezTo>
                    <a:pt x="2953" y="4178"/>
                    <a:pt x="2894" y="4208"/>
                    <a:pt x="2887" y="4249"/>
                  </a:cubicBezTo>
                  <a:cubicBezTo>
                    <a:pt x="2845" y="4279"/>
                    <a:pt x="2809" y="4313"/>
                    <a:pt x="2777" y="4353"/>
                  </a:cubicBezTo>
                  <a:cubicBezTo>
                    <a:pt x="2703" y="4384"/>
                    <a:pt x="2595" y="4463"/>
                    <a:pt x="2489" y="4517"/>
                  </a:cubicBezTo>
                  <a:cubicBezTo>
                    <a:pt x="2421" y="4532"/>
                    <a:pt x="2416" y="4539"/>
                    <a:pt x="2305" y="4583"/>
                  </a:cubicBezTo>
                  <a:cubicBezTo>
                    <a:pt x="2321" y="4580"/>
                    <a:pt x="2357" y="4569"/>
                    <a:pt x="2368" y="4569"/>
                  </a:cubicBezTo>
                  <a:cubicBezTo>
                    <a:pt x="2372" y="4569"/>
                    <a:pt x="2372" y="4571"/>
                    <a:pt x="2364" y="4576"/>
                  </a:cubicBezTo>
                  <a:cubicBezTo>
                    <a:pt x="2364" y="4575"/>
                    <a:pt x="2362" y="4574"/>
                    <a:pt x="2359" y="4574"/>
                  </a:cubicBezTo>
                  <a:cubicBezTo>
                    <a:pt x="2348" y="4574"/>
                    <a:pt x="2323" y="4585"/>
                    <a:pt x="2323" y="4591"/>
                  </a:cubicBezTo>
                  <a:cubicBezTo>
                    <a:pt x="2341" y="4585"/>
                    <a:pt x="2349" y="4583"/>
                    <a:pt x="2351" y="4583"/>
                  </a:cubicBezTo>
                  <a:lnTo>
                    <a:pt x="2351" y="4583"/>
                  </a:lnTo>
                  <a:cubicBezTo>
                    <a:pt x="2355" y="4583"/>
                    <a:pt x="2309" y="4600"/>
                    <a:pt x="2313" y="4605"/>
                  </a:cubicBezTo>
                  <a:cubicBezTo>
                    <a:pt x="2317" y="4604"/>
                    <a:pt x="2319" y="4604"/>
                    <a:pt x="2321" y="4604"/>
                  </a:cubicBezTo>
                  <a:cubicBezTo>
                    <a:pt x="2327" y="4604"/>
                    <a:pt x="2321" y="4609"/>
                    <a:pt x="2315" y="4615"/>
                  </a:cubicBezTo>
                  <a:cubicBezTo>
                    <a:pt x="2359" y="4603"/>
                    <a:pt x="2389" y="4596"/>
                    <a:pt x="2413" y="4586"/>
                  </a:cubicBezTo>
                  <a:cubicBezTo>
                    <a:pt x="2426" y="4581"/>
                    <a:pt x="2438" y="4576"/>
                    <a:pt x="2448" y="4571"/>
                  </a:cubicBezTo>
                  <a:cubicBezTo>
                    <a:pt x="2460" y="4564"/>
                    <a:pt x="2472" y="4554"/>
                    <a:pt x="2485" y="4546"/>
                  </a:cubicBezTo>
                  <a:lnTo>
                    <a:pt x="2485" y="4546"/>
                  </a:lnTo>
                  <a:cubicBezTo>
                    <a:pt x="2474" y="4555"/>
                    <a:pt x="2474" y="4558"/>
                    <a:pt x="2480" y="4558"/>
                  </a:cubicBezTo>
                  <a:cubicBezTo>
                    <a:pt x="2493" y="4558"/>
                    <a:pt x="2539" y="4539"/>
                    <a:pt x="2534" y="4534"/>
                  </a:cubicBezTo>
                  <a:lnTo>
                    <a:pt x="2534" y="4534"/>
                  </a:lnTo>
                  <a:cubicBezTo>
                    <a:pt x="2529" y="4536"/>
                    <a:pt x="2520" y="4537"/>
                    <a:pt x="2513" y="4537"/>
                  </a:cubicBezTo>
                  <a:cubicBezTo>
                    <a:pt x="2501" y="4537"/>
                    <a:pt x="2493" y="4534"/>
                    <a:pt x="2512" y="4527"/>
                  </a:cubicBezTo>
                  <a:lnTo>
                    <a:pt x="2512" y="4527"/>
                  </a:lnTo>
                  <a:cubicBezTo>
                    <a:pt x="2513" y="4528"/>
                    <a:pt x="2514" y="4528"/>
                    <a:pt x="2516" y="4528"/>
                  </a:cubicBezTo>
                  <a:cubicBezTo>
                    <a:pt x="2526" y="4528"/>
                    <a:pt x="2548" y="4516"/>
                    <a:pt x="2559" y="4516"/>
                  </a:cubicBezTo>
                  <a:cubicBezTo>
                    <a:pt x="2564" y="4516"/>
                    <a:pt x="2566" y="4519"/>
                    <a:pt x="2563" y="4527"/>
                  </a:cubicBezTo>
                  <a:cubicBezTo>
                    <a:pt x="2634" y="4495"/>
                    <a:pt x="2701" y="4453"/>
                    <a:pt x="2762" y="4404"/>
                  </a:cubicBezTo>
                  <a:cubicBezTo>
                    <a:pt x="2777" y="4392"/>
                    <a:pt x="2794" y="4380"/>
                    <a:pt x="2811" y="4365"/>
                  </a:cubicBezTo>
                  <a:lnTo>
                    <a:pt x="2855" y="4321"/>
                  </a:lnTo>
                  <a:lnTo>
                    <a:pt x="2899" y="4279"/>
                  </a:lnTo>
                  <a:lnTo>
                    <a:pt x="2939" y="4235"/>
                  </a:lnTo>
                  <a:cubicBezTo>
                    <a:pt x="2990" y="4183"/>
                    <a:pt x="3034" y="4129"/>
                    <a:pt x="3079" y="4073"/>
                  </a:cubicBezTo>
                  <a:cubicBezTo>
                    <a:pt x="3118" y="4011"/>
                    <a:pt x="3152" y="3955"/>
                    <a:pt x="3150" y="3933"/>
                  </a:cubicBezTo>
                  <a:lnTo>
                    <a:pt x="3150" y="3933"/>
                  </a:lnTo>
                  <a:cubicBezTo>
                    <a:pt x="3150" y="3935"/>
                    <a:pt x="3133" y="3953"/>
                    <a:pt x="3129" y="3953"/>
                  </a:cubicBezTo>
                  <a:cubicBezTo>
                    <a:pt x="3128" y="3953"/>
                    <a:pt x="3128" y="3950"/>
                    <a:pt x="3133" y="3943"/>
                  </a:cubicBezTo>
                  <a:cubicBezTo>
                    <a:pt x="3135" y="3938"/>
                    <a:pt x="3157" y="3925"/>
                    <a:pt x="3162" y="3921"/>
                  </a:cubicBezTo>
                  <a:cubicBezTo>
                    <a:pt x="3174" y="3901"/>
                    <a:pt x="3187" y="3879"/>
                    <a:pt x="3199" y="3857"/>
                  </a:cubicBezTo>
                  <a:cubicBezTo>
                    <a:pt x="3211" y="3832"/>
                    <a:pt x="3221" y="3805"/>
                    <a:pt x="3231" y="3781"/>
                  </a:cubicBezTo>
                  <a:cubicBezTo>
                    <a:pt x="3250" y="3724"/>
                    <a:pt x="3268" y="3670"/>
                    <a:pt x="3277" y="3611"/>
                  </a:cubicBezTo>
                  <a:cubicBezTo>
                    <a:pt x="3285" y="3584"/>
                    <a:pt x="3287" y="3555"/>
                    <a:pt x="3290" y="3528"/>
                  </a:cubicBezTo>
                  <a:cubicBezTo>
                    <a:pt x="3295" y="3498"/>
                    <a:pt x="3299" y="3471"/>
                    <a:pt x="3299" y="3447"/>
                  </a:cubicBezTo>
                  <a:cubicBezTo>
                    <a:pt x="3302" y="3395"/>
                    <a:pt x="3309" y="3349"/>
                    <a:pt x="3314" y="3312"/>
                  </a:cubicBezTo>
                  <a:cubicBezTo>
                    <a:pt x="3307" y="3309"/>
                    <a:pt x="3297" y="3314"/>
                    <a:pt x="3297" y="3297"/>
                  </a:cubicBezTo>
                  <a:cubicBezTo>
                    <a:pt x="3307" y="3263"/>
                    <a:pt x="3309" y="3226"/>
                    <a:pt x="3307" y="3191"/>
                  </a:cubicBezTo>
                  <a:cubicBezTo>
                    <a:pt x="3301" y="3156"/>
                    <a:pt x="3294" y="3127"/>
                    <a:pt x="3288" y="3127"/>
                  </a:cubicBezTo>
                  <a:cubicBezTo>
                    <a:pt x="3287" y="3127"/>
                    <a:pt x="3286" y="3128"/>
                    <a:pt x="3285" y="3130"/>
                  </a:cubicBezTo>
                  <a:cubicBezTo>
                    <a:pt x="3292" y="3093"/>
                    <a:pt x="3265" y="3052"/>
                    <a:pt x="3277" y="3022"/>
                  </a:cubicBezTo>
                  <a:lnTo>
                    <a:pt x="3277" y="3022"/>
                  </a:lnTo>
                  <a:cubicBezTo>
                    <a:pt x="3287" y="3047"/>
                    <a:pt x="3277" y="3061"/>
                    <a:pt x="3287" y="3066"/>
                  </a:cubicBezTo>
                  <a:cubicBezTo>
                    <a:pt x="3285" y="3037"/>
                    <a:pt x="3282" y="3010"/>
                    <a:pt x="3272" y="2980"/>
                  </a:cubicBezTo>
                  <a:cubicBezTo>
                    <a:pt x="3268" y="2966"/>
                    <a:pt x="3263" y="2946"/>
                    <a:pt x="3243" y="2890"/>
                  </a:cubicBezTo>
                  <a:cubicBezTo>
                    <a:pt x="3244" y="2889"/>
                    <a:pt x="3244" y="2889"/>
                    <a:pt x="3245" y="2889"/>
                  </a:cubicBezTo>
                  <a:cubicBezTo>
                    <a:pt x="3248" y="2889"/>
                    <a:pt x="3252" y="2895"/>
                    <a:pt x="3253" y="2895"/>
                  </a:cubicBezTo>
                  <a:cubicBezTo>
                    <a:pt x="3254" y="2895"/>
                    <a:pt x="3255" y="2892"/>
                    <a:pt x="3253" y="2885"/>
                  </a:cubicBezTo>
                  <a:cubicBezTo>
                    <a:pt x="3233" y="2858"/>
                    <a:pt x="3196" y="2749"/>
                    <a:pt x="3207" y="2749"/>
                  </a:cubicBezTo>
                  <a:lnTo>
                    <a:pt x="3207" y="2749"/>
                  </a:lnTo>
                  <a:cubicBezTo>
                    <a:pt x="3208" y="2749"/>
                    <a:pt x="3211" y="2751"/>
                    <a:pt x="3214" y="2755"/>
                  </a:cubicBezTo>
                  <a:cubicBezTo>
                    <a:pt x="3187" y="2693"/>
                    <a:pt x="3189" y="2659"/>
                    <a:pt x="3164" y="2627"/>
                  </a:cubicBezTo>
                  <a:cubicBezTo>
                    <a:pt x="3189" y="2553"/>
                    <a:pt x="3113" y="2443"/>
                    <a:pt x="3069" y="2293"/>
                  </a:cubicBezTo>
                  <a:cubicBezTo>
                    <a:pt x="3015" y="2102"/>
                    <a:pt x="2978" y="1819"/>
                    <a:pt x="2934" y="1778"/>
                  </a:cubicBezTo>
                  <a:cubicBezTo>
                    <a:pt x="2945" y="1747"/>
                    <a:pt x="2878" y="1636"/>
                    <a:pt x="2893" y="1636"/>
                  </a:cubicBezTo>
                  <a:cubicBezTo>
                    <a:pt x="2895" y="1636"/>
                    <a:pt x="2899" y="1638"/>
                    <a:pt x="2904" y="1643"/>
                  </a:cubicBezTo>
                  <a:cubicBezTo>
                    <a:pt x="2858" y="1505"/>
                    <a:pt x="2823" y="1377"/>
                    <a:pt x="2789" y="1260"/>
                  </a:cubicBezTo>
                  <a:cubicBezTo>
                    <a:pt x="2757" y="1142"/>
                    <a:pt x="2732" y="1039"/>
                    <a:pt x="2691" y="945"/>
                  </a:cubicBezTo>
                  <a:cubicBezTo>
                    <a:pt x="2688" y="860"/>
                    <a:pt x="2615" y="707"/>
                    <a:pt x="2512" y="572"/>
                  </a:cubicBezTo>
                  <a:cubicBezTo>
                    <a:pt x="2406" y="440"/>
                    <a:pt x="2266" y="332"/>
                    <a:pt x="2175" y="266"/>
                  </a:cubicBezTo>
                  <a:cubicBezTo>
                    <a:pt x="2035" y="162"/>
                    <a:pt x="1905" y="89"/>
                    <a:pt x="1773" y="59"/>
                  </a:cubicBezTo>
                  <a:lnTo>
                    <a:pt x="1773" y="59"/>
                  </a:lnTo>
                  <a:cubicBezTo>
                    <a:pt x="1770" y="67"/>
                    <a:pt x="1778" y="72"/>
                    <a:pt x="1785" y="79"/>
                  </a:cubicBezTo>
                  <a:cubicBezTo>
                    <a:pt x="1774" y="75"/>
                    <a:pt x="1763" y="73"/>
                    <a:pt x="1753" y="73"/>
                  </a:cubicBezTo>
                  <a:cubicBezTo>
                    <a:pt x="1749" y="73"/>
                    <a:pt x="1745" y="73"/>
                    <a:pt x="1741" y="74"/>
                  </a:cubicBezTo>
                  <a:cubicBezTo>
                    <a:pt x="1743" y="59"/>
                    <a:pt x="1770" y="62"/>
                    <a:pt x="1728" y="47"/>
                  </a:cubicBezTo>
                  <a:cubicBezTo>
                    <a:pt x="1638" y="25"/>
                    <a:pt x="1544" y="10"/>
                    <a:pt x="1451" y="3"/>
                  </a:cubicBezTo>
                  <a:cubicBezTo>
                    <a:pt x="1428" y="1"/>
                    <a:pt x="1406" y="0"/>
                    <a:pt x="1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918525" y="3167950"/>
              <a:ext cx="450" cy="250"/>
            </a:xfrm>
            <a:custGeom>
              <a:rect b="b" l="l" r="r" t="t"/>
              <a:pathLst>
                <a:path extrusionOk="0" h="10" w="18">
                  <a:moveTo>
                    <a:pt x="18" y="0"/>
                  </a:moveTo>
                  <a:lnTo>
                    <a:pt x="18" y="0"/>
                  </a:lnTo>
                  <a:cubicBezTo>
                    <a:pt x="11" y="3"/>
                    <a:pt x="6" y="5"/>
                    <a:pt x="1" y="1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3852625" y="3182375"/>
              <a:ext cx="77400" cy="104750"/>
            </a:xfrm>
            <a:custGeom>
              <a:rect b="b" l="l" r="r" t="t"/>
              <a:pathLst>
                <a:path extrusionOk="0" h="4190" w="3096">
                  <a:moveTo>
                    <a:pt x="1275" y="1"/>
                  </a:moveTo>
                  <a:cubicBezTo>
                    <a:pt x="1172" y="1"/>
                    <a:pt x="1067" y="15"/>
                    <a:pt x="963" y="44"/>
                  </a:cubicBezTo>
                  <a:cubicBezTo>
                    <a:pt x="354" y="221"/>
                    <a:pt x="0" y="854"/>
                    <a:pt x="175" y="1465"/>
                  </a:cubicBezTo>
                  <a:lnTo>
                    <a:pt x="717" y="3356"/>
                  </a:lnTo>
                  <a:cubicBezTo>
                    <a:pt x="861" y="3860"/>
                    <a:pt x="1319" y="4189"/>
                    <a:pt x="1818" y="4189"/>
                  </a:cubicBezTo>
                  <a:cubicBezTo>
                    <a:pt x="1923" y="4189"/>
                    <a:pt x="2030" y="4174"/>
                    <a:pt x="2136" y="4143"/>
                  </a:cubicBezTo>
                  <a:cubicBezTo>
                    <a:pt x="2745" y="3969"/>
                    <a:pt x="3096" y="3333"/>
                    <a:pt x="2924" y="2725"/>
                  </a:cubicBezTo>
                  <a:lnTo>
                    <a:pt x="2382" y="835"/>
                  </a:lnTo>
                  <a:cubicBezTo>
                    <a:pt x="2237" y="330"/>
                    <a:pt x="1775" y="1"/>
                    <a:pt x="1275" y="1"/>
                  </a:cubicBezTo>
                  <a:close/>
                </a:path>
              </a:pathLst>
            </a:custGeom>
            <a:solidFill>
              <a:srgbClr val="BC64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3846675" y="3176950"/>
              <a:ext cx="89125" cy="115325"/>
            </a:xfrm>
            <a:custGeom>
              <a:rect b="b" l="l" r="r" t="t"/>
              <a:pathLst>
                <a:path extrusionOk="0" h="4613" w="3565">
                  <a:moveTo>
                    <a:pt x="1516" y="424"/>
                  </a:moveTo>
                  <a:cubicBezTo>
                    <a:pt x="1926" y="424"/>
                    <a:pt x="2303" y="694"/>
                    <a:pt x="2421" y="1108"/>
                  </a:cubicBezTo>
                  <a:lnTo>
                    <a:pt x="2963" y="3001"/>
                  </a:lnTo>
                  <a:cubicBezTo>
                    <a:pt x="3086" y="3494"/>
                    <a:pt x="2796" y="3997"/>
                    <a:pt x="2308" y="4137"/>
                  </a:cubicBezTo>
                  <a:cubicBezTo>
                    <a:pt x="2222" y="4162"/>
                    <a:pt x="2135" y="4174"/>
                    <a:pt x="2049" y="4174"/>
                  </a:cubicBezTo>
                  <a:cubicBezTo>
                    <a:pt x="1649" y="4174"/>
                    <a:pt x="1279" y="3917"/>
                    <a:pt x="1152" y="3519"/>
                  </a:cubicBezTo>
                  <a:lnTo>
                    <a:pt x="612" y="1626"/>
                  </a:lnTo>
                  <a:cubicBezTo>
                    <a:pt x="467" y="1125"/>
                    <a:pt x="756" y="605"/>
                    <a:pt x="1257" y="460"/>
                  </a:cubicBezTo>
                  <a:cubicBezTo>
                    <a:pt x="1343" y="435"/>
                    <a:pt x="1430" y="424"/>
                    <a:pt x="1516" y="424"/>
                  </a:cubicBezTo>
                  <a:close/>
                  <a:moveTo>
                    <a:pt x="1512" y="0"/>
                  </a:moveTo>
                  <a:cubicBezTo>
                    <a:pt x="1389" y="0"/>
                    <a:pt x="1264" y="17"/>
                    <a:pt x="1139" y="53"/>
                  </a:cubicBezTo>
                  <a:cubicBezTo>
                    <a:pt x="418" y="259"/>
                    <a:pt x="0" y="1017"/>
                    <a:pt x="214" y="1739"/>
                  </a:cubicBezTo>
                  <a:lnTo>
                    <a:pt x="754" y="3631"/>
                  </a:lnTo>
                  <a:cubicBezTo>
                    <a:pt x="926" y="4224"/>
                    <a:pt x="1468" y="4612"/>
                    <a:pt x="2057" y="4612"/>
                  </a:cubicBezTo>
                  <a:cubicBezTo>
                    <a:pt x="2181" y="4612"/>
                    <a:pt x="2306" y="4595"/>
                    <a:pt x="2431" y="4559"/>
                  </a:cubicBezTo>
                  <a:cubicBezTo>
                    <a:pt x="3150" y="4353"/>
                    <a:pt x="3565" y="3604"/>
                    <a:pt x="3361" y="2885"/>
                  </a:cubicBezTo>
                  <a:lnTo>
                    <a:pt x="2818" y="993"/>
                  </a:lnTo>
                  <a:cubicBezTo>
                    <a:pt x="2652" y="393"/>
                    <a:pt x="2106" y="0"/>
                    <a:pt x="1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3859800" y="3187025"/>
              <a:ext cx="62375" cy="95400"/>
            </a:xfrm>
            <a:custGeom>
              <a:rect b="b" l="l" r="r" t="t"/>
              <a:pathLst>
                <a:path extrusionOk="0" h="3816" w="2495">
                  <a:moveTo>
                    <a:pt x="1542" y="226"/>
                  </a:moveTo>
                  <a:cubicBezTo>
                    <a:pt x="1542" y="226"/>
                    <a:pt x="1542" y="226"/>
                    <a:pt x="1542" y="226"/>
                  </a:cubicBezTo>
                  <a:cubicBezTo>
                    <a:pt x="1542" y="226"/>
                    <a:pt x="1542" y="226"/>
                    <a:pt x="1542" y="226"/>
                  </a:cubicBezTo>
                  <a:close/>
                  <a:moveTo>
                    <a:pt x="1987" y="914"/>
                  </a:moveTo>
                  <a:cubicBezTo>
                    <a:pt x="1987" y="915"/>
                    <a:pt x="1988" y="916"/>
                    <a:pt x="1988" y="917"/>
                  </a:cubicBezTo>
                  <a:lnTo>
                    <a:pt x="1988" y="917"/>
                  </a:lnTo>
                  <a:cubicBezTo>
                    <a:pt x="1988" y="916"/>
                    <a:pt x="1987" y="915"/>
                    <a:pt x="1987" y="914"/>
                  </a:cubicBezTo>
                  <a:close/>
                  <a:moveTo>
                    <a:pt x="2280" y="1940"/>
                  </a:moveTo>
                  <a:cubicBezTo>
                    <a:pt x="2280" y="1941"/>
                    <a:pt x="2281" y="1942"/>
                    <a:pt x="2281" y="1942"/>
                  </a:cubicBezTo>
                  <a:cubicBezTo>
                    <a:pt x="2281" y="1941"/>
                    <a:pt x="2280" y="1941"/>
                    <a:pt x="2280" y="1940"/>
                  </a:cubicBezTo>
                  <a:close/>
                  <a:moveTo>
                    <a:pt x="2271" y="1947"/>
                  </a:moveTo>
                  <a:cubicBezTo>
                    <a:pt x="2272" y="1949"/>
                    <a:pt x="2273" y="1952"/>
                    <a:pt x="2274" y="1956"/>
                  </a:cubicBezTo>
                  <a:lnTo>
                    <a:pt x="2274" y="1956"/>
                  </a:lnTo>
                  <a:cubicBezTo>
                    <a:pt x="2273" y="1953"/>
                    <a:pt x="2272" y="1950"/>
                    <a:pt x="2271" y="1947"/>
                  </a:cubicBezTo>
                  <a:close/>
                  <a:moveTo>
                    <a:pt x="374" y="2148"/>
                  </a:moveTo>
                  <a:lnTo>
                    <a:pt x="374" y="2150"/>
                  </a:lnTo>
                  <a:lnTo>
                    <a:pt x="374" y="2150"/>
                  </a:lnTo>
                  <a:cubicBezTo>
                    <a:pt x="374" y="2149"/>
                    <a:pt x="374" y="2149"/>
                    <a:pt x="374" y="2148"/>
                  </a:cubicBezTo>
                  <a:close/>
                  <a:moveTo>
                    <a:pt x="2126" y="3555"/>
                  </a:moveTo>
                  <a:cubicBezTo>
                    <a:pt x="2128" y="3555"/>
                    <a:pt x="2122" y="3565"/>
                    <a:pt x="2109" y="3577"/>
                  </a:cubicBezTo>
                  <a:cubicBezTo>
                    <a:pt x="2097" y="3594"/>
                    <a:pt x="2080" y="3606"/>
                    <a:pt x="2060" y="3616"/>
                  </a:cubicBezTo>
                  <a:cubicBezTo>
                    <a:pt x="2075" y="3592"/>
                    <a:pt x="2097" y="3572"/>
                    <a:pt x="2122" y="3560"/>
                  </a:cubicBezTo>
                  <a:cubicBezTo>
                    <a:pt x="2124" y="3556"/>
                    <a:pt x="2126" y="3555"/>
                    <a:pt x="2126" y="3555"/>
                  </a:cubicBezTo>
                  <a:close/>
                  <a:moveTo>
                    <a:pt x="1009" y="1"/>
                  </a:moveTo>
                  <a:cubicBezTo>
                    <a:pt x="967" y="1"/>
                    <a:pt x="924" y="6"/>
                    <a:pt x="884" y="15"/>
                  </a:cubicBezTo>
                  <a:cubicBezTo>
                    <a:pt x="872" y="11"/>
                    <a:pt x="860" y="9"/>
                    <a:pt x="848" y="9"/>
                  </a:cubicBezTo>
                  <a:cubicBezTo>
                    <a:pt x="838" y="9"/>
                    <a:pt x="828" y="11"/>
                    <a:pt x="818" y="13"/>
                  </a:cubicBezTo>
                  <a:lnTo>
                    <a:pt x="727" y="42"/>
                  </a:lnTo>
                  <a:cubicBezTo>
                    <a:pt x="737" y="41"/>
                    <a:pt x="759" y="36"/>
                    <a:pt x="772" y="36"/>
                  </a:cubicBezTo>
                  <a:cubicBezTo>
                    <a:pt x="781" y="36"/>
                    <a:pt x="786" y="39"/>
                    <a:pt x="776" y="47"/>
                  </a:cubicBezTo>
                  <a:cubicBezTo>
                    <a:pt x="776" y="45"/>
                    <a:pt x="772" y="44"/>
                    <a:pt x="768" y="44"/>
                  </a:cubicBezTo>
                  <a:cubicBezTo>
                    <a:pt x="758" y="44"/>
                    <a:pt x="742" y="49"/>
                    <a:pt x="742" y="55"/>
                  </a:cubicBezTo>
                  <a:cubicBezTo>
                    <a:pt x="755" y="52"/>
                    <a:pt x="761" y="52"/>
                    <a:pt x="764" y="52"/>
                  </a:cubicBezTo>
                  <a:cubicBezTo>
                    <a:pt x="774" y="52"/>
                    <a:pt x="731" y="63"/>
                    <a:pt x="735" y="69"/>
                  </a:cubicBezTo>
                  <a:cubicBezTo>
                    <a:pt x="736" y="69"/>
                    <a:pt x="738" y="69"/>
                    <a:pt x="739" y="69"/>
                  </a:cubicBezTo>
                  <a:cubicBezTo>
                    <a:pt x="746" y="69"/>
                    <a:pt x="741" y="75"/>
                    <a:pt x="737" y="79"/>
                  </a:cubicBezTo>
                  <a:cubicBezTo>
                    <a:pt x="784" y="72"/>
                    <a:pt x="830" y="62"/>
                    <a:pt x="875" y="45"/>
                  </a:cubicBezTo>
                  <a:lnTo>
                    <a:pt x="875" y="45"/>
                  </a:lnTo>
                  <a:cubicBezTo>
                    <a:pt x="856" y="53"/>
                    <a:pt x="869" y="56"/>
                    <a:pt x="884" y="56"/>
                  </a:cubicBezTo>
                  <a:cubicBezTo>
                    <a:pt x="898" y="56"/>
                    <a:pt x="914" y="53"/>
                    <a:pt x="911" y="50"/>
                  </a:cubicBezTo>
                  <a:lnTo>
                    <a:pt x="911" y="50"/>
                  </a:lnTo>
                  <a:cubicBezTo>
                    <a:pt x="911" y="50"/>
                    <a:pt x="910" y="50"/>
                    <a:pt x="909" y="50"/>
                  </a:cubicBezTo>
                  <a:cubicBezTo>
                    <a:pt x="897" y="50"/>
                    <a:pt x="874" y="37"/>
                    <a:pt x="897" y="35"/>
                  </a:cubicBezTo>
                  <a:lnTo>
                    <a:pt x="897" y="35"/>
                  </a:lnTo>
                  <a:cubicBezTo>
                    <a:pt x="904" y="45"/>
                    <a:pt x="951" y="32"/>
                    <a:pt x="936" y="55"/>
                  </a:cubicBezTo>
                  <a:cubicBezTo>
                    <a:pt x="948" y="56"/>
                    <a:pt x="961" y="56"/>
                    <a:pt x="975" y="56"/>
                  </a:cubicBezTo>
                  <a:cubicBezTo>
                    <a:pt x="988" y="56"/>
                    <a:pt x="1002" y="56"/>
                    <a:pt x="1017" y="57"/>
                  </a:cubicBezTo>
                  <a:cubicBezTo>
                    <a:pt x="1049" y="59"/>
                    <a:pt x="1078" y="59"/>
                    <a:pt x="1110" y="62"/>
                  </a:cubicBezTo>
                  <a:cubicBezTo>
                    <a:pt x="1172" y="67"/>
                    <a:pt x="1233" y="79"/>
                    <a:pt x="1294" y="99"/>
                  </a:cubicBezTo>
                  <a:cubicBezTo>
                    <a:pt x="1311" y="106"/>
                    <a:pt x="1336" y="116"/>
                    <a:pt x="1363" y="128"/>
                  </a:cubicBezTo>
                  <a:lnTo>
                    <a:pt x="1437" y="170"/>
                  </a:lnTo>
                  <a:cubicBezTo>
                    <a:pt x="1461" y="185"/>
                    <a:pt x="1483" y="199"/>
                    <a:pt x="1500" y="209"/>
                  </a:cubicBezTo>
                  <a:cubicBezTo>
                    <a:pt x="1513" y="219"/>
                    <a:pt x="1527" y="224"/>
                    <a:pt x="1542" y="226"/>
                  </a:cubicBezTo>
                  <a:lnTo>
                    <a:pt x="1542" y="226"/>
                  </a:lnTo>
                  <a:cubicBezTo>
                    <a:pt x="1540" y="226"/>
                    <a:pt x="1527" y="208"/>
                    <a:pt x="1532" y="208"/>
                  </a:cubicBezTo>
                  <a:lnTo>
                    <a:pt x="1532" y="208"/>
                  </a:lnTo>
                  <a:cubicBezTo>
                    <a:pt x="1533" y="208"/>
                    <a:pt x="1536" y="209"/>
                    <a:pt x="1540" y="212"/>
                  </a:cubicBezTo>
                  <a:cubicBezTo>
                    <a:pt x="1542" y="214"/>
                    <a:pt x="1545" y="234"/>
                    <a:pt x="1550" y="239"/>
                  </a:cubicBezTo>
                  <a:cubicBezTo>
                    <a:pt x="1574" y="263"/>
                    <a:pt x="1601" y="293"/>
                    <a:pt x="1633" y="322"/>
                  </a:cubicBezTo>
                  <a:cubicBezTo>
                    <a:pt x="1648" y="337"/>
                    <a:pt x="1662" y="354"/>
                    <a:pt x="1677" y="369"/>
                  </a:cubicBezTo>
                  <a:lnTo>
                    <a:pt x="1702" y="393"/>
                  </a:lnTo>
                  <a:lnTo>
                    <a:pt x="1721" y="418"/>
                  </a:lnTo>
                  <a:cubicBezTo>
                    <a:pt x="1773" y="474"/>
                    <a:pt x="1812" y="543"/>
                    <a:pt x="1834" y="614"/>
                  </a:cubicBezTo>
                  <a:cubicBezTo>
                    <a:pt x="1838" y="614"/>
                    <a:pt x="1842" y="612"/>
                    <a:pt x="1846" y="612"/>
                  </a:cubicBezTo>
                  <a:cubicBezTo>
                    <a:pt x="1849" y="612"/>
                    <a:pt x="1852" y="614"/>
                    <a:pt x="1854" y="619"/>
                  </a:cubicBezTo>
                  <a:cubicBezTo>
                    <a:pt x="1854" y="649"/>
                    <a:pt x="1859" y="676"/>
                    <a:pt x="1869" y="700"/>
                  </a:cubicBezTo>
                  <a:cubicBezTo>
                    <a:pt x="1877" y="725"/>
                    <a:pt x="1887" y="747"/>
                    <a:pt x="1894" y="747"/>
                  </a:cubicBezTo>
                  <a:cubicBezTo>
                    <a:pt x="1896" y="747"/>
                    <a:pt x="1897" y="746"/>
                    <a:pt x="1898" y="744"/>
                  </a:cubicBezTo>
                  <a:lnTo>
                    <a:pt x="1898" y="744"/>
                  </a:lnTo>
                  <a:cubicBezTo>
                    <a:pt x="1893" y="774"/>
                    <a:pt x="1925" y="803"/>
                    <a:pt x="1910" y="828"/>
                  </a:cubicBezTo>
                  <a:cubicBezTo>
                    <a:pt x="1903" y="808"/>
                    <a:pt x="1910" y="796"/>
                    <a:pt x="1901" y="793"/>
                  </a:cubicBezTo>
                  <a:lnTo>
                    <a:pt x="1901" y="793"/>
                  </a:lnTo>
                  <a:cubicBezTo>
                    <a:pt x="1913" y="874"/>
                    <a:pt x="1913" y="845"/>
                    <a:pt x="1942" y="931"/>
                  </a:cubicBezTo>
                  <a:cubicBezTo>
                    <a:pt x="1942" y="932"/>
                    <a:pt x="1941" y="932"/>
                    <a:pt x="1940" y="932"/>
                  </a:cubicBezTo>
                  <a:cubicBezTo>
                    <a:pt x="1937" y="932"/>
                    <a:pt x="1935" y="928"/>
                    <a:pt x="1933" y="928"/>
                  </a:cubicBezTo>
                  <a:cubicBezTo>
                    <a:pt x="1932" y="928"/>
                    <a:pt x="1932" y="930"/>
                    <a:pt x="1933" y="936"/>
                  </a:cubicBezTo>
                  <a:cubicBezTo>
                    <a:pt x="1950" y="955"/>
                    <a:pt x="1979" y="1043"/>
                    <a:pt x="1968" y="1043"/>
                  </a:cubicBezTo>
                  <a:cubicBezTo>
                    <a:pt x="1967" y="1043"/>
                    <a:pt x="1965" y="1042"/>
                    <a:pt x="1962" y="1039"/>
                  </a:cubicBezTo>
                  <a:lnTo>
                    <a:pt x="1962" y="1039"/>
                  </a:lnTo>
                  <a:cubicBezTo>
                    <a:pt x="1987" y="1088"/>
                    <a:pt x="1982" y="1115"/>
                    <a:pt x="2004" y="1137"/>
                  </a:cubicBezTo>
                  <a:cubicBezTo>
                    <a:pt x="1977" y="1201"/>
                    <a:pt x="2045" y="1284"/>
                    <a:pt x="2080" y="1405"/>
                  </a:cubicBezTo>
                  <a:cubicBezTo>
                    <a:pt x="2122" y="1557"/>
                    <a:pt x="2144" y="1780"/>
                    <a:pt x="2185" y="1812"/>
                  </a:cubicBezTo>
                  <a:cubicBezTo>
                    <a:pt x="2172" y="1836"/>
                    <a:pt x="2233" y="1924"/>
                    <a:pt x="2217" y="1924"/>
                  </a:cubicBezTo>
                  <a:cubicBezTo>
                    <a:pt x="2215" y="1924"/>
                    <a:pt x="2212" y="1923"/>
                    <a:pt x="2207" y="1920"/>
                  </a:cubicBezTo>
                  <a:lnTo>
                    <a:pt x="2207" y="1920"/>
                  </a:lnTo>
                  <a:cubicBezTo>
                    <a:pt x="2284" y="2134"/>
                    <a:pt x="2318" y="2328"/>
                    <a:pt x="2374" y="2472"/>
                  </a:cubicBezTo>
                  <a:cubicBezTo>
                    <a:pt x="2374" y="2517"/>
                    <a:pt x="2382" y="2563"/>
                    <a:pt x="2394" y="2607"/>
                  </a:cubicBezTo>
                  <a:cubicBezTo>
                    <a:pt x="2399" y="2634"/>
                    <a:pt x="2406" y="2661"/>
                    <a:pt x="2411" y="2691"/>
                  </a:cubicBezTo>
                  <a:cubicBezTo>
                    <a:pt x="2419" y="2718"/>
                    <a:pt x="2421" y="2750"/>
                    <a:pt x="2426" y="2779"/>
                  </a:cubicBezTo>
                  <a:cubicBezTo>
                    <a:pt x="2446" y="2892"/>
                    <a:pt x="2438" y="3010"/>
                    <a:pt x="2404" y="3118"/>
                  </a:cubicBezTo>
                  <a:cubicBezTo>
                    <a:pt x="2360" y="3241"/>
                    <a:pt x="2291" y="3324"/>
                    <a:pt x="2237" y="3408"/>
                  </a:cubicBezTo>
                  <a:cubicBezTo>
                    <a:pt x="2239" y="3409"/>
                    <a:pt x="2242" y="3409"/>
                    <a:pt x="2246" y="3409"/>
                  </a:cubicBezTo>
                  <a:cubicBezTo>
                    <a:pt x="2249" y="3409"/>
                    <a:pt x="2253" y="3409"/>
                    <a:pt x="2257" y="3408"/>
                  </a:cubicBezTo>
                  <a:lnTo>
                    <a:pt x="2257" y="3408"/>
                  </a:lnTo>
                  <a:cubicBezTo>
                    <a:pt x="2249" y="3415"/>
                    <a:pt x="2244" y="3427"/>
                    <a:pt x="2239" y="3437"/>
                  </a:cubicBezTo>
                  <a:cubicBezTo>
                    <a:pt x="2233" y="3431"/>
                    <a:pt x="2235" y="3422"/>
                    <a:pt x="2231" y="3422"/>
                  </a:cubicBezTo>
                  <a:cubicBezTo>
                    <a:pt x="2228" y="3422"/>
                    <a:pt x="2224" y="3425"/>
                    <a:pt x="2215" y="3435"/>
                  </a:cubicBezTo>
                  <a:cubicBezTo>
                    <a:pt x="2195" y="3459"/>
                    <a:pt x="2176" y="3481"/>
                    <a:pt x="2151" y="3503"/>
                  </a:cubicBezTo>
                  <a:cubicBezTo>
                    <a:pt x="2124" y="3528"/>
                    <a:pt x="2095" y="3550"/>
                    <a:pt x="2065" y="3570"/>
                  </a:cubicBezTo>
                  <a:cubicBezTo>
                    <a:pt x="2048" y="3582"/>
                    <a:pt x="2036" y="3592"/>
                    <a:pt x="2021" y="3602"/>
                  </a:cubicBezTo>
                  <a:cubicBezTo>
                    <a:pt x="2006" y="3611"/>
                    <a:pt x="1994" y="3619"/>
                    <a:pt x="1982" y="3626"/>
                  </a:cubicBezTo>
                  <a:cubicBezTo>
                    <a:pt x="1964" y="3636"/>
                    <a:pt x="1950" y="3651"/>
                    <a:pt x="1937" y="3668"/>
                  </a:cubicBezTo>
                  <a:cubicBezTo>
                    <a:pt x="1915" y="3673"/>
                    <a:pt x="1896" y="3668"/>
                    <a:pt x="1896" y="3687"/>
                  </a:cubicBezTo>
                  <a:cubicBezTo>
                    <a:pt x="1903" y="3686"/>
                    <a:pt x="1911" y="3681"/>
                    <a:pt x="1915" y="3681"/>
                  </a:cubicBezTo>
                  <a:cubicBezTo>
                    <a:pt x="1916" y="3681"/>
                    <a:pt x="1917" y="3681"/>
                    <a:pt x="1918" y="3683"/>
                  </a:cubicBezTo>
                  <a:cubicBezTo>
                    <a:pt x="1902" y="3690"/>
                    <a:pt x="1890" y="3694"/>
                    <a:pt x="1884" y="3694"/>
                  </a:cubicBezTo>
                  <a:cubicBezTo>
                    <a:pt x="1877" y="3694"/>
                    <a:pt x="1878" y="3689"/>
                    <a:pt x="1891" y="3678"/>
                  </a:cubicBezTo>
                  <a:lnTo>
                    <a:pt x="1891" y="3678"/>
                  </a:lnTo>
                  <a:cubicBezTo>
                    <a:pt x="1874" y="3692"/>
                    <a:pt x="1854" y="3702"/>
                    <a:pt x="1832" y="3710"/>
                  </a:cubicBezTo>
                  <a:cubicBezTo>
                    <a:pt x="1817" y="3714"/>
                    <a:pt x="1800" y="3724"/>
                    <a:pt x="1788" y="3737"/>
                  </a:cubicBezTo>
                  <a:cubicBezTo>
                    <a:pt x="1753" y="3737"/>
                    <a:pt x="1719" y="3741"/>
                    <a:pt x="1687" y="3749"/>
                  </a:cubicBezTo>
                  <a:cubicBezTo>
                    <a:pt x="1650" y="3754"/>
                    <a:pt x="1616" y="3764"/>
                    <a:pt x="1584" y="3781"/>
                  </a:cubicBezTo>
                  <a:cubicBezTo>
                    <a:pt x="1579" y="3771"/>
                    <a:pt x="1572" y="3768"/>
                    <a:pt x="1564" y="3768"/>
                  </a:cubicBezTo>
                  <a:cubicBezTo>
                    <a:pt x="1553" y="3768"/>
                    <a:pt x="1540" y="3774"/>
                    <a:pt x="1529" y="3774"/>
                  </a:cubicBezTo>
                  <a:cubicBezTo>
                    <a:pt x="1523" y="3774"/>
                    <a:pt x="1517" y="3772"/>
                    <a:pt x="1513" y="3766"/>
                  </a:cubicBezTo>
                  <a:cubicBezTo>
                    <a:pt x="1507" y="3775"/>
                    <a:pt x="1490" y="3778"/>
                    <a:pt x="1470" y="3778"/>
                  </a:cubicBezTo>
                  <a:cubicBezTo>
                    <a:pt x="1445" y="3778"/>
                    <a:pt x="1416" y="3773"/>
                    <a:pt x="1400" y="3766"/>
                  </a:cubicBezTo>
                  <a:lnTo>
                    <a:pt x="1400" y="3766"/>
                  </a:lnTo>
                  <a:cubicBezTo>
                    <a:pt x="1408" y="3772"/>
                    <a:pt x="1406" y="3779"/>
                    <a:pt x="1391" y="3779"/>
                  </a:cubicBezTo>
                  <a:cubicBezTo>
                    <a:pt x="1388" y="3779"/>
                    <a:pt x="1386" y="3779"/>
                    <a:pt x="1383" y="3778"/>
                  </a:cubicBezTo>
                  <a:cubicBezTo>
                    <a:pt x="1383" y="3768"/>
                    <a:pt x="1365" y="3756"/>
                    <a:pt x="1346" y="3749"/>
                  </a:cubicBezTo>
                  <a:cubicBezTo>
                    <a:pt x="1334" y="3743"/>
                    <a:pt x="1321" y="3739"/>
                    <a:pt x="1310" y="3739"/>
                  </a:cubicBezTo>
                  <a:cubicBezTo>
                    <a:pt x="1304" y="3739"/>
                    <a:pt x="1298" y="3740"/>
                    <a:pt x="1294" y="3744"/>
                  </a:cubicBezTo>
                  <a:cubicBezTo>
                    <a:pt x="1300" y="3746"/>
                    <a:pt x="1305" y="3747"/>
                    <a:pt x="1310" y="3747"/>
                  </a:cubicBezTo>
                  <a:cubicBezTo>
                    <a:pt x="1313" y="3747"/>
                    <a:pt x="1316" y="3747"/>
                    <a:pt x="1319" y="3747"/>
                  </a:cubicBezTo>
                  <a:cubicBezTo>
                    <a:pt x="1323" y="3747"/>
                    <a:pt x="1325" y="3747"/>
                    <a:pt x="1326" y="3751"/>
                  </a:cubicBezTo>
                  <a:cubicBezTo>
                    <a:pt x="1323" y="3757"/>
                    <a:pt x="1319" y="3758"/>
                    <a:pt x="1315" y="3758"/>
                  </a:cubicBezTo>
                  <a:cubicBezTo>
                    <a:pt x="1307" y="3758"/>
                    <a:pt x="1298" y="3754"/>
                    <a:pt x="1290" y="3754"/>
                  </a:cubicBezTo>
                  <a:cubicBezTo>
                    <a:pt x="1285" y="3754"/>
                    <a:pt x="1281" y="3756"/>
                    <a:pt x="1277" y="3761"/>
                  </a:cubicBezTo>
                  <a:lnTo>
                    <a:pt x="1284" y="3729"/>
                  </a:lnTo>
                  <a:lnTo>
                    <a:pt x="1250" y="3724"/>
                  </a:lnTo>
                  <a:lnTo>
                    <a:pt x="1221" y="3717"/>
                  </a:lnTo>
                  <a:cubicBezTo>
                    <a:pt x="1201" y="3712"/>
                    <a:pt x="1184" y="3710"/>
                    <a:pt x="1167" y="3705"/>
                  </a:cubicBezTo>
                  <a:cubicBezTo>
                    <a:pt x="1137" y="3695"/>
                    <a:pt x="1110" y="3678"/>
                    <a:pt x="1091" y="3656"/>
                  </a:cubicBezTo>
                  <a:cubicBezTo>
                    <a:pt x="1064" y="3648"/>
                    <a:pt x="1039" y="3638"/>
                    <a:pt x="1017" y="3624"/>
                  </a:cubicBezTo>
                  <a:cubicBezTo>
                    <a:pt x="995" y="3606"/>
                    <a:pt x="973" y="3589"/>
                    <a:pt x="953" y="3572"/>
                  </a:cubicBezTo>
                  <a:cubicBezTo>
                    <a:pt x="919" y="3533"/>
                    <a:pt x="882" y="3496"/>
                    <a:pt x="843" y="3462"/>
                  </a:cubicBezTo>
                  <a:cubicBezTo>
                    <a:pt x="838" y="3459"/>
                    <a:pt x="836" y="3458"/>
                    <a:pt x="834" y="3458"/>
                  </a:cubicBezTo>
                  <a:cubicBezTo>
                    <a:pt x="828" y="3458"/>
                    <a:pt x="836" y="3473"/>
                    <a:pt x="832" y="3473"/>
                  </a:cubicBezTo>
                  <a:cubicBezTo>
                    <a:pt x="831" y="3473"/>
                    <a:pt x="828" y="3471"/>
                    <a:pt x="823" y="3467"/>
                  </a:cubicBezTo>
                  <a:cubicBezTo>
                    <a:pt x="821" y="3464"/>
                    <a:pt x="821" y="3440"/>
                    <a:pt x="818" y="3437"/>
                  </a:cubicBezTo>
                  <a:cubicBezTo>
                    <a:pt x="811" y="3425"/>
                    <a:pt x="798" y="3413"/>
                    <a:pt x="786" y="3403"/>
                  </a:cubicBezTo>
                  <a:cubicBezTo>
                    <a:pt x="784" y="3400"/>
                    <a:pt x="769" y="3378"/>
                    <a:pt x="752" y="3354"/>
                  </a:cubicBezTo>
                  <a:cubicBezTo>
                    <a:pt x="737" y="3327"/>
                    <a:pt x="720" y="3302"/>
                    <a:pt x="700" y="3278"/>
                  </a:cubicBezTo>
                  <a:cubicBezTo>
                    <a:pt x="683" y="3204"/>
                    <a:pt x="656" y="3133"/>
                    <a:pt x="624" y="3066"/>
                  </a:cubicBezTo>
                  <a:lnTo>
                    <a:pt x="624" y="3066"/>
                  </a:lnTo>
                  <a:cubicBezTo>
                    <a:pt x="625" y="3068"/>
                    <a:pt x="626" y="3068"/>
                    <a:pt x="626" y="3068"/>
                  </a:cubicBezTo>
                  <a:cubicBezTo>
                    <a:pt x="636" y="3068"/>
                    <a:pt x="615" y="2952"/>
                    <a:pt x="587" y="2927"/>
                  </a:cubicBezTo>
                  <a:cubicBezTo>
                    <a:pt x="585" y="2846"/>
                    <a:pt x="536" y="2693"/>
                    <a:pt x="506" y="2585"/>
                  </a:cubicBezTo>
                  <a:lnTo>
                    <a:pt x="374" y="2150"/>
                  </a:lnTo>
                  <a:lnTo>
                    <a:pt x="374" y="2150"/>
                  </a:lnTo>
                  <a:cubicBezTo>
                    <a:pt x="377" y="2160"/>
                    <a:pt x="374" y="2178"/>
                    <a:pt x="369" y="2178"/>
                  </a:cubicBezTo>
                  <a:cubicBezTo>
                    <a:pt x="367" y="2178"/>
                    <a:pt x="364" y="2174"/>
                    <a:pt x="362" y="2166"/>
                  </a:cubicBezTo>
                  <a:cubicBezTo>
                    <a:pt x="357" y="2143"/>
                    <a:pt x="376" y="2153"/>
                    <a:pt x="376" y="2136"/>
                  </a:cubicBezTo>
                  <a:cubicBezTo>
                    <a:pt x="310" y="1957"/>
                    <a:pt x="258" y="1763"/>
                    <a:pt x="202" y="1562"/>
                  </a:cubicBezTo>
                  <a:cubicBezTo>
                    <a:pt x="175" y="1461"/>
                    <a:pt x="143" y="1358"/>
                    <a:pt x="114" y="1257"/>
                  </a:cubicBezTo>
                  <a:cubicBezTo>
                    <a:pt x="79" y="1157"/>
                    <a:pt x="57" y="1054"/>
                    <a:pt x="47" y="948"/>
                  </a:cubicBezTo>
                  <a:cubicBezTo>
                    <a:pt x="55" y="919"/>
                    <a:pt x="62" y="887"/>
                    <a:pt x="65" y="855"/>
                  </a:cubicBezTo>
                  <a:cubicBezTo>
                    <a:pt x="74" y="818"/>
                    <a:pt x="79" y="781"/>
                    <a:pt x="89" y="747"/>
                  </a:cubicBezTo>
                  <a:cubicBezTo>
                    <a:pt x="104" y="693"/>
                    <a:pt x="121" y="641"/>
                    <a:pt x="143" y="592"/>
                  </a:cubicBezTo>
                  <a:cubicBezTo>
                    <a:pt x="160" y="565"/>
                    <a:pt x="170" y="536"/>
                    <a:pt x="185" y="509"/>
                  </a:cubicBezTo>
                  <a:cubicBezTo>
                    <a:pt x="200" y="482"/>
                    <a:pt x="212" y="452"/>
                    <a:pt x="229" y="425"/>
                  </a:cubicBezTo>
                  <a:cubicBezTo>
                    <a:pt x="258" y="366"/>
                    <a:pt x="298" y="315"/>
                    <a:pt x="344" y="271"/>
                  </a:cubicBezTo>
                  <a:cubicBezTo>
                    <a:pt x="347" y="275"/>
                    <a:pt x="347" y="280"/>
                    <a:pt x="344" y="288"/>
                  </a:cubicBezTo>
                  <a:cubicBezTo>
                    <a:pt x="371" y="256"/>
                    <a:pt x="374" y="263"/>
                    <a:pt x="381" y="239"/>
                  </a:cubicBezTo>
                  <a:cubicBezTo>
                    <a:pt x="416" y="219"/>
                    <a:pt x="447" y="197"/>
                    <a:pt x="484" y="177"/>
                  </a:cubicBezTo>
                  <a:cubicBezTo>
                    <a:pt x="519" y="155"/>
                    <a:pt x="553" y="131"/>
                    <a:pt x="587" y="116"/>
                  </a:cubicBezTo>
                  <a:lnTo>
                    <a:pt x="634" y="91"/>
                  </a:lnTo>
                  <a:cubicBezTo>
                    <a:pt x="649" y="84"/>
                    <a:pt x="663" y="79"/>
                    <a:pt x="676" y="77"/>
                  </a:cubicBezTo>
                  <a:cubicBezTo>
                    <a:pt x="692" y="70"/>
                    <a:pt x="705" y="67"/>
                    <a:pt x="714" y="67"/>
                  </a:cubicBezTo>
                  <a:cubicBezTo>
                    <a:pt x="719" y="67"/>
                    <a:pt x="722" y="68"/>
                    <a:pt x="725" y="69"/>
                  </a:cubicBezTo>
                  <a:lnTo>
                    <a:pt x="713" y="10"/>
                  </a:lnTo>
                  <a:lnTo>
                    <a:pt x="713" y="10"/>
                  </a:lnTo>
                  <a:cubicBezTo>
                    <a:pt x="710" y="10"/>
                    <a:pt x="717" y="20"/>
                    <a:pt x="708" y="25"/>
                  </a:cubicBezTo>
                  <a:cubicBezTo>
                    <a:pt x="688" y="30"/>
                    <a:pt x="663" y="37"/>
                    <a:pt x="636" y="47"/>
                  </a:cubicBezTo>
                  <a:cubicBezTo>
                    <a:pt x="609" y="57"/>
                    <a:pt x="578" y="72"/>
                    <a:pt x="548" y="84"/>
                  </a:cubicBezTo>
                  <a:cubicBezTo>
                    <a:pt x="492" y="111"/>
                    <a:pt x="443" y="143"/>
                    <a:pt x="430" y="163"/>
                  </a:cubicBezTo>
                  <a:cubicBezTo>
                    <a:pt x="429" y="161"/>
                    <a:pt x="428" y="161"/>
                    <a:pt x="426" y="161"/>
                  </a:cubicBezTo>
                  <a:cubicBezTo>
                    <a:pt x="423" y="161"/>
                    <a:pt x="419" y="162"/>
                    <a:pt x="416" y="162"/>
                  </a:cubicBezTo>
                  <a:cubicBezTo>
                    <a:pt x="414" y="162"/>
                    <a:pt x="412" y="161"/>
                    <a:pt x="411" y="158"/>
                  </a:cubicBezTo>
                  <a:cubicBezTo>
                    <a:pt x="317" y="226"/>
                    <a:pt x="239" y="315"/>
                    <a:pt x="180" y="413"/>
                  </a:cubicBezTo>
                  <a:cubicBezTo>
                    <a:pt x="119" y="511"/>
                    <a:pt x="69" y="614"/>
                    <a:pt x="30" y="725"/>
                  </a:cubicBezTo>
                  <a:cubicBezTo>
                    <a:pt x="35" y="762"/>
                    <a:pt x="33" y="798"/>
                    <a:pt x="23" y="833"/>
                  </a:cubicBezTo>
                  <a:cubicBezTo>
                    <a:pt x="18" y="855"/>
                    <a:pt x="15" y="879"/>
                    <a:pt x="11" y="901"/>
                  </a:cubicBezTo>
                  <a:cubicBezTo>
                    <a:pt x="6" y="926"/>
                    <a:pt x="3" y="948"/>
                    <a:pt x="6" y="973"/>
                  </a:cubicBezTo>
                  <a:cubicBezTo>
                    <a:pt x="1" y="1032"/>
                    <a:pt x="35" y="1170"/>
                    <a:pt x="40" y="1170"/>
                  </a:cubicBezTo>
                  <a:cubicBezTo>
                    <a:pt x="40" y="1170"/>
                    <a:pt x="40" y="1170"/>
                    <a:pt x="40" y="1170"/>
                  </a:cubicBezTo>
                  <a:lnTo>
                    <a:pt x="40" y="1170"/>
                  </a:lnTo>
                  <a:cubicBezTo>
                    <a:pt x="32" y="1193"/>
                    <a:pt x="57" y="1237"/>
                    <a:pt x="48" y="1237"/>
                  </a:cubicBezTo>
                  <a:cubicBezTo>
                    <a:pt x="46" y="1237"/>
                    <a:pt x="44" y="1236"/>
                    <a:pt x="40" y="1233"/>
                  </a:cubicBezTo>
                  <a:lnTo>
                    <a:pt x="40" y="1233"/>
                  </a:lnTo>
                  <a:cubicBezTo>
                    <a:pt x="62" y="1260"/>
                    <a:pt x="57" y="1289"/>
                    <a:pt x="82" y="1309"/>
                  </a:cubicBezTo>
                  <a:cubicBezTo>
                    <a:pt x="69" y="1311"/>
                    <a:pt x="96" y="1390"/>
                    <a:pt x="123" y="1446"/>
                  </a:cubicBezTo>
                  <a:cubicBezTo>
                    <a:pt x="116" y="1451"/>
                    <a:pt x="106" y="1449"/>
                    <a:pt x="111" y="1464"/>
                  </a:cubicBezTo>
                  <a:cubicBezTo>
                    <a:pt x="153" y="1515"/>
                    <a:pt x="143" y="1596"/>
                    <a:pt x="182" y="1643"/>
                  </a:cubicBezTo>
                  <a:cubicBezTo>
                    <a:pt x="195" y="1721"/>
                    <a:pt x="276" y="1979"/>
                    <a:pt x="337" y="2170"/>
                  </a:cubicBezTo>
                  <a:cubicBezTo>
                    <a:pt x="336" y="2171"/>
                    <a:pt x="336" y="2171"/>
                    <a:pt x="335" y="2171"/>
                  </a:cubicBezTo>
                  <a:cubicBezTo>
                    <a:pt x="332" y="2171"/>
                    <a:pt x="329" y="2168"/>
                    <a:pt x="328" y="2168"/>
                  </a:cubicBezTo>
                  <a:cubicBezTo>
                    <a:pt x="327" y="2168"/>
                    <a:pt x="326" y="2169"/>
                    <a:pt x="327" y="2175"/>
                  </a:cubicBezTo>
                  <a:cubicBezTo>
                    <a:pt x="393" y="2350"/>
                    <a:pt x="408" y="2507"/>
                    <a:pt x="474" y="2605"/>
                  </a:cubicBezTo>
                  <a:cubicBezTo>
                    <a:pt x="473" y="2605"/>
                    <a:pt x="472" y="2605"/>
                    <a:pt x="472" y="2605"/>
                  </a:cubicBezTo>
                  <a:cubicBezTo>
                    <a:pt x="448" y="2605"/>
                    <a:pt x="493" y="2696"/>
                    <a:pt x="472" y="2696"/>
                  </a:cubicBezTo>
                  <a:cubicBezTo>
                    <a:pt x="524" y="2767"/>
                    <a:pt x="541" y="2909"/>
                    <a:pt x="580" y="3064"/>
                  </a:cubicBezTo>
                  <a:cubicBezTo>
                    <a:pt x="585" y="3084"/>
                    <a:pt x="590" y="3103"/>
                    <a:pt x="597" y="3125"/>
                  </a:cubicBezTo>
                  <a:lnTo>
                    <a:pt x="617" y="3187"/>
                  </a:lnTo>
                  <a:cubicBezTo>
                    <a:pt x="624" y="3209"/>
                    <a:pt x="632" y="3228"/>
                    <a:pt x="644" y="3248"/>
                  </a:cubicBezTo>
                  <a:cubicBezTo>
                    <a:pt x="654" y="3268"/>
                    <a:pt x="663" y="3287"/>
                    <a:pt x="673" y="3307"/>
                  </a:cubicBezTo>
                  <a:cubicBezTo>
                    <a:pt x="695" y="3341"/>
                    <a:pt x="717" y="3376"/>
                    <a:pt x="744" y="3410"/>
                  </a:cubicBezTo>
                  <a:lnTo>
                    <a:pt x="786" y="3457"/>
                  </a:lnTo>
                  <a:lnTo>
                    <a:pt x="825" y="3498"/>
                  </a:lnTo>
                  <a:cubicBezTo>
                    <a:pt x="845" y="3518"/>
                    <a:pt x="867" y="3538"/>
                    <a:pt x="889" y="3552"/>
                  </a:cubicBezTo>
                  <a:cubicBezTo>
                    <a:pt x="904" y="3565"/>
                    <a:pt x="909" y="3572"/>
                    <a:pt x="902" y="3579"/>
                  </a:cubicBezTo>
                  <a:cubicBezTo>
                    <a:pt x="912" y="3590"/>
                    <a:pt x="918" y="3591"/>
                    <a:pt x="924" y="3591"/>
                  </a:cubicBezTo>
                  <a:cubicBezTo>
                    <a:pt x="926" y="3591"/>
                    <a:pt x="928" y="3591"/>
                    <a:pt x="930" y="3591"/>
                  </a:cubicBezTo>
                  <a:cubicBezTo>
                    <a:pt x="932" y="3591"/>
                    <a:pt x="934" y="3591"/>
                    <a:pt x="936" y="3592"/>
                  </a:cubicBezTo>
                  <a:cubicBezTo>
                    <a:pt x="983" y="3648"/>
                    <a:pt x="1041" y="3692"/>
                    <a:pt x="1105" y="3724"/>
                  </a:cubicBezTo>
                  <a:cubicBezTo>
                    <a:pt x="1137" y="3739"/>
                    <a:pt x="1169" y="3751"/>
                    <a:pt x="1203" y="3759"/>
                  </a:cubicBezTo>
                  <a:cubicBezTo>
                    <a:pt x="1233" y="3768"/>
                    <a:pt x="1262" y="3771"/>
                    <a:pt x="1292" y="3771"/>
                  </a:cubicBezTo>
                  <a:cubicBezTo>
                    <a:pt x="1292" y="3781"/>
                    <a:pt x="1284" y="3788"/>
                    <a:pt x="1275" y="3791"/>
                  </a:cubicBezTo>
                  <a:cubicBezTo>
                    <a:pt x="1324" y="3805"/>
                    <a:pt x="1405" y="3793"/>
                    <a:pt x="1361" y="3808"/>
                  </a:cubicBezTo>
                  <a:cubicBezTo>
                    <a:pt x="1401" y="3813"/>
                    <a:pt x="1443" y="3815"/>
                    <a:pt x="1484" y="3815"/>
                  </a:cubicBezTo>
                  <a:cubicBezTo>
                    <a:pt x="1542" y="3815"/>
                    <a:pt x="1600" y="3810"/>
                    <a:pt x="1658" y="3800"/>
                  </a:cubicBezTo>
                  <a:cubicBezTo>
                    <a:pt x="1761" y="3783"/>
                    <a:pt x="1861" y="3754"/>
                    <a:pt x="1955" y="3712"/>
                  </a:cubicBezTo>
                  <a:cubicBezTo>
                    <a:pt x="1955" y="3705"/>
                    <a:pt x="1945" y="3700"/>
                    <a:pt x="1957" y="3692"/>
                  </a:cubicBezTo>
                  <a:cubicBezTo>
                    <a:pt x="1974" y="3687"/>
                    <a:pt x="1994" y="3680"/>
                    <a:pt x="2009" y="3670"/>
                  </a:cubicBezTo>
                  <a:cubicBezTo>
                    <a:pt x="2033" y="3660"/>
                    <a:pt x="2055" y="3646"/>
                    <a:pt x="2077" y="3631"/>
                  </a:cubicBezTo>
                  <a:cubicBezTo>
                    <a:pt x="2095" y="3619"/>
                    <a:pt x="2112" y="3606"/>
                    <a:pt x="2126" y="3592"/>
                  </a:cubicBezTo>
                  <a:cubicBezTo>
                    <a:pt x="2136" y="3582"/>
                    <a:pt x="2136" y="3575"/>
                    <a:pt x="2122" y="3575"/>
                  </a:cubicBezTo>
                  <a:cubicBezTo>
                    <a:pt x="2166" y="3538"/>
                    <a:pt x="2190" y="3545"/>
                    <a:pt x="2195" y="3513"/>
                  </a:cubicBezTo>
                  <a:cubicBezTo>
                    <a:pt x="2199" y="3516"/>
                    <a:pt x="2203" y="3517"/>
                    <a:pt x="2206" y="3517"/>
                  </a:cubicBezTo>
                  <a:cubicBezTo>
                    <a:pt x="2223" y="3517"/>
                    <a:pt x="2236" y="3487"/>
                    <a:pt x="2230" y="3480"/>
                  </a:cubicBezTo>
                  <a:lnTo>
                    <a:pt x="2230" y="3480"/>
                  </a:lnTo>
                  <a:cubicBezTo>
                    <a:pt x="2230" y="3480"/>
                    <a:pt x="2230" y="3480"/>
                    <a:pt x="2230" y="3480"/>
                  </a:cubicBezTo>
                  <a:cubicBezTo>
                    <a:pt x="2237" y="3480"/>
                    <a:pt x="2247" y="3469"/>
                    <a:pt x="2255" y="3469"/>
                  </a:cubicBezTo>
                  <a:cubicBezTo>
                    <a:pt x="2258" y="3469"/>
                    <a:pt x="2260" y="3471"/>
                    <a:pt x="2261" y="3474"/>
                  </a:cubicBezTo>
                  <a:cubicBezTo>
                    <a:pt x="2315" y="3400"/>
                    <a:pt x="2365" y="3319"/>
                    <a:pt x="2404" y="3236"/>
                  </a:cubicBezTo>
                  <a:cubicBezTo>
                    <a:pt x="2448" y="3135"/>
                    <a:pt x="2477" y="3027"/>
                    <a:pt x="2495" y="2919"/>
                  </a:cubicBezTo>
                  <a:cubicBezTo>
                    <a:pt x="2487" y="2799"/>
                    <a:pt x="2470" y="2679"/>
                    <a:pt x="2438" y="2563"/>
                  </a:cubicBezTo>
                  <a:cubicBezTo>
                    <a:pt x="2414" y="2458"/>
                    <a:pt x="2392" y="2350"/>
                    <a:pt x="2362" y="2207"/>
                  </a:cubicBezTo>
                  <a:cubicBezTo>
                    <a:pt x="2338" y="2166"/>
                    <a:pt x="2335" y="2082"/>
                    <a:pt x="2303" y="2075"/>
                  </a:cubicBezTo>
                  <a:cubicBezTo>
                    <a:pt x="2316" y="2061"/>
                    <a:pt x="2284" y="1986"/>
                    <a:pt x="2274" y="1956"/>
                  </a:cubicBezTo>
                  <a:lnTo>
                    <a:pt x="2274" y="1956"/>
                  </a:lnTo>
                  <a:cubicBezTo>
                    <a:pt x="2277" y="1968"/>
                    <a:pt x="2278" y="1982"/>
                    <a:pt x="2274" y="1996"/>
                  </a:cubicBezTo>
                  <a:cubicBezTo>
                    <a:pt x="2266" y="1959"/>
                    <a:pt x="2259" y="1950"/>
                    <a:pt x="2261" y="1937"/>
                  </a:cubicBezTo>
                  <a:lnTo>
                    <a:pt x="2261" y="1937"/>
                  </a:lnTo>
                  <a:cubicBezTo>
                    <a:pt x="2264" y="1943"/>
                    <a:pt x="2266" y="1945"/>
                    <a:pt x="2268" y="1945"/>
                  </a:cubicBezTo>
                  <a:cubicBezTo>
                    <a:pt x="2270" y="1945"/>
                    <a:pt x="2270" y="1936"/>
                    <a:pt x="2274" y="1936"/>
                  </a:cubicBezTo>
                  <a:cubicBezTo>
                    <a:pt x="2275" y="1936"/>
                    <a:pt x="2277" y="1937"/>
                    <a:pt x="2280" y="1940"/>
                  </a:cubicBezTo>
                  <a:lnTo>
                    <a:pt x="2280" y="1940"/>
                  </a:lnTo>
                  <a:cubicBezTo>
                    <a:pt x="2235" y="1875"/>
                    <a:pt x="2238" y="1764"/>
                    <a:pt x="2215" y="1764"/>
                  </a:cubicBezTo>
                  <a:cubicBezTo>
                    <a:pt x="2213" y="1764"/>
                    <a:pt x="2212" y="1764"/>
                    <a:pt x="2210" y="1765"/>
                  </a:cubicBezTo>
                  <a:cubicBezTo>
                    <a:pt x="2227" y="1697"/>
                    <a:pt x="2205" y="1709"/>
                    <a:pt x="2176" y="1635"/>
                  </a:cubicBezTo>
                  <a:lnTo>
                    <a:pt x="2176" y="1635"/>
                  </a:lnTo>
                  <a:cubicBezTo>
                    <a:pt x="2179" y="1639"/>
                    <a:pt x="2182" y="1641"/>
                    <a:pt x="2183" y="1641"/>
                  </a:cubicBezTo>
                  <a:cubicBezTo>
                    <a:pt x="2196" y="1641"/>
                    <a:pt x="2146" y="1522"/>
                    <a:pt x="2155" y="1522"/>
                  </a:cubicBezTo>
                  <a:lnTo>
                    <a:pt x="2155" y="1522"/>
                  </a:lnTo>
                  <a:cubicBezTo>
                    <a:pt x="2157" y="1522"/>
                    <a:pt x="2161" y="1526"/>
                    <a:pt x="2168" y="1537"/>
                  </a:cubicBezTo>
                  <a:cubicBezTo>
                    <a:pt x="2129" y="1437"/>
                    <a:pt x="2146" y="1417"/>
                    <a:pt x="2114" y="1314"/>
                  </a:cubicBezTo>
                  <a:cubicBezTo>
                    <a:pt x="2110" y="1314"/>
                    <a:pt x="2106" y="1316"/>
                    <a:pt x="2102" y="1316"/>
                  </a:cubicBezTo>
                  <a:cubicBezTo>
                    <a:pt x="2099" y="1316"/>
                    <a:pt x="2097" y="1314"/>
                    <a:pt x="2095" y="1309"/>
                  </a:cubicBezTo>
                  <a:cubicBezTo>
                    <a:pt x="2097" y="1277"/>
                    <a:pt x="2091" y="1262"/>
                    <a:pt x="2082" y="1262"/>
                  </a:cubicBezTo>
                  <a:cubicBezTo>
                    <a:pt x="2081" y="1262"/>
                    <a:pt x="2080" y="1262"/>
                    <a:pt x="2080" y="1262"/>
                  </a:cubicBezTo>
                  <a:cubicBezTo>
                    <a:pt x="2085" y="1225"/>
                    <a:pt x="2053" y="1120"/>
                    <a:pt x="2031" y="1103"/>
                  </a:cubicBezTo>
                  <a:cubicBezTo>
                    <a:pt x="2043" y="1062"/>
                    <a:pt x="2015" y="979"/>
                    <a:pt x="1988" y="917"/>
                  </a:cubicBezTo>
                  <a:lnTo>
                    <a:pt x="1988" y="917"/>
                  </a:lnTo>
                  <a:cubicBezTo>
                    <a:pt x="1994" y="932"/>
                    <a:pt x="1993" y="951"/>
                    <a:pt x="1989" y="951"/>
                  </a:cubicBezTo>
                  <a:cubicBezTo>
                    <a:pt x="1988" y="951"/>
                    <a:pt x="1986" y="948"/>
                    <a:pt x="1984" y="941"/>
                  </a:cubicBezTo>
                  <a:cubicBezTo>
                    <a:pt x="1987" y="933"/>
                    <a:pt x="1987" y="924"/>
                    <a:pt x="1987" y="914"/>
                  </a:cubicBezTo>
                  <a:cubicBezTo>
                    <a:pt x="1987" y="859"/>
                    <a:pt x="1947" y="766"/>
                    <a:pt x="1936" y="766"/>
                  </a:cubicBezTo>
                  <a:cubicBezTo>
                    <a:pt x="1935" y="766"/>
                    <a:pt x="1935" y="766"/>
                    <a:pt x="1935" y="766"/>
                  </a:cubicBezTo>
                  <a:cubicBezTo>
                    <a:pt x="1933" y="739"/>
                    <a:pt x="1930" y="715"/>
                    <a:pt x="1923" y="688"/>
                  </a:cubicBezTo>
                  <a:cubicBezTo>
                    <a:pt x="1918" y="663"/>
                    <a:pt x="1913" y="641"/>
                    <a:pt x="1903" y="619"/>
                  </a:cubicBezTo>
                  <a:cubicBezTo>
                    <a:pt x="1896" y="587"/>
                    <a:pt x="1876" y="560"/>
                    <a:pt x="1852" y="541"/>
                  </a:cubicBezTo>
                  <a:cubicBezTo>
                    <a:pt x="1852" y="497"/>
                    <a:pt x="1822" y="466"/>
                    <a:pt x="1810" y="466"/>
                  </a:cubicBezTo>
                  <a:cubicBezTo>
                    <a:pt x="1809" y="466"/>
                    <a:pt x="1808" y="467"/>
                    <a:pt x="1807" y="467"/>
                  </a:cubicBezTo>
                  <a:cubicBezTo>
                    <a:pt x="1778" y="369"/>
                    <a:pt x="1712" y="288"/>
                    <a:pt x="1623" y="239"/>
                  </a:cubicBezTo>
                  <a:cubicBezTo>
                    <a:pt x="1623" y="224"/>
                    <a:pt x="1608" y="209"/>
                    <a:pt x="1589" y="194"/>
                  </a:cubicBezTo>
                  <a:cubicBezTo>
                    <a:pt x="1564" y="177"/>
                    <a:pt x="1537" y="165"/>
                    <a:pt x="1513" y="153"/>
                  </a:cubicBezTo>
                  <a:lnTo>
                    <a:pt x="1424" y="113"/>
                  </a:lnTo>
                  <a:cubicBezTo>
                    <a:pt x="1400" y="101"/>
                    <a:pt x="1375" y="84"/>
                    <a:pt x="1356" y="67"/>
                  </a:cubicBezTo>
                  <a:cubicBezTo>
                    <a:pt x="1354" y="69"/>
                    <a:pt x="1352" y="70"/>
                    <a:pt x="1349" y="70"/>
                  </a:cubicBezTo>
                  <a:cubicBezTo>
                    <a:pt x="1337" y="70"/>
                    <a:pt x="1312" y="51"/>
                    <a:pt x="1287" y="51"/>
                  </a:cubicBezTo>
                  <a:cubicBezTo>
                    <a:pt x="1281" y="51"/>
                    <a:pt x="1276" y="52"/>
                    <a:pt x="1270" y="55"/>
                  </a:cubicBezTo>
                  <a:cubicBezTo>
                    <a:pt x="1239" y="38"/>
                    <a:pt x="1207" y="29"/>
                    <a:pt x="1173" y="29"/>
                  </a:cubicBezTo>
                  <a:cubicBezTo>
                    <a:pt x="1166" y="29"/>
                    <a:pt x="1159" y="29"/>
                    <a:pt x="1152" y="30"/>
                  </a:cubicBezTo>
                  <a:cubicBezTo>
                    <a:pt x="1118" y="10"/>
                    <a:pt x="1065" y="1"/>
                    <a:pt x="1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894475" y="3280975"/>
              <a:ext cx="325" cy="150"/>
            </a:xfrm>
            <a:custGeom>
              <a:rect b="b" l="l" r="r" t="t"/>
              <a:pathLst>
                <a:path extrusionOk="0" h="6" w="13">
                  <a:moveTo>
                    <a:pt x="1" y="1"/>
                  </a:moveTo>
                  <a:cubicBezTo>
                    <a:pt x="3" y="3"/>
                    <a:pt x="8" y="3"/>
                    <a:pt x="13" y="6"/>
                  </a:cubicBezTo>
                  <a:cubicBezTo>
                    <a:pt x="10" y="3"/>
                    <a:pt x="5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849700" y="3175975"/>
              <a:ext cx="82975" cy="116350"/>
            </a:xfrm>
            <a:custGeom>
              <a:rect b="b" l="l" r="r" t="t"/>
              <a:pathLst>
                <a:path extrusionOk="0" h="4654" w="3319">
                  <a:moveTo>
                    <a:pt x="1461" y="28"/>
                  </a:moveTo>
                  <a:cubicBezTo>
                    <a:pt x="1479" y="28"/>
                    <a:pt x="1497" y="30"/>
                    <a:pt x="1514" y="35"/>
                  </a:cubicBezTo>
                  <a:cubicBezTo>
                    <a:pt x="1497" y="39"/>
                    <a:pt x="1479" y="41"/>
                    <a:pt x="1461" y="41"/>
                  </a:cubicBezTo>
                  <a:cubicBezTo>
                    <a:pt x="1444" y="41"/>
                    <a:pt x="1426" y="39"/>
                    <a:pt x="1409" y="35"/>
                  </a:cubicBezTo>
                  <a:cubicBezTo>
                    <a:pt x="1426" y="30"/>
                    <a:pt x="1444" y="28"/>
                    <a:pt x="1461" y="28"/>
                  </a:cubicBezTo>
                  <a:close/>
                  <a:moveTo>
                    <a:pt x="2837" y="1586"/>
                  </a:moveTo>
                  <a:cubicBezTo>
                    <a:pt x="2839" y="1591"/>
                    <a:pt x="2840" y="1596"/>
                    <a:pt x="2842" y="1601"/>
                  </a:cubicBezTo>
                  <a:cubicBezTo>
                    <a:pt x="2841" y="1597"/>
                    <a:pt x="2840" y="1592"/>
                    <a:pt x="2837" y="1586"/>
                  </a:cubicBezTo>
                  <a:close/>
                  <a:moveTo>
                    <a:pt x="2832" y="1606"/>
                  </a:moveTo>
                  <a:lnTo>
                    <a:pt x="2832" y="1606"/>
                  </a:lnTo>
                  <a:cubicBezTo>
                    <a:pt x="2833" y="1606"/>
                    <a:pt x="2833" y="1607"/>
                    <a:pt x="2833" y="1607"/>
                  </a:cubicBezTo>
                  <a:lnTo>
                    <a:pt x="2833" y="1607"/>
                  </a:lnTo>
                  <a:cubicBezTo>
                    <a:pt x="2833" y="1607"/>
                    <a:pt x="2833" y="1606"/>
                    <a:pt x="2832" y="1606"/>
                  </a:cubicBezTo>
                  <a:close/>
                  <a:moveTo>
                    <a:pt x="339" y="2743"/>
                  </a:moveTo>
                  <a:cubicBezTo>
                    <a:pt x="339" y="2746"/>
                    <a:pt x="340" y="2748"/>
                    <a:pt x="341" y="2750"/>
                  </a:cubicBezTo>
                  <a:cubicBezTo>
                    <a:pt x="340" y="2748"/>
                    <a:pt x="340" y="2745"/>
                    <a:pt x="339" y="2743"/>
                  </a:cubicBezTo>
                  <a:close/>
                  <a:moveTo>
                    <a:pt x="3201" y="2894"/>
                  </a:moveTo>
                  <a:lnTo>
                    <a:pt x="3201" y="2894"/>
                  </a:lnTo>
                  <a:cubicBezTo>
                    <a:pt x="3202" y="2898"/>
                    <a:pt x="3204" y="2902"/>
                    <a:pt x="3205" y="2905"/>
                  </a:cubicBezTo>
                  <a:cubicBezTo>
                    <a:pt x="3204" y="2901"/>
                    <a:pt x="3203" y="2898"/>
                    <a:pt x="3201" y="2894"/>
                  </a:cubicBezTo>
                  <a:close/>
                  <a:moveTo>
                    <a:pt x="3151" y="3933"/>
                  </a:moveTo>
                  <a:cubicBezTo>
                    <a:pt x="3151" y="3933"/>
                    <a:pt x="3152" y="3933"/>
                    <a:pt x="3152" y="3934"/>
                  </a:cubicBezTo>
                  <a:lnTo>
                    <a:pt x="3152" y="3934"/>
                  </a:lnTo>
                  <a:cubicBezTo>
                    <a:pt x="3152" y="3933"/>
                    <a:pt x="3152" y="3933"/>
                    <a:pt x="3151" y="3933"/>
                  </a:cubicBezTo>
                  <a:close/>
                  <a:moveTo>
                    <a:pt x="1377" y="0"/>
                  </a:moveTo>
                  <a:cubicBezTo>
                    <a:pt x="1307" y="0"/>
                    <a:pt x="1250" y="9"/>
                    <a:pt x="1229" y="28"/>
                  </a:cubicBezTo>
                  <a:cubicBezTo>
                    <a:pt x="1215" y="26"/>
                    <a:pt x="1202" y="23"/>
                    <a:pt x="1191" y="23"/>
                  </a:cubicBezTo>
                  <a:cubicBezTo>
                    <a:pt x="1181" y="23"/>
                    <a:pt x="1173" y="26"/>
                    <a:pt x="1168" y="35"/>
                  </a:cubicBezTo>
                  <a:cubicBezTo>
                    <a:pt x="1176" y="35"/>
                    <a:pt x="1188" y="33"/>
                    <a:pt x="1195" y="33"/>
                  </a:cubicBezTo>
                  <a:cubicBezTo>
                    <a:pt x="1199" y="33"/>
                    <a:pt x="1202" y="33"/>
                    <a:pt x="1202" y="35"/>
                  </a:cubicBezTo>
                  <a:cubicBezTo>
                    <a:pt x="1184" y="37"/>
                    <a:pt x="1168" y="38"/>
                    <a:pt x="1158" y="38"/>
                  </a:cubicBezTo>
                  <a:cubicBezTo>
                    <a:pt x="1140" y="38"/>
                    <a:pt x="1139" y="35"/>
                    <a:pt x="1166" y="25"/>
                  </a:cubicBezTo>
                  <a:lnTo>
                    <a:pt x="1166" y="25"/>
                  </a:lnTo>
                  <a:cubicBezTo>
                    <a:pt x="1097" y="47"/>
                    <a:pt x="1060" y="50"/>
                    <a:pt x="1023" y="74"/>
                  </a:cubicBezTo>
                  <a:cubicBezTo>
                    <a:pt x="977" y="79"/>
                    <a:pt x="930" y="92"/>
                    <a:pt x="886" y="109"/>
                  </a:cubicBezTo>
                  <a:cubicBezTo>
                    <a:pt x="842" y="123"/>
                    <a:pt x="800" y="150"/>
                    <a:pt x="766" y="182"/>
                  </a:cubicBezTo>
                  <a:cubicBezTo>
                    <a:pt x="761" y="180"/>
                    <a:pt x="757" y="178"/>
                    <a:pt x="753" y="178"/>
                  </a:cubicBezTo>
                  <a:cubicBezTo>
                    <a:pt x="728" y="178"/>
                    <a:pt x="708" y="217"/>
                    <a:pt x="683" y="217"/>
                  </a:cubicBezTo>
                  <a:cubicBezTo>
                    <a:pt x="681" y="217"/>
                    <a:pt x="679" y="217"/>
                    <a:pt x="677" y="217"/>
                  </a:cubicBezTo>
                  <a:cubicBezTo>
                    <a:pt x="675" y="229"/>
                    <a:pt x="653" y="244"/>
                    <a:pt x="631" y="261"/>
                  </a:cubicBezTo>
                  <a:cubicBezTo>
                    <a:pt x="608" y="278"/>
                    <a:pt x="584" y="295"/>
                    <a:pt x="559" y="308"/>
                  </a:cubicBezTo>
                  <a:cubicBezTo>
                    <a:pt x="562" y="307"/>
                    <a:pt x="564" y="306"/>
                    <a:pt x="566" y="306"/>
                  </a:cubicBezTo>
                  <a:cubicBezTo>
                    <a:pt x="573" y="306"/>
                    <a:pt x="570" y="315"/>
                    <a:pt x="552" y="330"/>
                  </a:cubicBezTo>
                  <a:cubicBezTo>
                    <a:pt x="550" y="328"/>
                    <a:pt x="548" y="327"/>
                    <a:pt x="544" y="327"/>
                  </a:cubicBezTo>
                  <a:cubicBezTo>
                    <a:pt x="518" y="327"/>
                    <a:pt x="449" y="373"/>
                    <a:pt x="449" y="401"/>
                  </a:cubicBezTo>
                  <a:cubicBezTo>
                    <a:pt x="471" y="384"/>
                    <a:pt x="473" y="369"/>
                    <a:pt x="483" y="369"/>
                  </a:cubicBezTo>
                  <a:cubicBezTo>
                    <a:pt x="491" y="391"/>
                    <a:pt x="446" y="403"/>
                    <a:pt x="454" y="425"/>
                  </a:cubicBezTo>
                  <a:lnTo>
                    <a:pt x="429" y="403"/>
                  </a:lnTo>
                  <a:cubicBezTo>
                    <a:pt x="395" y="443"/>
                    <a:pt x="363" y="484"/>
                    <a:pt x="334" y="528"/>
                  </a:cubicBezTo>
                  <a:cubicBezTo>
                    <a:pt x="311" y="563"/>
                    <a:pt x="284" y="595"/>
                    <a:pt x="250" y="619"/>
                  </a:cubicBezTo>
                  <a:cubicBezTo>
                    <a:pt x="230" y="683"/>
                    <a:pt x="186" y="742"/>
                    <a:pt x="152" y="806"/>
                  </a:cubicBezTo>
                  <a:cubicBezTo>
                    <a:pt x="142" y="823"/>
                    <a:pt x="130" y="835"/>
                    <a:pt x="125" y="855"/>
                  </a:cubicBezTo>
                  <a:cubicBezTo>
                    <a:pt x="117" y="872"/>
                    <a:pt x="110" y="887"/>
                    <a:pt x="103" y="902"/>
                  </a:cubicBezTo>
                  <a:cubicBezTo>
                    <a:pt x="88" y="931"/>
                    <a:pt x="81" y="963"/>
                    <a:pt x="73" y="995"/>
                  </a:cubicBezTo>
                  <a:cubicBezTo>
                    <a:pt x="73" y="1005"/>
                    <a:pt x="74" y="1008"/>
                    <a:pt x="76" y="1008"/>
                  </a:cubicBezTo>
                  <a:cubicBezTo>
                    <a:pt x="79" y="1008"/>
                    <a:pt x="85" y="997"/>
                    <a:pt x="87" y="997"/>
                  </a:cubicBezTo>
                  <a:lnTo>
                    <a:pt x="87" y="997"/>
                  </a:lnTo>
                  <a:cubicBezTo>
                    <a:pt x="88" y="997"/>
                    <a:pt x="88" y="1001"/>
                    <a:pt x="86" y="1012"/>
                  </a:cubicBezTo>
                  <a:cubicBezTo>
                    <a:pt x="86" y="1015"/>
                    <a:pt x="63" y="1034"/>
                    <a:pt x="63" y="1039"/>
                  </a:cubicBezTo>
                  <a:cubicBezTo>
                    <a:pt x="56" y="1059"/>
                    <a:pt x="54" y="1081"/>
                    <a:pt x="51" y="1100"/>
                  </a:cubicBezTo>
                  <a:cubicBezTo>
                    <a:pt x="46" y="1127"/>
                    <a:pt x="41" y="1152"/>
                    <a:pt x="36" y="1179"/>
                  </a:cubicBezTo>
                  <a:cubicBezTo>
                    <a:pt x="34" y="1199"/>
                    <a:pt x="29" y="1221"/>
                    <a:pt x="29" y="1240"/>
                  </a:cubicBezTo>
                  <a:cubicBezTo>
                    <a:pt x="29" y="1260"/>
                    <a:pt x="29" y="1277"/>
                    <a:pt x="32" y="1297"/>
                  </a:cubicBezTo>
                  <a:cubicBezTo>
                    <a:pt x="0" y="1371"/>
                    <a:pt x="16" y="1540"/>
                    <a:pt x="35" y="1586"/>
                  </a:cubicBezTo>
                  <a:lnTo>
                    <a:pt x="35" y="1586"/>
                  </a:lnTo>
                  <a:cubicBezTo>
                    <a:pt x="35" y="1586"/>
                    <a:pt x="35" y="1586"/>
                    <a:pt x="34" y="1586"/>
                  </a:cubicBezTo>
                  <a:cubicBezTo>
                    <a:pt x="31" y="1586"/>
                    <a:pt x="30" y="1618"/>
                    <a:pt x="34" y="1655"/>
                  </a:cubicBezTo>
                  <a:cubicBezTo>
                    <a:pt x="39" y="1694"/>
                    <a:pt x="51" y="1734"/>
                    <a:pt x="71" y="1768"/>
                  </a:cubicBezTo>
                  <a:cubicBezTo>
                    <a:pt x="76" y="1869"/>
                    <a:pt x="137" y="2063"/>
                    <a:pt x="176" y="2198"/>
                  </a:cubicBezTo>
                  <a:cubicBezTo>
                    <a:pt x="232" y="2389"/>
                    <a:pt x="292" y="2585"/>
                    <a:pt x="339" y="2743"/>
                  </a:cubicBezTo>
                  <a:lnTo>
                    <a:pt x="339" y="2743"/>
                  </a:lnTo>
                  <a:cubicBezTo>
                    <a:pt x="337" y="2731"/>
                    <a:pt x="339" y="2715"/>
                    <a:pt x="344" y="2715"/>
                  </a:cubicBezTo>
                  <a:cubicBezTo>
                    <a:pt x="346" y="2715"/>
                    <a:pt x="349" y="2719"/>
                    <a:pt x="353" y="2730"/>
                  </a:cubicBezTo>
                  <a:cubicBezTo>
                    <a:pt x="358" y="2757"/>
                    <a:pt x="338" y="2745"/>
                    <a:pt x="341" y="2767"/>
                  </a:cubicBezTo>
                  <a:cubicBezTo>
                    <a:pt x="419" y="2993"/>
                    <a:pt x="486" y="3238"/>
                    <a:pt x="557" y="3494"/>
                  </a:cubicBezTo>
                  <a:cubicBezTo>
                    <a:pt x="574" y="3558"/>
                    <a:pt x="591" y="3621"/>
                    <a:pt x="611" y="3685"/>
                  </a:cubicBezTo>
                  <a:cubicBezTo>
                    <a:pt x="633" y="3749"/>
                    <a:pt x="658" y="3813"/>
                    <a:pt x="687" y="3874"/>
                  </a:cubicBezTo>
                  <a:cubicBezTo>
                    <a:pt x="716" y="3936"/>
                    <a:pt x="751" y="3994"/>
                    <a:pt x="790" y="4048"/>
                  </a:cubicBezTo>
                  <a:cubicBezTo>
                    <a:pt x="832" y="4102"/>
                    <a:pt x="876" y="4154"/>
                    <a:pt x="925" y="4201"/>
                  </a:cubicBezTo>
                  <a:cubicBezTo>
                    <a:pt x="935" y="4215"/>
                    <a:pt x="945" y="4233"/>
                    <a:pt x="959" y="4247"/>
                  </a:cubicBezTo>
                  <a:cubicBezTo>
                    <a:pt x="974" y="4262"/>
                    <a:pt x="989" y="4279"/>
                    <a:pt x="1004" y="4294"/>
                  </a:cubicBezTo>
                  <a:cubicBezTo>
                    <a:pt x="1021" y="4311"/>
                    <a:pt x="1038" y="4328"/>
                    <a:pt x="1055" y="4345"/>
                  </a:cubicBezTo>
                  <a:lnTo>
                    <a:pt x="1112" y="4390"/>
                  </a:lnTo>
                  <a:cubicBezTo>
                    <a:pt x="1146" y="4417"/>
                    <a:pt x="1180" y="4441"/>
                    <a:pt x="1220" y="4463"/>
                  </a:cubicBezTo>
                  <a:cubicBezTo>
                    <a:pt x="1249" y="4483"/>
                    <a:pt x="1274" y="4498"/>
                    <a:pt x="1288" y="4505"/>
                  </a:cubicBezTo>
                  <a:cubicBezTo>
                    <a:pt x="1323" y="4525"/>
                    <a:pt x="1360" y="4542"/>
                    <a:pt x="1396" y="4557"/>
                  </a:cubicBezTo>
                  <a:cubicBezTo>
                    <a:pt x="1436" y="4569"/>
                    <a:pt x="1475" y="4581"/>
                    <a:pt x="1514" y="4591"/>
                  </a:cubicBezTo>
                  <a:lnTo>
                    <a:pt x="1634" y="4613"/>
                  </a:lnTo>
                  <a:cubicBezTo>
                    <a:pt x="1676" y="4620"/>
                    <a:pt x="1715" y="4623"/>
                    <a:pt x="1755" y="4630"/>
                  </a:cubicBezTo>
                  <a:cubicBezTo>
                    <a:pt x="1750" y="4635"/>
                    <a:pt x="1745" y="4638"/>
                    <a:pt x="1740" y="4640"/>
                  </a:cubicBezTo>
                  <a:cubicBezTo>
                    <a:pt x="1767" y="4641"/>
                    <a:pt x="1778" y="4643"/>
                    <a:pt x="1787" y="4643"/>
                  </a:cubicBezTo>
                  <a:cubicBezTo>
                    <a:pt x="1794" y="4643"/>
                    <a:pt x="1800" y="4642"/>
                    <a:pt x="1814" y="4638"/>
                  </a:cubicBezTo>
                  <a:cubicBezTo>
                    <a:pt x="1838" y="4643"/>
                    <a:pt x="1863" y="4647"/>
                    <a:pt x="1887" y="4650"/>
                  </a:cubicBezTo>
                  <a:cubicBezTo>
                    <a:pt x="1905" y="4652"/>
                    <a:pt x="1923" y="4653"/>
                    <a:pt x="1941" y="4653"/>
                  </a:cubicBezTo>
                  <a:cubicBezTo>
                    <a:pt x="1949" y="4653"/>
                    <a:pt x="1956" y="4653"/>
                    <a:pt x="1963" y="4652"/>
                  </a:cubicBezTo>
                  <a:cubicBezTo>
                    <a:pt x="1990" y="4652"/>
                    <a:pt x="2017" y="4652"/>
                    <a:pt x="2042" y="4650"/>
                  </a:cubicBezTo>
                  <a:lnTo>
                    <a:pt x="2116" y="4638"/>
                  </a:lnTo>
                  <a:cubicBezTo>
                    <a:pt x="2140" y="4633"/>
                    <a:pt x="2162" y="4633"/>
                    <a:pt x="2182" y="4625"/>
                  </a:cubicBezTo>
                  <a:cubicBezTo>
                    <a:pt x="2202" y="4620"/>
                    <a:pt x="2219" y="4616"/>
                    <a:pt x="2236" y="4613"/>
                  </a:cubicBezTo>
                  <a:cubicBezTo>
                    <a:pt x="2249" y="4608"/>
                    <a:pt x="2262" y="4606"/>
                    <a:pt x="2276" y="4606"/>
                  </a:cubicBezTo>
                  <a:cubicBezTo>
                    <a:pt x="2284" y="4606"/>
                    <a:pt x="2292" y="4606"/>
                    <a:pt x="2300" y="4608"/>
                  </a:cubicBezTo>
                  <a:lnTo>
                    <a:pt x="2295" y="4547"/>
                  </a:lnTo>
                  <a:lnTo>
                    <a:pt x="2295" y="4547"/>
                  </a:lnTo>
                  <a:cubicBezTo>
                    <a:pt x="2290" y="4549"/>
                    <a:pt x="2297" y="4557"/>
                    <a:pt x="2283" y="4561"/>
                  </a:cubicBezTo>
                  <a:cubicBezTo>
                    <a:pt x="2216" y="4579"/>
                    <a:pt x="2150" y="4591"/>
                    <a:pt x="2084" y="4596"/>
                  </a:cubicBezTo>
                  <a:lnTo>
                    <a:pt x="2030" y="4603"/>
                  </a:lnTo>
                  <a:lnTo>
                    <a:pt x="1983" y="4603"/>
                  </a:lnTo>
                  <a:cubicBezTo>
                    <a:pt x="1961" y="4603"/>
                    <a:pt x="1939" y="4608"/>
                    <a:pt x="1917" y="4613"/>
                  </a:cubicBezTo>
                  <a:cubicBezTo>
                    <a:pt x="1917" y="4606"/>
                    <a:pt x="1897" y="4608"/>
                    <a:pt x="1902" y="4598"/>
                  </a:cubicBezTo>
                  <a:cubicBezTo>
                    <a:pt x="1767" y="4596"/>
                    <a:pt x="1634" y="4576"/>
                    <a:pt x="1507" y="4539"/>
                  </a:cubicBezTo>
                  <a:cubicBezTo>
                    <a:pt x="1374" y="4500"/>
                    <a:pt x="1254" y="4434"/>
                    <a:pt x="1153" y="4343"/>
                  </a:cubicBezTo>
                  <a:cubicBezTo>
                    <a:pt x="1112" y="4328"/>
                    <a:pt x="1075" y="4304"/>
                    <a:pt x="1045" y="4269"/>
                  </a:cubicBezTo>
                  <a:cubicBezTo>
                    <a:pt x="1028" y="4250"/>
                    <a:pt x="1006" y="4230"/>
                    <a:pt x="989" y="4208"/>
                  </a:cubicBezTo>
                  <a:cubicBezTo>
                    <a:pt x="972" y="4186"/>
                    <a:pt x="955" y="4164"/>
                    <a:pt x="937" y="4144"/>
                  </a:cubicBezTo>
                  <a:cubicBezTo>
                    <a:pt x="910" y="4120"/>
                    <a:pt x="876" y="4071"/>
                    <a:pt x="842" y="4031"/>
                  </a:cubicBezTo>
                  <a:cubicBezTo>
                    <a:pt x="824" y="4007"/>
                    <a:pt x="807" y="3982"/>
                    <a:pt x="790" y="3963"/>
                  </a:cubicBezTo>
                  <a:cubicBezTo>
                    <a:pt x="785" y="3940"/>
                    <a:pt x="778" y="3923"/>
                    <a:pt x="763" y="3906"/>
                  </a:cubicBezTo>
                  <a:cubicBezTo>
                    <a:pt x="758" y="3894"/>
                    <a:pt x="754" y="3885"/>
                    <a:pt x="757" y="3885"/>
                  </a:cubicBezTo>
                  <a:cubicBezTo>
                    <a:pt x="759" y="3885"/>
                    <a:pt x="761" y="3886"/>
                    <a:pt x="766" y="3889"/>
                  </a:cubicBezTo>
                  <a:cubicBezTo>
                    <a:pt x="739" y="3859"/>
                    <a:pt x="739" y="3825"/>
                    <a:pt x="707" y="3803"/>
                  </a:cubicBezTo>
                  <a:cubicBezTo>
                    <a:pt x="712" y="3803"/>
                    <a:pt x="709" y="3796"/>
                    <a:pt x="707" y="3786"/>
                  </a:cubicBezTo>
                  <a:cubicBezTo>
                    <a:pt x="704" y="3771"/>
                    <a:pt x="699" y="3759"/>
                    <a:pt x="694" y="3744"/>
                  </a:cubicBezTo>
                  <a:cubicBezTo>
                    <a:pt x="682" y="3712"/>
                    <a:pt x="662" y="3670"/>
                    <a:pt x="648" y="3636"/>
                  </a:cubicBezTo>
                  <a:cubicBezTo>
                    <a:pt x="653" y="3631"/>
                    <a:pt x="662" y="3631"/>
                    <a:pt x="658" y="3614"/>
                  </a:cubicBezTo>
                  <a:cubicBezTo>
                    <a:pt x="611" y="3548"/>
                    <a:pt x="616" y="3447"/>
                    <a:pt x="574" y="3388"/>
                  </a:cubicBezTo>
                  <a:cubicBezTo>
                    <a:pt x="554" y="3288"/>
                    <a:pt x="454" y="2961"/>
                    <a:pt x="378" y="2718"/>
                  </a:cubicBezTo>
                  <a:cubicBezTo>
                    <a:pt x="378" y="2718"/>
                    <a:pt x="379" y="2717"/>
                    <a:pt x="379" y="2717"/>
                  </a:cubicBezTo>
                  <a:cubicBezTo>
                    <a:pt x="383" y="2717"/>
                    <a:pt x="387" y="2723"/>
                    <a:pt x="388" y="2723"/>
                  </a:cubicBezTo>
                  <a:cubicBezTo>
                    <a:pt x="389" y="2723"/>
                    <a:pt x="389" y="2721"/>
                    <a:pt x="388" y="2713"/>
                  </a:cubicBezTo>
                  <a:cubicBezTo>
                    <a:pt x="309" y="2492"/>
                    <a:pt x="282" y="2296"/>
                    <a:pt x="208" y="2168"/>
                  </a:cubicBezTo>
                  <a:lnTo>
                    <a:pt x="208" y="2168"/>
                  </a:lnTo>
                  <a:cubicBezTo>
                    <a:pt x="209" y="2169"/>
                    <a:pt x="210" y="2169"/>
                    <a:pt x="211" y="2169"/>
                  </a:cubicBezTo>
                  <a:cubicBezTo>
                    <a:pt x="233" y="2169"/>
                    <a:pt x="183" y="2055"/>
                    <a:pt x="203" y="2055"/>
                  </a:cubicBezTo>
                  <a:cubicBezTo>
                    <a:pt x="203" y="2055"/>
                    <a:pt x="203" y="2055"/>
                    <a:pt x="203" y="2055"/>
                  </a:cubicBezTo>
                  <a:cubicBezTo>
                    <a:pt x="171" y="1994"/>
                    <a:pt x="147" y="1928"/>
                    <a:pt x="132" y="1861"/>
                  </a:cubicBezTo>
                  <a:cubicBezTo>
                    <a:pt x="130" y="1842"/>
                    <a:pt x="122" y="1820"/>
                    <a:pt x="117" y="1800"/>
                  </a:cubicBezTo>
                  <a:cubicBezTo>
                    <a:pt x="115" y="1790"/>
                    <a:pt x="113" y="1778"/>
                    <a:pt x="110" y="1768"/>
                  </a:cubicBezTo>
                  <a:cubicBezTo>
                    <a:pt x="110" y="1758"/>
                    <a:pt x="108" y="1746"/>
                    <a:pt x="105" y="1734"/>
                  </a:cubicBezTo>
                  <a:cubicBezTo>
                    <a:pt x="95" y="1687"/>
                    <a:pt x="88" y="1640"/>
                    <a:pt x="83" y="1591"/>
                  </a:cubicBezTo>
                  <a:cubicBezTo>
                    <a:pt x="56" y="1390"/>
                    <a:pt x="68" y="1186"/>
                    <a:pt x="122" y="990"/>
                  </a:cubicBezTo>
                  <a:cubicBezTo>
                    <a:pt x="149" y="912"/>
                    <a:pt x="156" y="863"/>
                    <a:pt x="169" y="863"/>
                  </a:cubicBezTo>
                  <a:cubicBezTo>
                    <a:pt x="171" y="863"/>
                    <a:pt x="172" y="864"/>
                    <a:pt x="174" y="865"/>
                  </a:cubicBezTo>
                  <a:cubicBezTo>
                    <a:pt x="189" y="840"/>
                    <a:pt x="179" y="835"/>
                    <a:pt x="184" y="821"/>
                  </a:cubicBezTo>
                  <a:cubicBezTo>
                    <a:pt x="206" y="786"/>
                    <a:pt x="230" y="749"/>
                    <a:pt x="257" y="715"/>
                  </a:cubicBezTo>
                  <a:cubicBezTo>
                    <a:pt x="270" y="698"/>
                    <a:pt x="282" y="678"/>
                    <a:pt x="294" y="661"/>
                  </a:cubicBezTo>
                  <a:cubicBezTo>
                    <a:pt x="307" y="641"/>
                    <a:pt x="321" y="627"/>
                    <a:pt x="336" y="609"/>
                  </a:cubicBezTo>
                  <a:cubicBezTo>
                    <a:pt x="348" y="590"/>
                    <a:pt x="361" y="573"/>
                    <a:pt x="373" y="555"/>
                  </a:cubicBezTo>
                  <a:cubicBezTo>
                    <a:pt x="385" y="538"/>
                    <a:pt x="400" y="524"/>
                    <a:pt x="410" y="509"/>
                  </a:cubicBezTo>
                  <a:cubicBezTo>
                    <a:pt x="434" y="477"/>
                    <a:pt x="454" y="447"/>
                    <a:pt x="476" y="423"/>
                  </a:cubicBezTo>
                  <a:cubicBezTo>
                    <a:pt x="483" y="428"/>
                    <a:pt x="486" y="438"/>
                    <a:pt x="481" y="447"/>
                  </a:cubicBezTo>
                  <a:cubicBezTo>
                    <a:pt x="503" y="428"/>
                    <a:pt x="527" y="396"/>
                    <a:pt x="542" y="379"/>
                  </a:cubicBezTo>
                  <a:cubicBezTo>
                    <a:pt x="551" y="368"/>
                    <a:pt x="558" y="362"/>
                    <a:pt x="561" y="362"/>
                  </a:cubicBezTo>
                  <a:lnTo>
                    <a:pt x="561" y="362"/>
                  </a:lnTo>
                  <a:cubicBezTo>
                    <a:pt x="564" y="362"/>
                    <a:pt x="563" y="367"/>
                    <a:pt x="557" y="379"/>
                  </a:cubicBezTo>
                  <a:cubicBezTo>
                    <a:pt x="608" y="332"/>
                    <a:pt x="662" y="290"/>
                    <a:pt x="721" y="254"/>
                  </a:cubicBezTo>
                  <a:cubicBezTo>
                    <a:pt x="763" y="224"/>
                    <a:pt x="810" y="197"/>
                    <a:pt x="856" y="177"/>
                  </a:cubicBezTo>
                  <a:lnTo>
                    <a:pt x="891" y="160"/>
                  </a:lnTo>
                  <a:lnTo>
                    <a:pt x="928" y="146"/>
                  </a:lnTo>
                  <a:lnTo>
                    <a:pt x="1009" y="119"/>
                  </a:lnTo>
                  <a:cubicBezTo>
                    <a:pt x="1038" y="109"/>
                    <a:pt x="1072" y="104"/>
                    <a:pt x="1107" y="96"/>
                  </a:cubicBezTo>
                  <a:cubicBezTo>
                    <a:pt x="1126" y="92"/>
                    <a:pt x="1144" y="87"/>
                    <a:pt x="1166" y="84"/>
                  </a:cubicBezTo>
                  <a:lnTo>
                    <a:pt x="1227" y="77"/>
                  </a:lnTo>
                  <a:cubicBezTo>
                    <a:pt x="1229" y="72"/>
                    <a:pt x="1225" y="60"/>
                    <a:pt x="1239" y="60"/>
                  </a:cubicBezTo>
                  <a:cubicBezTo>
                    <a:pt x="1254" y="60"/>
                    <a:pt x="1279" y="57"/>
                    <a:pt x="1310" y="57"/>
                  </a:cubicBezTo>
                  <a:lnTo>
                    <a:pt x="1409" y="57"/>
                  </a:lnTo>
                  <a:cubicBezTo>
                    <a:pt x="1434" y="59"/>
                    <a:pt x="1457" y="61"/>
                    <a:pt x="1474" y="61"/>
                  </a:cubicBezTo>
                  <a:cubicBezTo>
                    <a:pt x="1501" y="61"/>
                    <a:pt x="1513" y="57"/>
                    <a:pt x="1497" y="45"/>
                  </a:cubicBezTo>
                  <a:lnTo>
                    <a:pt x="1497" y="45"/>
                  </a:lnTo>
                  <a:cubicBezTo>
                    <a:pt x="1559" y="49"/>
                    <a:pt x="1576" y="68"/>
                    <a:pt x="1600" y="68"/>
                  </a:cubicBezTo>
                  <a:cubicBezTo>
                    <a:pt x="1605" y="68"/>
                    <a:pt x="1611" y="67"/>
                    <a:pt x="1617" y="65"/>
                  </a:cubicBezTo>
                  <a:cubicBezTo>
                    <a:pt x="1617" y="81"/>
                    <a:pt x="1635" y="86"/>
                    <a:pt x="1652" y="86"/>
                  </a:cubicBezTo>
                  <a:cubicBezTo>
                    <a:pt x="1666" y="86"/>
                    <a:pt x="1679" y="82"/>
                    <a:pt x="1680" y="77"/>
                  </a:cubicBezTo>
                  <a:lnTo>
                    <a:pt x="1680" y="77"/>
                  </a:lnTo>
                  <a:cubicBezTo>
                    <a:pt x="1685" y="85"/>
                    <a:pt x="1717" y="90"/>
                    <a:pt x="1706" y="101"/>
                  </a:cubicBezTo>
                  <a:cubicBezTo>
                    <a:pt x="1757" y="114"/>
                    <a:pt x="1809" y="126"/>
                    <a:pt x="1858" y="146"/>
                  </a:cubicBezTo>
                  <a:cubicBezTo>
                    <a:pt x="1885" y="155"/>
                    <a:pt x="1914" y="163"/>
                    <a:pt x="1944" y="177"/>
                  </a:cubicBezTo>
                  <a:lnTo>
                    <a:pt x="2030" y="219"/>
                  </a:lnTo>
                  <a:cubicBezTo>
                    <a:pt x="2147" y="285"/>
                    <a:pt x="2256" y="371"/>
                    <a:pt x="2346" y="472"/>
                  </a:cubicBezTo>
                  <a:cubicBezTo>
                    <a:pt x="2459" y="570"/>
                    <a:pt x="2550" y="693"/>
                    <a:pt x="2609" y="830"/>
                  </a:cubicBezTo>
                  <a:cubicBezTo>
                    <a:pt x="2668" y="956"/>
                    <a:pt x="2690" y="1093"/>
                    <a:pt x="2732" y="1272"/>
                  </a:cubicBezTo>
                  <a:cubicBezTo>
                    <a:pt x="2759" y="1326"/>
                    <a:pt x="2766" y="1429"/>
                    <a:pt x="2800" y="1439"/>
                  </a:cubicBezTo>
                  <a:cubicBezTo>
                    <a:pt x="2788" y="1454"/>
                    <a:pt x="2823" y="1543"/>
                    <a:pt x="2837" y="1586"/>
                  </a:cubicBezTo>
                  <a:lnTo>
                    <a:pt x="2837" y="1586"/>
                  </a:lnTo>
                  <a:cubicBezTo>
                    <a:pt x="2834" y="1571"/>
                    <a:pt x="2833" y="1556"/>
                    <a:pt x="2835" y="1540"/>
                  </a:cubicBezTo>
                  <a:lnTo>
                    <a:pt x="2835" y="1540"/>
                  </a:lnTo>
                  <a:cubicBezTo>
                    <a:pt x="2845" y="1564"/>
                    <a:pt x="2850" y="1589"/>
                    <a:pt x="2852" y="1616"/>
                  </a:cubicBezTo>
                  <a:cubicBezTo>
                    <a:pt x="2849" y="1608"/>
                    <a:pt x="2847" y="1605"/>
                    <a:pt x="2846" y="1605"/>
                  </a:cubicBezTo>
                  <a:cubicBezTo>
                    <a:pt x="2844" y="1605"/>
                    <a:pt x="2844" y="1616"/>
                    <a:pt x="2841" y="1616"/>
                  </a:cubicBezTo>
                  <a:cubicBezTo>
                    <a:pt x="2839" y="1616"/>
                    <a:pt x="2837" y="1613"/>
                    <a:pt x="2833" y="1607"/>
                  </a:cubicBezTo>
                  <a:lnTo>
                    <a:pt x="2833" y="1607"/>
                  </a:lnTo>
                  <a:cubicBezTo>
                    <a:pt x="2884" y="1693"/>
                    <a:pt x="2888" y="1833"/>
                    <a:pt x="2914" y="1833"/>
                  </a:cubicBezTo>
                  <a:cubicBezTo>
                    <a:pt x="2915" y="1833"/>
                    <a:pt x="2917" y="1833"/>
                    <a:pt x="2918" y="1832"/>
                  </a:cubicBezTo>
                  <a:lnTo>
                    <a:pt x="2918" y="1832"/>
                  </a:lnTo>
                  <a:cubicBezTo>
                    <a:pt x="2904" y="1915"/>
                    <a:pt x="2926" y="1903"/>
                    <a:pt x="2960" y="1994"/>
                  </a:cubicBezTo>
                  <a:cubicBezTo>
                    <a:pt x="2956" y="1989"/>
                    <a:pt x="2954" y="1987"/>
                    <a:pt x="2952" y="1987"/>
                  </a:cubicBezTo>
                  <a:lnTo>
                    <a:pt x="2952" y="1987"/>
                  </a:lnTo>
                  <a:cubicBezTo>
                    <a:pt x="2940" y="1987"/>
                    <a:pt x="3000" y="2138"/>
                    <a:pt x="2990" y="2138"/>
                  </a:cubicBezTo>
                  <a:cubicBezTo>
                    <a:pt x="2988" y="2138"/>
                    <a:pt x="2983" y="2132"/>
                    <a:pt x="2975" y="2119"/>
                  </a:cubicBezTo>
                  <a:lnTo>
                    <a:pt x="2975" y="2119"/>
                  </a:lnTo>
                  <a:cubicBezTo>
                    <a:pt x="3021" y="2247"/>
                    <a:pt x="3007" y="2269"/>
                    <a:pt x="3046" y="2399"/>
                  </a:cubicBezTo>
                  <a:cubicBezTo>
                    <a:pt x="3050" y="2399"/>
                    <a:pt x="3053" y="2397"/>
                    <a:pt x="3057" y="2397"/>
                  </a:cubicBezTo>
                  <a:cubicBezTo>
                    <a:pt x="3060" y="2397"/>
                    <a:pt x="3063" y="2399"/>
                    <a:pt x="3066" y="2406"/>
                  </a:cubicBezTo>
                  <a:cubicBezTo>
                    <a:pt x="3066" y="2448"/>
                    <a:pt x="3072" y="2465"/>
                    <a:pt x="3081" y="2465"/>
                  </a:cubicBezTo>
                  <a:cubicBezTo>
                    <a:pt x="3082" y="2465"/>
                    <a:pt x="3082" y="2465"/>
                    <a:pt x="3083" y="2465"/>
                  </a:cubicBezTo>
                  <a:cubicBezTo>
                    <a:pt x="3083" y="2514"/>
                    <a:pt x="3122" y="2644"/>
                    <a:pt x="3144" y="2669"/>
                  </a:cubicBezTo>
                  <a:cubicBezTo>
                    <a:pt x="3137" y="2716"/>
                    <a:pt x="3168" y="2815"/>
                    <a:pt x="3201" y="2894"/>
                  </a:cubicBezTo>
                  <a:lnTo>
                    <a:pt x="3201" y="2894"/>
                  </a:lnTo>
                  <a:cubicBezTo>
                    <a:pt x="3196" y="2879"/>
                    <a:pt x="3196" y="2860"/>
                    <a:pt x="3199" y="2860"/>
                  </a:cubicBezTo>
                  <a:lnTo>
                    <a:pt x="3199" y="2860"/>
                  </a:lnTo>
                  <a:cubicBezTo>
                    <a:pt x="3201" y="2860"/>
                    <a:pt x="3203" y="2864"/>
                    <a:pt x="3205" y="2873"/>
                  </a:cubicBezTo>
                  <a:cubicBezTo>
                    <a:pt x="3205" y="2883"/>
                    <a:pt x="3203" y="2895"/>
                    <a:pt x="3205" y="2905"/>
                  </a:cubicBezTo>
                  <a:cubicBezTo>
                    <a:pt x="3208" y="2972"/>
                    <a:pt x="3248" y="3094"/>
                    <a:pt x="3254" y="3094"/>
                  </a:cubicBezTo>
                  <a:cubicBezTo>
                    <a:pt x="3254" y="3094"/>
                    <a:pt x="3254" y="3094"/>
                    <a:pt x="3255" y="3094"/>
                  </a:cubicBezTo>
                  <a:cubicBezTo>
                    <a:pt x="3255" y="3126"/>
                    <a:pt x="3257" y="3157"/>
                    <a:pt x="3257" y="3189"/>
                  </a:cubicBezTo>
                  <a:lnTo>
                    <a:pt x="3257" y="3278"/>
                  </a:lnTo>
                  <a:cubicBezTo>
                    <a:pt x="3259" y="3334"/>
                    <a:pt x="3259" y="3376"/>
                    <a:pt x="3272" y="3391"/>
                  </a:cubicBezTo>
                  <a:cubicBezTo>
                    <a:pt x="3259" y="3413"/>
                    <a:pt x="3255" y="3435"/>
                    <a:pt x="3255" y="3459"/>
                  </a:cubicBezTo>
                  <a:cubicBezTo>
                    <a:pt x="3252" y="3479"/>
                    <a:pt x="3255" y="3494"/>
                    <a:pt x="3259" y="3494"/>
                  </a:cubicBezTo>
                  <a:cubicBezTo>
                    <a:pt x="3228" y="3589"/>
                    <a:pt x="3186" y="3717"/>
                    <a:pt x="3154" y="3837"/>
                  </a:cubicBezTo>
                  <a:cubicBezTo>
                    <a:pt x="3137" y="3852"/>
                    <a:pt x="3122" y="3872"/>
                    <a:pt x="3115" y="3891"/>
                  </a:cubicBezTo>
                  <a:cubicBezTo>
                    <a:pt x="3110" y="3906"/>
                    <a:pt x="3102" y="3921"/>
                    <a:pt x="3097" y="3938"/>
                  </a:cubicBezTo>
                  <a:lnTo>
                    <a:pt x="3073" y="3990"/>
                  </a:lnTo>
                  <a:cubicBezTo>
                    <a:pt x="3041" y="4061"/>
                    <a:pt x="2994" y="4132"/>
                    <a:pt x="2943" y="4161"/>
                  </a:cubicBezTo>
                  <a:cubicBezTo>
                    <a:pt x="2953" y="4176"/>
                    <a:pt x="2891" y="4208"/>
                    <a:pt x="2886" y="4250"/>
                  </a:cubicBezTo>
                  <a:cubicBezTo>
                    <a:pt x="2845" y="4277"/>
                    <a:pt x="2805" y="4311"/>
                    <a:pt x="2776" y="4350"/>
                  </a:cubicBezTo>
                  <a:cubicBezTo>
                    <a:pt x="2702" y="4382"/>
                    <a:pt x="2594" y="4463"/>
                    <a:pt x="2489" y="4517"/>
                  </a:cubicBezTo>
                  <a:cubicBezTo>
                    <a:pt x="2418" y="4530"/>
                    <a:pt x="2415" y="4539"/>
                    <a:pt x="2305" y="4584"/>
                  </a:cubicBezTo>
                  <a:cubicBezTo>
                    <a:pt x="2318" y="4580"/>
                    <a:pt x="2355" y="4568"/>
                    <a:pt x="2368" y="4568"/>
                  </a:cubicBezTo>
                  <a:cubicBezTo>
                    <a:pt x="2374" y="4568"/>
                    <a:pt x="2375" y="4570"/>
                    <a:pt x="2368" y="4576"/>
                  </a:cubicBezTo>
                  <a:cubicBezTo>
                    <a:pt x="2368" y="4575"/>
                    <a:pt x="2367" y="4575"/>
                    <a:pt x="2365" y="4575"/>
                  </a:cubicBezTo>
                  <a:cubicBezTo>
                    <a:pt x="2354" y="4575"/>
                    <a:pt x="2327" y="4585"/>
                    <a:pt x="2327" y="4591"/>
                  </a:cubicBezTo>
                  <a:cubicBezTo>
                    <a:pt x="2344" y="4585"/>
                    <a:pt x="2352" y="4583"/>
                    <a:pt x="2354" y="4583"/>
                  </a:cubicBezTo>
                  <a:cubicBezTo>
                    <a:pt x="2361" y="4583"/>
                    <a:pt x="2313" y="4603"/>
                    <a:pt x="2317" y="4608"/>
                  </a:cubicBezTo>
                  <a:cubicBezTo>
                    <a:pt x="2321" y="4607"/>
                    <a:pt x="2323" y="4607"/>
                    <a:pt x="2325" y="4607"/>
                  </a:cubicBezTo>
                  <a:cubicBezTo>
                    <a:pt x="2331" y="4607"/>
                    <a:pt x="2325" y="4612"/>
                    <a:pt x="2319" y="4618"/>
                  </a:cubicBezTo>
                  <a:cubicBezTo>
                    <a:pt x="2364" y="4606"/>
                    <a:pt x="2391" y="4596"/>
                    <a:pt x="2418" y="4586"/>
                  </a:cubicBezTo>
                  <a:cubicBezTo>
                    <a:pt x="2430" y="4581"/>
                    <a:pt x="2440" y="4576"/>
                    <a:pt x="2452" y="4571"/>
                  </a:cubicBezTo>
                  <a:cubicBezTo>
                    <a:pt x="2463" y="4565"/>
                    <a:pt x="2474" y="4558"/>
                    <a:pt x="2485" y="4549"/>
                  </a:cubicBezTo>
                  <a:lnTo>
                    <a:pt x="2485" y="4549"/>
                  </a:lnTo>
                  <a:cubicBezTo>
                    <a:pt x="2477" y="4556"/>
                    <a:pt x="2478" y="4559"/>
                    <a:pt x="2483" y="4559"/>
                  </a:cubicBezTo>
                  <a:cubicBezTo>
                    <a:pt x="2497" y="4559"/>
                    <a:pt x="2542" y="4540"/>
                    <a:pt x="2535" y="4537"/>
                  </a:cubicBezTo>
                  <a:lnTo>
                    <a:pt x="2535" y="4537"/>
                  </a:lnTo>
                  <a:cubicBezTo>
                    <a:pt x="2532" y="4539"/>
                    <a:pt x="2526" y="4539"/>
                    <a:pt x="2519" y="4539"/>
                  </a:cubicBezTo>
                  <a:cubicBezTo>
                    <a:pt x="2507" y="4539"/>
                    <a:pt x="2495" y="4536"/>
                    <a:pt x="2513" y="4530"/>
                  </a:cubicBezTo>
                  <a:lnTo>
                    <a:pt x="2513" y="4530"/>
                  </a:lnTo>
                  <a:cubicBezTo>
                    <a:pt x="2514" y="4530"/>
                    <a:pt x="2516" y="4531"/>
                    <a:pt x="2518" y="4531"/>
                  </a:cubicBezTo>
                  <a:cubicBezTo>
                    <a:pt x="2529" y="4531"/>
                    <a:pt x="2552" y="4518"/>
                    <a:pt x="2563" y="4518"/>
                  </a:cubicBezTo>
                  <a:cubicBezTo>
                    <a:pt x="2568" y="4518"/>
                    <a:pt x="2570" y="4521"/>
                    <a:pt x="2567" y="4530"/>
                  </a:cubicBezTo>
                  <a:cubicBezTo>
                    <a:pt x="2638" y="4495"/>
                    <a:pt x="2705" y="4456"/>
                    <a:pt x="2764" y="4407"/>
                  </a:cubicBezTo>
                  <a:cubicBezTo>
                    <a:pt x="2781" y="4392"/>
                    <a:pt x="2798" y="4382"/>
                    <a:pt x="2813" y="4368"/>
                  </a:cubicBezTo>
                  <a:lnTo>
                    <a:pt x="2859" y="4323"/>
                  </a:lnTo>
                  <a:lnTo>
                    <a:pt x="2904" y="4282"/>
                  </a:lnTo>
                  <a:lnTo>
                    <a:pt x="2943" y="4235"/>
                  </a:lnTo>
                  <a:cubicBezTo>
                    <a:pt x="2992" y="4186"/>
                    <a:pt x="3039" y="4132"/>
                    <a:pt x="3080" y="4075"/>
                  </a:cubicBezTo>
                  <a:cubicBezTo>
                    <a:pt x="3122" y="4012"/>
                    <a:pt x="3156" y="3956"/>
                    <a:pt x="3152" y="3934"/>
                  </a:cubicBezTo>
                  <a:lnTo>
                    <a:pt x="3152" y="3934"/>
                  </a:lnTo>
                  <a:cubicBezTo>
                    <a:pt x="3151" y="3937"/>
                    <a:pt x="3137" y="3954"/>
                    <a:pt x="3134" y="3954"/>
                  </a:cubicBezTo>
                  <a:cubicBezTo>
                    <a:pt x="3132" y="3954"/>
                    <a:pt x="3133" y="3951"/>
                    <a:pt x="3137" y="3943"/>
                  </a:cubicBezTo>
                  <a:cubicBezTo>
                    <a:pt x="3137" y="3938"/>
                    <a:pt x="3161" y="3928"/>
                    <a:pt x="3164" y="3921"/>
                  </a:cubicBezTo>
                  <a:cubicBezTo>
                    <a:pt x="3176" y="3901"/>
                    <a:pt x="3191" y="3882"/>
                    <a:pt x="3203" y="3857"/>
                  </a:cubicBezTo>
                  <a:cubicBezTo>
                    <a:pt x="3215" y="3832"/>
                    <a:pt x="3225" y="3808"/>
                    <a:pt x="3232" y="3781"/>
                  </a:cubicBezTo>
                  <a:cubicBezTo>
                    <a:pt x="3255" y="3727"/>
                    <a:pt x="3269" y="3670"/>
                    <a:pt x="3282" y="3614"/>
                  </a:cubicBezTo>
                  <a:cubicBezTo>
                    <a:pt x="3289" y="3585"/>
                    <a:pt x="3291" y="3555"/>
                    <a:pt x="3294" y="3528"/>
                  </a:cubicBezTo>
                  <a:cubicBezTo>
                    <a:pt x="3296" y="3501"/>
                    <a:pt x="3304" y="3474"/>
                    <a:pt x="3304" y="3447"/>
                  </a:cubicBezTo>
                  <a:cubicBezTo>
                    <a:pt x="3306" y="3396"/>
                    <a:pt x="3313" y="3349"/>
                    <a:pt x="3318" y="3312"/>
                  </a:cubicBezTo>
                  <a:cubicBezTo>
                    <a:pt x="3317" y="3312"/>
                    <a:pt x="3315" y="3311"/>
                    <a:pt x="3314" y="3311"/>
                  </a:cubicBezTo>
                  <a:cubicBezTo>
                    <a:pt x="3313" y="3311"/>
                    <a:pt x="3312" y="3312"/>
                    <a:pt x="3311" y="3312"/>
                  </a:cubicBezTo>
                  <a:cubicBezTo>
                    <a:pt x="3306" y="3312"/>
                    <a:pt x="3301" y="3310"/>
                    <a:pt x="3301" y="3297"/>
                  </a:cubicBezTo>
                  <a:cubicBezTo>
                    <a:pt x="3311" y="3263"/>
                    <a:pt x="3313" y="3229"/>
                    <a:pt x="3309" y="3192"/>
                  </a:cubicBezTo>
                  <a:cubicBezTo>
                    <a:pt x="3304" y="3158"/>
                    <a:pt x="3296" y="3128"/>
                    <a:pt x="3290" y="3128"/>
                  </a:cubicBezTo>
                  <a:cubicBezTo>
                    <a:pt x="3289" y="3128"/>
                    <a:pt x="3287" y="3129"/>
                    <a:pt x="3286" y="3130"/>
                  </a:cubicBezTo>
                  <a:cubicBezTo>
                    <a:pt x="3294" y="3096"/>
                    <a:pt x="3269" y="3054"/>
                    <a:pt x="3279" y="3022"/>
                  </a:cubicBezTo>
                  <a:lnTo>
                    <a:pt x="3279" y="3022"/>
                  </a:lnTo>
                  <a:cubicBezTo>
                    <a:pt x="3289" y="3047"/>
                    <a:pt x="3282" y="3064"/>
                    <a:pt x="3289" y="3067"/>
                  </a:cubicBezTo>
                  <a:cubicBezTo>
                    <a:pt x="3289" y="3040"/>
                    <a:pt x="3284" y="3010"/>
                    <a:pt x="3277" y="2983"/>
                  </a:cubicBezTo>
                  <a:cubicBezTo>
                    <a:pt x="3272" y="2966"/>
                    <a:pt x="3264" y="2946"/>
                    <a:pt x="3247" y="2890"/>
                  </a:cubicBezTo>
                  <a:cubicBezTo>
                    <a:pt x="3247" y="2890"/>
                    <a:pt x="3248" y="2890"/>
                    <a:pt x="3248" y="2890"/>
                  </a:cubicBezTo>
                  <a:cubicBezTo>
                    <a:pt x="3251" y="2890"/>
                    <a:pt x="3255" y="2897"/>
                    <a:pt x="3257" y="2897"/>
                  </a:cubicBezTo>
                  <a:cubicBezTo>
                    <a:pt x="3258" y="2897"/>
                    <a:pt x="3258" y="2895"/>
                    <a:pt x="3257" y="2887"/>
                  </a:cubicBezTo>
                  <a:cubicBezTo>
                    <a:pt x="3238" y="2859"/>
                    <a:pt x="3201" y="2751"/>
                    <a:pt x="3211" y="2751"/>
                  </a:cubicBezTo>
                  <a:lnTo>
                    <a:pt x="3211" y="2751"/>
                  </a:lnTo>
                  <a:cubicBezTo>
                    <a:pt x="3212" y="2751"/>
                    <a:pt x="3215" y="2753"/>
                    <a:pt x="3218" y="2757"/>
                  </a:cubicBezTo>
                  <a:cubicBezTo>
                    <a:pt x="3191" y="2693"/>
                    <a:pt x="3193" y="2659"/>
                    <a:pt x="3169" y="2630"/>
                  </a:cubicBezTo>
                  <a:cubicBezTo>
                    <a:pt x="3193" y="2551"/>
                    <a:pt x="3115" y="2443"/>
                    <a:pt x="3073" y="2291"/>
                  </a:cubicBezTo>
                  <a:cubicBezTo>
                    <a:pt x="3019" y="2099"/>
                    <a:pt x="2980" y="1817"/>
                    <a:pt x="2935" y="1778"/>
                  </a:cubicBezTo>
                  <a:cubicBezTo>
                    <a:pt x="2946" y="1748"/>
                    <a:pt x="2881" y="1636"/>
                    <a:pt x="2895" y="1636"/>
                  </a:cubicBezTo>
                  <a:cubicBezTo>
                    <a:pt x="2897" y="1636"/>
                    <a:pt x="2901" y="1638"/>
                    <a:pt x="2906" y="1643"/>
                  </a:cubicBezTo>
                  <a:cubicBezTo>
                    <a:pt x="2859" y="1505"/>
                    <a:pt x="2825" y="1378"/>
                    <a:pt x="2793" y="1260"/>
                  </a:cubicBezTo>
                  <a:cubicBezTo>
                    <a:pt x="2759" y="1142"/>
                    <a:pt x="2734" y="1037"/>
                    <a:pt x="2695" y="946"/>
                  </a:cubicBezTo>
                  <a:cubicBezTo>
                    <a:pt x="2690" y="857"/>
                    <a:pt x="2619" y="708"/>
                    <a:pt x="2513" y="573"/>
                  </a:cubicBezTo>
                  <a:cubicBezTo>
                    <a:pt x="2410" y="438"/>
                    <a:pt x="2268" y="332"/>
                    <a:pt x="2179" y="266"/>
                  </a:cubicBezTo>
                  <a:cubicBezTo>
                    <a:pt x="2039" y="163"/>
                    <a:pt x="1909" y="89"/>
                    <a:pt x="1777" y="60"/>
                  </a:cubicBezTo>
                  <a:lnTo>
                    <a:pt x="1777" y="60"/>
                  </a:lnTo>
                  <a:cubicBezTo>
                    <a:pt x="1774" y="67"/>
                    <a:pt x="1782" y="72"/>
                    <a:pt x="1789" y="79"/>
                  </a:cubicBezTo>
                  <a:cubicBezTo>
                    <a:pt x="1774" y="74"/>
                    <a:pt x="1760" y="72"/>
                    <a:pt x="1742" y="72"/>
                  </a:cubicBezTo>
                  <a:cubicBezTo>
                    <a:pt x="1747" y="60"/>
                    <a:pt x="1774" y="62"/>
                    <a:pt x="1733" y="47"/>
                  </a:cubicBezTo>
                  <a:cubicBezTo>
                    <a:pt x="1639" y="25"/>
                    <a:pt x="1544" y="11"/>
                    <a:pt x="1448" y="3"/>
                  </a:cubicBezTo>
                  <a:cubicBezTo>
                    <a:pt x="1423" y="1"/>
                    <a:pt x="1399" y="0"/>
                    <a:pt x="1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863300" y="3183725"/>
              <a:ext cx="450" cy="250"/>
            </a:xfrm>
            <a:custGeom>
              <a:rect b="b" l="l" r="r" t="t"/>
              <a:pathLst>
                <a:path extrusionOk="0" h="10" w="18">
                  <a:moveTo>
                    <a:pt x="18" y="0"/>
                  </a:moveTo>
                  <a:cubicBezTo>
                    <a:pt x="15" y="1"/>
                    <a:pt x="13" y="2"/>
                    <a:pt x="12" y="3"/>
                  </a:cubicBezTo>
                  <a:lnTo>
                    <a:pt x="12" y="3"/>
                  </a:lnTo>
                  <a:cubicBezTo>
                    <a:pt x="14" y="2"/>
                    <a:pt x="16" y="1"/>
                    <a:pt x="18" y="0"/>
                  </a:cubicBezTo>
                  <a:close/>
                  <a:moveTo>
                    <a:pt x="12" y="3"/>
                  </a:moveTo>
                  <a:cubicBezTo>
                    <a:pt x="8" y="5"/>
                    <a:pt x="4" y="7"/>
                    <a:pt x="1" y="10"/>
                  </a:cubicBezTo>
                  <a:cubicBezTo>
                    <a:pt x="4" y="8"/>
                    <a:pt x="7" y="5"/>
                    <a:pt x="1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3911100" y="3326750"/>
              <a:ext cx="27100" cy="27900"/>
            </a:xfrm>
            <a:custGeom>
              <a:rect b="b" l="l" r="r" t="t"/>
              <a:pathLst>
                <a:path extrusionOk="0" h="1116" w="1084">
                  <a:moveTo>
                    <a:pt x="273" y="1"/>
                  </a:moveTo>
                  <a:lnTo>
                    <a:pt x="259" y="6"/>
                  </a:lnTo>
                  <a:lnTo>
                    <a:pt x="155" y="35"/>
                  </a:lnTo>
                  <a:lnTo>
                    <a:pt x="133" y="43"/>
                  </a:lnTo>
                  <a:lnTo>
                    <a:pt x="60" y="57"/>
                  </a:lnTo>
                  <a:lnTo>
                    <a:pt x="40" y="67"/>
                  </a:lnTo>
                  <a:lnTo>
                    <a:pt x="28" y="70"/>
                  </a:lnTo>
                  <a:lnTo>
                    <a:pt x="13" y="77"/>
                  </a:lnTo>
                  <a:lnTo>
                    <a:pt x="3" y="84"/>
                  </a:lnTo>
                  <a:lnTo>
                    <a:pt x="1" y="94"/>
                  </a:lnTo>
                  <a:lnTo>
                    <a:pt x="1" y="114"/>
                  </a:lnTo>
                  <a:lnTo>
                    <a:pt x="3" y="128"/>
                  </a:lnTo>
                  <a:lnTo>
                    <a:pt x="8" y="148"/>
                  </a:lnTo>
                  <a:lnTo>
                    <a:pt x="25" y="192"/>
                  </a:lnTo>
                  <a:lnTo>
                    <a:pt x="60" y="315"/>
                  </a:lnTo>
                  <a:lnTo>
                    <a:pt x="82" y="391"/>
                  </a:lnTo>
                  <a:lnTo>
                    <a:pt x="89" y="413"/>
                  </a:lnTo>
                  <a:lnTo>
                    <a:pt x="146" y="588"/>
                  </a:lnTo>
                  <a:lnTo>
                    <a:pt x="153" y="612"/>
                  </a:lnTo>
                  <a:lnTo>
                    <a:pt x="200" y="789"/>
                  </a:lnTo>
                  <a:lnTo>
                    <a:pt x="207" y="811"/>
                  </a:lnTo>
                  <a:lnTo>
                    <a:pt x="224" y="889"/>
                  </a:lnTo>
                  <a:lnTo>
                    <a:pt x="232" y="912"/>
                  </a:lnTo>
                  <a:lnTo>
                    <a:pt x="259" y="985"/>
                  </a:lnTo>
                  <a:lnTo>
                    <a:pt x="263" y="1007"/>
                  </a:lnTo>
                  <a:lnTo>
                    <a:pt x="273" y="1066"/>
                  </a:lnTo>
                  <a:lnTo>
                    <a:pt x="281" y="1088"/>
                  </a:lnTo>
                  <a:lnTo>
                    <a:pt x="288" y="1105"/>
                  </a:lnTo>
                  <a:lnTo>
                    <a:pt x="298" y="1110"/>
                  </a:lnTo>
                  <a:lnTo>
                    <a:pt x="308" y="1115"/>
                  </a:lnTo>
                  <a:lnTo>
                    <a:pt x="325" y="1113"/>
                  </a:lnTo>
                  <a:lnTo>
                    <a:pt x="347" y="1108"/>
                  </a:lnTo>
                  <a:lnTo>
                    <a:pt x="367" y="1103"/>
                  </a:lnTo>
                  <a:lnTo>
                    <a:pt x="433" y="1078"/>
                  </a:lnTo>
                  <a:lnTo>
                    <a:pt x="541" y="1049"/>
                  </a:lnTo>
                  <a:lnTo>
                    <a:pt x="624" y="1029"/>
                  </a:lnTo>
                  <a:lnTo>
                    <a:pt x="752" y="985"/>
                  </a:lnTo>
                  <a:lnTo>
                    <a:pt x="860" y="953"/>
                  </a:lnTo>
                  <a:lnTo>
                    <a:pt x="1024" y="916"/>
                  </a:lnTo>
                  <a:lnTo>
                    <a:pt x="1044" y="909"/>
                  </a:lnTo>
                  <a:lnTo>
                    <a:pt x="1054" y="907"/>
                  </a:lnTo>
                  <a:lnTo>
                    <a:pt x="1069" y="899"/>
                  </a:lnTo>
                  <a:lnTo>
                    <a:pt x="1078" y="892"/>
                  </a:lnTo>
                  <a:lnTo>
                    <a:pt x="1083" y="880"/>
                  </a:lnTo>
                  <a:lnTo>
                    <a:pt x="1083" y="860"/>
                  </a:lnTo>
                  <a:lnTo>
                    <a:pt x="1078" y="848"/>
                  </a:lnTo>
                  <a:lnTo>
                    <a:pt x="1073" y="823"/>
                  </a:lnTo>
                  <a:lnTo>
                    <a:pt x="1059" y="781"/>
                  </a:lnTo>
                  <a:lnTo>
                    <a:pt x="1051" y="759"/>
                  </a:lnTo>
                  <a:lnTo>
                    <a:pt x="1027" y="678"/>
                  </a:lnTo>
                  <a:lnTo>
                    <a:pt x="1019" y="664"/>
                  </a:lnTo>
                  <a:lnTo>
                    <a:pt x="1012" y="654"/>
                  </a:lnTo>
                  <a:lnTo>
                    <a:pt x="1000" y="649"/>
                  </a:lnTo>
                  <a:lnTo>
                    <a:pt x="983" y="649"/>
                  </a:lnTo>
                  <a:lnTo>
                    <a:pt x="961" y="654"/>
                  </a:lnTo>
                  <a:lnTo>
                    <a:pt x="938" y="664"/>
                  </a:lnTo>
                  <a:lnTo>
                    <a:pt x="889" y="683"/>
                  </a:lnTo>
                  <a:lnTo>
                    <a:pt x="867" y="691"/>
                  </a:lnTo>
                  <a:lnTo>
                    <a:pt x="661" y="752"/>
                  </a:lnTo>
                  <a:lnTo>
                    <a:pt x="637" y="759"/>
                  </a:lnTo>
                  <a:lnTo>
                    <a:pt x="595" y="774"/>
                  </a:lnTo>
                  <a:lnTo>
                    <a:pt x="546" y="784"/>
                  </a:lnTo>
                  <a:lnTo>
                    <a:pt x="526" y="786"/>
                  </a:lnTo>
                  <a:lnTo>
                    <a:pt x="519" y="784"/>
                  </a:lnTo>
                  <a:lnTo>
                    <a:pt x="514" y="777"/>
                  </a:lnTo>
                  <a:lnTo>
                    <a:pt x="509" y="769"/>
                  </a:lnTo>
                  <a:lnTo>
                    <a:pt x="504" y="757"/>
                  </a:lnTo>
                  <a:lnTo>
                    <a:pt x="457" y="563"/>
                  </a:lnTo>
                  <a:lnTo>
                    <a:pt x="452" y="541"/>
                  </a:lnTo>
                  <a:lnTo>
                    <a:pt x="423" y="457"/>
                  </a:lnTo>
                  <a:lnTo>
                    <a:pt x="416" y="435"/>
                  </a:lnTo>
                  <a:lnTo>
                    <a:pt x="389" y="352"/>
                  </a:lnTo>
                  <a:lnTo>
                    <a:pt x="384" y="327"/>
                  </a:lnTo>
                  <a:lnTo>
                    <a:pt x="364" y="244"/>
                  </a:lnTo>
                  <a:lnTo>
                    <a:pt x="357" y="219"/>
                  </a:lnTo>
                  <a:lnTo>
                    <a:pt x="330" y="138"/>
                  </a:lnTo>
                  <a:lnTo>
                    <a:pt x="293" y="11"/>
                  </a:lnTo>
                  <a:lnTo>
                    <a:pt x="283" y="3"/>
                  </a:lnTo>
                  <a:lnTo>
                    <a:pt x="27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375">
              <a:solidFill>
                <a:srgbClr val="FFFFFF"/>
              </a:solidFill>
              <a:prstDash val="solid"/>
              <a:miter lim="24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3935175" y="3316200"/>
              <a:ext cx="27750" cy="31625"/>
            </a:xfrm>
            <a:custGeom>
              <a:rect b="b" l="l" r="r" t="t"/>
              <a:pathLst>
                <a:path extrusionOk="0" h="1265" w="1110">
                  <a:moveTo>
                    <a:pt x="766" y="1"/>
                  </a:moveTo>
                  <a:lnTo>
                    <a:pt x="729" y="10"/>
                  </a:lnTo>
                  <a:lnTo>
                    <a:pt x="680" y="28"/>
                  </a:lnTo>
                  <a:lnTo>
                    <a:pt x="658" y="37"/>
                  </a:lnTo>
                  <a:lnTo>
                    <a:pt x="459" y="89"/>
                  </a:lnTo>
                  <a:lnTo>
                    <a:pt x="437" y="96"/>
                  </a:lnTo>
                  <a:lnTo>
                    <a:pt x="351" y="128"/>
                  </a:lnTo>
                  <a:lnTo>
                    <a:pt x="329" y="133"/>
                  </a:lnTo>
                  <a:lnTo>
                    <a:pt x="241" y="153"/>
                  </a:lnTo>
                  <a:lnTo>
                    <a:pt x="216" y="160"/>
                  </a:lnTo>
                  <a:lnTo>
                    <a:pt x="130" y="187"/>
                  </a:lnTo>
                  <a:lnTo>
                    <a:pt x="34" y="207"/>
                  </a:lnTo>
                  <a:lnTo>
                    <a:pt x="15" y="217"/>
                  </a:lnTo>
                  <a:lnTo>
                    <a:pt x="5" y="222"/>
                  </a:lnTo>
                  <a:lnTo>
                    <a:pt x="0" y="229"/>
                  </a:lnTo>
                  <a:lnTo>
                    <a:pt x="0" y="241"/>
                  </a:lnTo>
                  <a:lnTo>
                    <a:pt x="5" y="261"/>
                  </a:lnTo>
                  <a:lnTo>
                    <a:pt x="22" y="337"/>
                  </a:lnTo>
                  <a:lnTo>
                    <a:pt x="27" y="359"/>
                  </a:lnTo>
                  <a:lnTo>
                    <a:pt x="37" y="403"/>
                  </a:lnTo>
                  <a:lnTo>
                    <a:pt x="47" y="438"/>
                  </a:lnTo>
                  <a:lnTo>
                    <a:pt x="54" y="462"/>
                  </a:lnTo>
                  <a:lnTo>
                    <a:pt x="81" y="536"/>
                  </a:lnTo>
                  <a:lnTo>
                    <a:pt x="88" y="560"/>
                  </a:lnTo>
                  <a:lnTo>
                    <a:pt x="106" y="636"/>
                  </a:lnTo>
                  <a:lnTo>
                    <a:pt x="140" y="759"/>
                  </a:lnTo>
                  <a:lnTo>
                    <a:pt x="160" y="838"/>
                  </a:lnTo>
                  <a:lnTo>
                    <a:pt x="167" y="862"/>
                  </a:lnTo>
                  <a:lnTo>
                    <a:pt x="194" y="936"/>
                  </a:lnTo>
                  <a:lnTo>
                    <a:pt x="201" y="958"/>
                  </a:lnTo>
                  <a:lnTo>
                    <a:pt x="223" y="1037"/>
                  </a:lnTo>
                  <a:lnTo>
                    <a:pt x="228" y="1059"/>
                  </a:lnTo>
                  <a:lnTo>
                    <a:pt x="245" y="1137"/>
                  </a:lnTo>
                  <a:lnTo>
                    <a:pt x="250" y="1159"/>
                  </a:lnTo>
                  <a:lnTo>
                    <a:pt x="255" y="1181"/>
                  </a:lnTo>
                  <a:lnTo>
                    <a:pt x="265" y="1203"/>
                  </a:lnTo>
                  <a:lnTo>
                    <a:pt x="277" y="1235"/>
                  </a:lnTo>
                  <a:lnTo>
                    <a:pt x="285" y="1253"/>
                  </a:lnTo>
                  <a:lnTo>
                    <a:pt x="292" y="1260"/>
                  </a:lnTo>
                  <a:lnTo>
                    <a:pt x="304" y="1265"/>
                  </a:lnTo>
                  <a:lnTo>
                    <a:pt x="322" y="1262"/>
                  </a:lnTo>
                  <a:lnTo>
                    <a:pt x="371" y="1253"/>
                  </a:lnTo>
                  <a:lnTo>
                    <a:pt x="493" y="1208"/>
                  </a:lnTo>
                  <a:lnTo>
                    <a:pt x="518" y="1201"/>
                  </a:lnTo>
                  <a:lnTo>
                    <a:pt x="594" y="1186"/>
                  </a:lnTo>
                  <a:lnTo>
                    <a:pt x="692" y="1157"/>
                  </a:lnTo>
                  <a:lnTo>
                    <a:pt x="717" y="1149"/>
                  </a:lnTo>
                  <a:lnTo>
                    <a:pt x="790" y="1122"/>
                  </a:lnTo>
                  <a:lnTo>
                    <a:pt x="813" y="1115"/>
                  </a:lnTo>
                  <a:lnTo>
                    <a:pt x="891" y="1098"/>
                  </a:lnTo>
                  <a:lnTo>
                    <a:pt x="913" y="1091"/>
                  </a:lnTo>
                  <a:lnTo>
                    <a:pt x="1100" y="1032"/>
                  </a:lnTo>
                  <a:lnTo>
                    <a:pt x="1107" y="1024"/>
                  </a:lnTo>
                  <a:lnTo>
                    <a:pt x="1110" y="1012"/>
                  </a:lnTo>
                  <a:lnTo>
                    <a:pt x="1107" y="997"/>
                  </a:lnTo>
                  <a:lnTo>
                    <a:pt x="1090" y="919"/>
                  </a:lnTo>
                  <a:lnTo>
                    <a:pt x="1085" y="894"/>
                  </a:lnTo>
                  <a:lnTo>
                    <a:pt x="1056" y="816"/>
                  </a:lnTo>
                  <a:lnTo>
                    <a:pt x="1048" y="801"/>
                  </a:lnTo>
                  <a:lnTo>
                    <a:pt x="1041" y="793"/>
                  </a:lnTo>
                  <a:lnTo>
                    <a:pt x="1031" y="791"/>
                  </a:lnTo>
                  <a:lnTo>
                    <a:pt x="977" y="801"/>
                  </a:lnTo>
                  <a:lnTo>
                    <a:pt x="955" y="806"/>
                  </a:lnTo>
                  <a:lnTo>
                    <a:pt x="933" y="811"/>
                  </a:lnTo>
                  <a:lnTo>
                    <a:pt x="832" y="848"/>
                  </a:lnTo>
                  <a:lnTo>
                    <a:pt x="810" y="852"/>
                  </a:lnTo>
                  <a:lnTo>
                    <a:pt x="704" y="877"/>
                  </a:lnTo>
                  <a:lnTo>
                    <a:pt x="628" y="906"/>
                  </a:lnTo>
                  <a:lnTo>
                    <a:pt x="606" y="911"/>
                  </a:lnTo>
                  <a:lnTo>
                    <a:pt x="525" y="931"/>
                  </a:lnTo>
                  <a:lnTo>
                    <a:pt x="508" y="936"/>
                  </a:lnTo>
                  <a:lnTo>
                    <a:pt x="501" y="931"/>
                  </a:lnTo>
                  <a:lnTo>
                    <a:pt x="496" y="921"/>
                  </a:lnTo>
                  <a:lnTo>
                    <a:pt x="488" y="909"/>
                  </a:lnTo>
                  <a:lnTo>
                    <a:pt x="481" y="877"/>
                  </a:lnTo>
                  <a:lnTo>
                    <a:pt x="474" y="855"/>
                  </a:lnTo>
                  <a:lnTo>
                    <a:pt x="469" y="816"/>
                  </a:lnTo>
                  <a:lnTo>
                    <a:pt x="464" y="793"/>
                  </a:lnTo>
                  <a:lnTo>
                    <a:pt x="466" y="784"/>
                  </a:lnTo>
                  <a:lnTo>
                    <a:pt x="471" y="776"/>
                  </a:lnTo>
                  <a:lnTo>
                    <a:pt x="488" y="771"/>
                  </a:lnTo>
                  <a:lnTo>
                    <a:pt x="513" y="762"/>
                  </a:lnTo>
                  <a:lnTo>
                    <a:pt x="572" y="749"/>
                  </a:lnTo>
                  <a:lnTo>
                    <a:pt x="594" y="742"/>
                  </a:lnTo>
                  <a:lnTo>
                    <a:pt x="687" y="720"/>
                  </a:lnTo>
                  <a:lnTo>
                    <a:pt x="800" y="678"/>
                  </a:lnTo>
                  <a:lnTo>
                    <a:pt x="825" y="673"/>
                  </a:lnTo>
                  <a:lnTo>
                    <a:pt x="891" y="663"/>
                  </a:lnTo>
                  <a:lnTo>
                    <a:pt x="921" y="654"/>
                  </a:lnTo>
                  <a:lnTo>
                    <a:pt x="933" y="646"/>
                  </a:lnTo>
                  <a:lnTo>
                    <a:pt x="940" y="636"/>
                  </a:lnTo>
                  <a:lnTo>
                    <a:pt x="945" y="627"/>
                  </a:lnTo>
                  <a:lnTo>
                    <a:pt x="943" y="607"/>
                  </a:lnTo>
                  <a:lnTo>
                    <a:pt x="933" y="563"/>
                  </a:lnTo>
                  <a:lnTo>
                    <a:pt x="921" y="531"/>
                  </a:lnTo>
                  <a:lnTo>
                    <a:pt x="906" y="484"/>
                  </a:lnTo>
                  <a:lnTo>
                    <a:pt x="898" y="460"/>
                  </a:lnTo>
                  <a:lnTo>
                    <a:pt x="889" y="435"/>
                  </a:lnTo>
                  <a:lnTo>
                    <a:pt x="881" y="420"/>
                  </a:lnTo>
                  <a:lnTo>
                    <a:pt x="876" y="413"/>
                  </a:lnTo>
                  <a:lnTo>
                    <a:pt x="864" y="408"/>
                  </a:lnTo>
                  <a:lnTo>
                    <a:pt x="847" y="408"/>
                  </a:lnTo>
                  <a:lnTo>
                    <a:pt x="803" y="420"/>
                  </a:lnTo>
                  <a:lnTo>
                    <a:pt x="643" y="474"/>
                  </a:lnTo>
                  <a:lnTo>
                    <a:pt x="506" y="514"/>
                  </a:lnTo>
                  <a:lnTo>
                    <a:pt x="461" y="528"/>
                  </a:lnTo>
                  <a:lnTo>
                    <a:pt x="415" y="541"/>
                  </a:lnTo>
                  <a:lnTo>
                    <a:pt x="398" y="541"/>
                  </a:lnTo>
                  <a:lnTo>
                    <a:pt x="388" y="533"/>
                  </a:lnTo>
                  <a:lnTo>
                    <a:pt x="383" y="526"/>
                  </a:lnTo>
                  <a:lnTo>
                    <a:pt x="378" y="509"/>
                  </a:lnTo>
                  <a:lnTo>
                    <a:pt x="368" y="484"/>
                  </a:lnTo>
                  <a:lnTo>
                    <a:pt x="361" y="462"/>
                  </a:lnTo>
                  <a:lnTo>
                    <a:pt x="356" y="428"/>
                  </a:lnTo>
                  <a:lnTo>
                    <a:pt x="356" y="411"/>
                  </a:lnTo>
                  <a:lnTo>
                    <a:pt x="356" y="401"/>
                  </a:lnTo>
                  <a:lnTo>
                    <a:pt x="361" y="391"/>
                  </a:lnTo>
                  <a:lnTo>
                    <a:pt x="373" y="384"/>
                  </a:lnTo>
                  <a:lnTo>
                    <a:pt x="385" y="381"/>
                  </a:lnTo>
                  <a:lnTo>
                    <a:pt x="407" y="374"/>
                  </a:lnTo>
                  <a:lnTo>
                    <a:pt x="471" y="359"/>
                  </a:lnTo>
                  <a:lnTo>
                    <a:pt x="547" y="342"/>
                  </a:lnTo>
                  <a:lnTo>
                    <a:pt x="572" y="334"/>
                  </a:lnTo>
                  <a:lnTo>
                    <a:pt x="643" y="310"/>
                  </a:lnTo>
                  <a:lnTo>
                    <a:pt x="668" y="303"/>
                  </a:lnTo>
                  <a:lnTo>
                    <a:pt x="803" y="268"/>
                  </a:lnTo>
                  <a:lnTo>
                    <a:pt x="827" y="261"/>
                  </a:lnTo>
                  <a:lnTo>
                    <a:pt x="837" y="256"/>
                  </a:lnTo>
                  <a:lnTo>
                    <a:pt x="854" y="249"/>
                  </a:lnTo>
                  <a:lnTo>
                    <a:pt x="859" y="241"/>
                  </a:lnTo>
                  <a:lnTo>
                    <a:pt x="862" y="229"/>
                  </a:lnTo>
                  <a:lnTo>
                    <a:pt x="862" y="212"/>
                  </a:lnTo>
                  <a:lnTo>
                    <a:pt x="857" y="190"/>
                  </a:lnTo>
                  <a:lnTo>
                    <a:pt x="849" y="168"/>
                  </a:lnTo>
                  <a:lnTo>
                    <a:pt x="837" y="131"/>
                  </a:lnTo>
                  <a:lnTo>
                    <a:pt x="830" y="106"/>
                  </a:lnTo>
                  <a:lnTo>
                    <a:pt x="822" y="69"/>
                  </a:lnTo>
                  <a:lnTo>
                    <a:pt x="810" y="33"/>
                  </a:lnTo>
                  <a:lnTo>
                    <a:pt x="803" y="13"/>
                  </a:lnTo>
                  <a:lnTo>
                    <a:pt x="798" y="3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375">
              <a:solidFill>
                <a:srgbClr val="FFFFFF"/>
              </a:solidFill>
              <a:prstDash val="solid"/>
              <a:miter lim="24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3958475" y="3308775"/>
              <a:ext cx="23900" cy="30150"/>
            </a:xfrm>
            <a:custGeom>
              <a:rect b="b" l="l" r="r" t="t"/>
              <a:pathLst>
                <a:path extrusionOk="0" h="1206" w="956">
                  <a:moveTo>
                    <a:pt x="880" y="1"/>
                  </a:moveTo>
                  <a:lnTo>
                    <a:pt x="862" y="3"/>
                  </a:lnTo>
                  <a:lnTo>
                    <a:pt x="850" y="6"/>
                  </a:lnTo>
                  <a:lnTo>
                    <a:pt x="823" y="10"/>
                  </a:lnTo>
                  <a:lnTo>
                    <a:pt x="776" y="28"/>
                  </a:lnTo>
                  <a:lnTo>
                    <a:pt x="671" y="57"/>
                  </a:lnTo>
                  <a:lnTo>
                    <a:pt x="563" y="91"/>
                  </a:lnTo>
                  <a:lnTo>
                    <a:pt x="541" y="96"/>
                  </a:lnTo>
                  <a:lnTo>
                    <a:pt x="455" y="118"/>
                  </a:lnTo>
                  <a:lnTo>
                    <a:pt x="352" y="158"/>
                  </a:lnTo>
                  <a:lnTo>
                    <a:pt x="327" y="165"/>
                  </a:lnTo>
                  <a:lnTo>
                    <a:pt x="241" y="182"/>
                  </a:lnTo>
                  <a:lnTo>
                    <a:pt x="217" y="187"/>
                  </a:lnTo>
                  <a:lnTo>
                    <a:pt x="136" y="219"/>
                  </a:lnTo>
                  <a:lnTo>
                    <a:pt x="111" y="224"/>
                  </a:lnTo>
                  <a:lnTo>
                    <a:pt x="57" y="236"/>
                  </a:lnTo>
                  <a:lnTo>
                    <a:pt x="25" y="246"/>
                  </a:lnTo>
                  <a:lnTo>
                    <a:pt x="11" y="253"/>
                  </a:lnTo>
                  <a:lnTo>
                    <a:pt x="3" y="258"/>
                  </a:lnTo>
                  <a:lnTo>
                    <a:pt x="1" y="271"/>
                  </a:lnTo>
                  <a:lnTo>
                    <a:pt x="1" y="290"/>
                  </a:lnTo>
                  <a:lnTo>
                    <a:pt x="6" y="315"/>
                  </a:lnTo>
                  <a:lnTo>
                    <a:pt x="25" y="369"/>
                  </a:lnTo>
                  <a:lnTo>
                    <a:pt x="33" y="391"/>
                  </a:lnTo>
                  <a:lnTo>
                    <a:pt x="43" y="435"/>
                  </a:lnTo>
                  <a:lnTo>
                    <a:pt x="50" y="457"/>
                  </a:lnTo>
                  <a:lnTo>
                    <a:pt x="52" y="467"/>
                  </a:lnTo>
                  <a:lnTo>
                    <a:pt x="60" y="479"/>
                  </a:lnTo>
                  <a:lnTo>
                    <a:pt x="67" y="487"/>
                  </a:lnTo>
                  <a:lnTo>
                    <a:pt x="77" y="492"/>
                  </a:lnTo>
                  <a:lnTo>
                    <a:pt x="94" y="492"/>
                  </a:lnTo>
                  <a:lnTo>
                    <a:pt x="106" y="489"/>
                  </a:lnTo>
                  <a:lnTo>
                    <a:pt x="128" y="482"/>
                  </a:lnTo>
                  <a:lnTo>
                    <a:pt x="160" y="472"/>
                  </a:lnTo>
                  <a:lnTo>
                    <a:pt x="185" y="462"/>
                  </a:lnTo>
                  <a:lnTo>
                    <a:pt x="209" y="457"/>
                  </a:lnTo>
                  <a:lnTo>
                    <a:pt x="251" y="450"/>
                  </a:lnTo>
                  <a:lnTo>
                    <a:pt x="276" y="442"/>
                  </a:lnTo>
                  <a:lnTo>
                    <a:pt x="322" y="425"/>
                  </a:lnTo>
                  <a:lnTo>
                    <a:pt x="342" y="420"/>
                  </a:lnTo>
                  <a:lnTo>
                    <a:pt x="359" y="420"/>
                  </a:lnTo>
                  <a:lnTo>
                    <a:pt x="367" y="430"/>
                  </a:lnTo>
                  <a:lnTo>
                    <a:pt x="371" y="450"/>
                  </a:lnTo>
                  <a:lnTo>
                    <a:pt x="398" y="533"/>
                  </a:lnTo>
                  <a:lnTo>
                    <a:pt x="430" y="644"/>
                  </a:lnTo>
                  <a:lnTo>
                    <a:pt x="438" y="666"/>
                  </a:lnTo>
                  <a:lnTo>
                    <a:pt x="470" y="752"/>
                  </a:lnTo>
                  <a:lnTo>
                    <a:pt x="475" y="774"/>
                  </a:lnTo>
                  <a:lnTo>
                    <a:pt x="499" y="860"/>
                  </a:lnTo>
                  <a:lnTo>
                    <a:pt x="504" y="884"/>
                  </a:lnTo>
                  <a:lnTo>
                    <a:pt x="529" y="970"/>
                  </a:lnTo>
                  <a:lnTo>
                    <a:pt x="558" y="1078"/>
                  </a:lnTo>
                  <a:lnTo>
                    <a:pt x="563" y="1103"/>
                  </a:lnTo>
                  <a:lnTo>
                    <a:pt x="578" y="1164"/>
                  </a:lnTo>
                  <a:lnTo>
                    <a:pt x="585" y="1189"/>
                  </a:lnTo>
                  <a:lnTo>
                    <a:pt x="592" y="1203"/>
                  </a:lnTo>
                  <a:lnTo>
                    <a:pt x="602" y="1206"/>
                  </a:lnTo>
                  <a:lnTo>
                    <a:pt x="619" y="1201"/>
                  </a:lnTo>
                  <a:lnTo>
                    <a:pt x="686" y="1186"/>
                  </a:lnTo>
                  <a:lnTo>
                    <a:pt x="708" y="1181"/>
                  </a:lnTo>
                  <a:lnTo>
                    <a:pt x="772" y="1157"/>
                  </a:lnTo>
                  <a:lnTo>
                    <a:pt x="796" y="1152"/>
                  </a:lnTo>
                  <a:lnTo>
                    <a:pt x="835" y="1147"/>
                  </a:lnTo>
                  <a:lnTo>
                    <a:pt x="862" y="1140"/>
                  </a:lnTo>
                  <a:lnTo>
                    <a:pt x="880" y="1132"/>
                  </a:lnTo>
                  <a:lnTo>
                    <a:pt x="884" y="1122"/>
                  </a:lnTo>
                  <a:lnTo>
                    <a:pt x="884" y="1103"/>
                  </a:lnTo>
                  <a:lnTo>
                    <a:pt x="877" y="1081"/>
                  </a:lnTo>
                  <a:lnTo>
                    <a:pt x="853" y="1019"/>
                  </a:lnTo>
                  <a:lnTo>
                    <a:pt x="843" y="997"/>
                  </a:lnTo>
                  <a:lnTo>
                    <a:pt x="823" y="911"/>
                  </a:lnTo>
                  <a:lnTo>
                    <a:pt x="784" y="779"/>
                  </a:lnTo>
                  <a:lnTo>
                    <a:pt x="757" y="695"/>
                  </a:lnTo>
                  <a:lnTo>
                    <a:pt x="752" y="671"/>
                  </a:lnTo>
                  <a:lnTo>
                    <a:pt x="732" y="582"/>
                  </a:lnTo>
                  <a:lnTo>
                    <a:pt x="727" y="560"/>
                  </a:lnTo>
                  <a:lnTo>
                    <a:pt x="698" y="474"/>
                  </a:lnTo>
                  <a:lnTo>
                    <a:pt x="691" y="452"/>
                  </a:lnTo>
                  <a:lnTo>
                    <a:pt x="671" y="364"/>
                  </a:lnTo>
                  <a:lnTo>
                    <a:pt x="668" y="347"/>
                  </a:lnTo>
                  <a:lnTo>
                    <a:pt x="671" y="334"/>
                  </a:lnTo>
                  <a:lnTo>
                    <a:pt x="686" y="327"/>
                  </a:lnTo>
                  <a:lnTo>
                    <a:pt x="693" y="322"/>
                  </a:lnTo>
                  <a:lnTo>
                    <a:pt x="715" y="317"/>
                  </a:lnTo>
                  <a:lnTo>
                    <a:pt x="752" y="310"/>
                  </a:lnTo>
                  <a:lnTo>
                    <a:pt x="776" y="303"/>
                  </a:lnTo>
                  <a:lnTo>
                    <a:pt x="840" y="278"/>
                  </a:lnTo>
                  <a:lnTo>
                    <a:pt x="865" y="273"/>
                  </a:lnTo>
                  <a:lnTo>
                    <a:pt x="909" y="266"/>
                  </a:lnTo>
                  <a:lnTo>
                    <a:pt x="931" y="258"/>
                  </a:lnTo>
                  <a:lnTo>
                    <a:pt x="948" y="251"/>
                  </a:lnTo>
                  <a:lnTo>
                    <a:pt x="956" y="241"/>
                  </a:lnTo>
                  <a:lnTo>
                    <a:pt x="956" y="231"/>
                  </a:lnTo>
                  <a:lnTo>
                    <a:pt x="956" y="212"/>
                  </a:lnTo>
                  <a:lnTo>
                    <a:pt x="953" y="199"/>
                  </a:lnTo>
                  <a:lnTo>
                    <a:pt x="948" y="177"/>
                  </a:lnTo>
                  <a:lnTo>
                    <a:pt x="934" y="133"/>
                  </a:lnTo>
                  <a:lnTo>
                    <a:pt x="929" y="111"/>
                  </a:lnTo>
                  <a:lnTo>
                    <a:pt x="919" y="60"/>
                  </a:lnTo>
                  <a:lnTo>
                    <a:pt x="911" y="37"/>
                  </a:lnTo>
                  <a:lnTo>
                    <a:pt x="909" y="28"/>
                  </a:lnTo>
                  <a:lnTo>
                    <a:pt x="902" y="13"/>
                  </a:lnTo>
                  <a:lnTo>
                    <a:pt x="892" y="3"/>
                  </a:lnTo>
                  <a:lnTo>
                    <a:pt x="88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375">
              <a:solidFill>
                <a:srgbClr val="FFFFFF"/>
              </a:solidFill>
              <a:prstDash val="solid"/>
              <a:miter lim="24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3985050" y="3307425"/>
              <a:ext cx="6650" cy="10775"/>
            </a:xfrm>
            <a:custGeom>
              <a:rect b="b" l="l" r="r" t="t"/>
              <a:pathLst>
                <a:path extrusionOk="0" h="431" w="266">
                  <a:moveTo>
                    <a:pt x="138" y="1"/>
                  </a:moveTo>
                  <a:lnTo>
                    <a:pt x="111" y="6"/>
                  </a:lnTo>
                  <a:lnTo>
                    <a:pt x="87" y="13"/>
                  </a:lnTo>
                  <a:lnTo>
                    <a:pt x="62" y="25"/>
                  </a:lnTo>
                  <a:lnTo>
                    <a:pt x="40" y="40"/>
                  </a:lnTo>
                  <a:lnTo>
                    <a:pt x="20" y="60"/>
                  </a:lnTo>
                  <a:lnTo>
                    <a:pt x="8" y="82"/>
                  </a:lnTo>
                  <a:lnTo>
                    <a:pt x="3" y="106"/>
                  </a:lnTo>
                  <a:lnTo>
                    <a:pt x="1" y="133"/>
                  </a:lnTo>
                  <a:lnTo>
                    <a:pt x="3" y="158"/>
                  </a:lnTo>
                  <a:lnTo>
                    <a:pt x="3" y="168"/>
                  </a:lnTo>
                  <a:lnTo>
                    <a:pt x="10" y="187"/>
                  </a:lnTo>
                  <a:lnTo>
                    <a:pt x="18" y="195"/>
                  </a:lnTo>
                  <a:lnTo>
                    <a:pt x="30" y="214"/>
                  </a:lnTo>
                  <a:lnTo>
                    <a:pt x="50" y="231"/>
                  </a:lnTo>
                  <a:lnTo>
                    <a:pt x="72" y="241"/>
                  </a:lnTo>
                  <a:lnTo>
                    <a:pt x="89" y="249"/>
                  </a:lnTo>
                  <a:lnTo>
                    <a:pt x="96" y="253"/>
                  </a:lnTo>
                  <a:lnTo>
                    <a:pt x="101" y="258"/>
                  </a:lnTo>
                  <a:lnTo>
                    <a:pt x="101" y="266"/>
                  </a:lnTo>
                  <a:lnTo>
                    <a:pt x="106" y="283"/>
                  </a:lnTo>
                  <a:lnTo>
                    <a:pt x="109" y="325"/>
                  </a:lnTo>
                  <a:lnTo>
                    <a:pt x="109" y="352"/>
                  </a:lnTo>
                  <a:lnTo>
                    <a:pt x="109" y="376"/>
                  </a:lnTo>
                  <a:lnTo>
                    <a:pt x="109" y="398"/>
                  </a:lnTo>
                  <a:lnTo>
                    <a:pt x="114" y="415"/>
                  </a:lnTo>
                  <a:lnTo>
                    <a:pt x="118" y="423"/>
                  </a:lnTo>
                  <a:lnTo>
                    <a:pt x="126" y="428"/>
                  </a:lnTo>
                  <a:lnTo>
                    <a:pt x="136" y="430"/>
                  </a:lnTo>
                  <a:lnTo>
                    <a:pt x="153" y="428"/>
                  </a:lnTo>
                  <a:lnTo>
                    <a:pt x="163" y="428"/>
                  </a:lnTo>
                  <a:lnTo>
                    <a:pt x="185" y="423"/>
                  </a:lnTo>
                  <a:lnTo>
                    <a:pt x="204" y="415"/>
                  </a:lnTo>
                  <a:lnTo>
                    <a:pt x="249" y="396"/>
                  </a:lnTo>
                  <a:lnTo>
                    <a:pt x="253" y="393"/>
                  </a:lnTo>
                  <a:lnTo>
                    <a:pt x="258" y="386"/>
                  </a:lnTo>
                  <a:lnTo>
                    <a:pt x="261" y="381"/>
                  </a:lnTo>
                  <a:lnTo>
                    <a:pt x="263" y="364"/>
                  </a:lnTo>
                  <a:lnTo>
                    <a:pt x="263" y="352"/>
                  </a:lnTo>
                  <a:lnTo>
                    <a:pt x="266" y="322"/>
                  </a:lnTo>
                  <a:lnTo>
                    <a:pt x="266" y="293"/>
                  </a:lnTo>
                  <a:lnTo>
                    <a:pt x="266" y="266"/>
                  </a:lnTo>
                  <a:lnTo>
                    <a:pt x="266" y="251"/>
                  </a:lnTo>
                  <a:lnTo>
                    <a:pt x="266" y="226"/>
                  </a:lnTo>
                  <a:lnTo>
                    <a:pt x="266" y="204"/>
                  </a:lnTo>
                  <a:lnTo>
                    <a:pt x="266" y="168"/>
                  </a:lnTo>
                  <a:lnTo>
                    <a:pt x="263" y="143"/>
                  </a:lnTo>
                  <a:lnTo>
                    <a:pt x="263" y="133"/>
                  </a:lnTo>
                  <a:lnTo>
                    <a:pt x="258" y="111"/>
                  </a:lnTo>
                  <a:lnTo>
                    <a:pt x="253" y="82"/>
                  </a:lnTo>
                  <a:lnTo>
                    <a:pt x="241" y="60"/>
                  </a:lnTo>
                  <a:lnTo>
                    <a:pt x="226" y="37"/>
                  </a:lnTo>
                  <a:lnTo>
                    <a:pt x="212" y="23"/>
                  </a:lnTo>
                  <a:lnTo>
                    <a:pt x="190" y="10"/>
                  </a:lnTo>
                  <a:lnTo>
                    <a:pt x="165" y="3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375">
              <a:solidFill>
                <a:srgbClr val="FFFFFF"/>
              </a:solidFill>
              <a:prstDash val="solid"/>
              <a:miter lim="24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3995175" y="3300800"/>
              <a:ext cx="25750" cy="29125"/>
            </a:xfrm>
            <a:custGeom>
              <a:rect b="b" l="l" r="r" t="t"/>
              <a:pathLst>
                <a:path extrusionOk="0" h="1165" w="1030">
                  <a:moveTo>
                    <a:pt x="516" y="1"/>
                  </a:moveTo>
                  <a:lnTo>
                    <a:pt x="465" y="5"/>
                  </a:lnTo>
                  <a:lnTo>
                    <a:pt x="440" y="10"/>
                  </a:lnTo>
                  <a:lnTo>
                    <a:pt x="430" y="10"/>
                  </a:lnTo>
                  <a:lnTo>
                    <a:pt x="406" y="13"/>
                  </a:lnTo>
                  <a:lnTo>
                    <a:pt x="362" y="20"/>
                  </a:lnTo>
                  <a:lnTo>
                    <a:pt x="339" y="28"/>
                  </a:lnTo>
                  <a:lnTo>
                    <a:pt x="317" y="35"/>
                  </a:lnTo>
                  <a:lnTo>
                    <a:pt x="295" y="45"/>
                  </a:lnTo>
                  <a:lnTo>
                    <a:pt x="266" y="59"/>
                  </a:lnTo>
                  <a:lnTo>
                    <a:pt x="224" y="79"/>
                  </a:lnTo>
                  <a:lnTo>
                    <a:pt x="202" y="89"/>
                  </a:lnTo>
                  <a:lnTo>
                    <a:pt x="170" y="104"/>
                  </a:lnTo>
                  <a:lnTo>
                    <a:pt x="153" y="118"/>
                  </a:lnTo>
                  <a:lnTo>
                    <a:pt x="114" y="148"/>
                  </a:lnTo>
                  <a:lnTo>
                    <a:pt x="91" y="172"/>
                  </a:lnTo>
                  <a:lnTo>
                    <a:pt x="74" y="187"/>
                  </a:lnTo>
                  <a:lnTo>
                    <a:pt x="57" y="207"/>
                  </a:lnTo>
                  <a:lnTo>
                    <a:pt x="42" y="226"/>
                  </a:lnTo>
                  <a:lnTo>
                    <a:pt x="28" y="253"/>
                  </a:lnTo>
                  <a:lnTo>
                    <a:pt x="18" y="275"/>
                  </a:lnTo>
                  <a:lnTo>
                    <a:pt x="10" y="295"/>
                  </a:lnTo>
                  <a:lnTo>
                    <a:pt x="6" y="317"/>
                  </a:lnTo>
                  <a:lnTo>
                    <a:pt x="1" y="354"/>
                  </a:lnTo>
                  <a:lnTo>
                    <a:pt x="1" y="379"/>
                  </a:lnTo>
                  <a:lnTo>
                    <a:pt x="1" y="398"/>
                  </a:lnTo>
                  <a:lnTo>
                    <a:pt x="3" y="420"/>
                  </a:lnTo>
                  <a:lnTo>
                    <a:pt x="10" y="457"/>
                  </a:lnTo>
                  <a:lnTo>
                    <a:pt x="15" y="479"/>
                  </a:lnTo>
                  <a:lnTo>
                    <a:pt x="30" y="526"/>
                  </a:lnTo>
                  <a:lnTo>
                    <a:pt x="45" y="555"/>
                  </a:lnTo>
                  <a:lnTo>
                    <a:pt x="55" y="577"/>
                  </a:lnTo>
                  <a:lnTo>
                    <a:pt x="74" y="604"/>
                  </a:lnTo>
                  <a:lnTo>
                    <a:pt x="89" y="624"/>
                  </a:lnTo>
                  <a:lnTo>
                    <a:pt x="106" y="641"/>
                  </a:lnTo>
                  <a:lnTo>
                    <a:pt x="126" y="656"/>
                  </a:lnTo>
                  <a:lnTo>
                    <a:pt x="155" y="668"/>
                  </a:lnTo>
                  <a:lnTo>
                    <a:pt x="180" y="678"/>
                  </a:lnTo>
                  <a:lnTo>
                    <a:pt x="204" y="683"/>
                  </a:lnTo>
                  <a:lnTo>
                    <a:pt x="226" y="690"/>
                  </a:lnTo>
                  <a:lnTo>
                    <a:pt x="283" y="703"/>
                  </a:lnTo>
                  <a:lnTo>
                    <a:pt x="307" y="705"/>
                  </a:lnTo>
                  <a:lnTo>
                    <a:pt x="332" y="705"/>
                  </a:lnTo>
                  <a:lnTo>
                    <a:pt x="366" y="707"/>
                  </a:lnTo>
                  <a:lnTo>
                    <a:pt x="391" y="707"/>
                  </a:lnTo>
                  <a:lnTo>
                    <a:pt x="438" y="705"/>
                  </a:lnTo>
                  <a:lnTo>
                    <a:pt x="578" y="678"/>
                  </a:lnTo>
                  <a:lnTo>
                    <a:pt x="602" y="676"/>
                  </a:lnTo>
                  <a:lnTo>
                    <a:pt x="629" y="676"/>
                  </a:lnTo>
                  <a:lnTo>
                    <a:pt x="654" y="678"/>
                  </a:lnTo>
                  <a:lnTo>
                    <a:pt x="666" y="678"/>
                  </a:lnTo>
                  <a:lnTo>
                    <a:pt x="688" y="688"/>
                  </a:lnTo>
                  <a:lnTo>
                    <a:pt x="698" y="693"/>
                  </a:lnTo>
                  <a:lnTo>
                    <a:pt x="715" y="710"/>
                  </a:lnTo>
                  <a:lnTo>
                    <a:pt x="722" y="722"/>
                  </a:lnTo>
                  <a:lnTo>
                    <a:pt x="730" y="747"/>
                  </a:lnTo>
                  <a:lnTo>
                    <a:pt x="727" y="769"/>
                  </a:lnTo>
                  <a:lnTo>
                    <a:pt x="725" y="781"/>
                  </a:lnTo>
                  <a:lnTo>
                    <a:pt x="713" y="801"/>
                  </a:lnTo>
                  <a:lnTo>
                    <a:pt x="698" y="818"/>
                  </a:lnTo>
                  <a:lnTo>
                    <a:pt x="678" y="833"/>
                  </a:lnTo>
                  <a:lnTo>
                    <a:pt x="668" y="838"/>
                  </a:lnTo>
                  <a:lnTo>
                    <a:pt x="646" y="847"/>
                  </a:lnTo>
                  <a:lnTo>
                    <a:pt x="558" y="879"/>
                  </a:lnTo>
                  <a:lnTo>
                    <a:pt x="533" y="884"/>
                  </a:lnTo>
                  <a:lnTo>
                    <a:pt x="499" y="892"/>
                  </a:lnTo>
                  <a:lnTo>
                    <a:pt x="474" y="894"/>
                  </a:lnTo>
                  <a:lnTo>
                    <a:pt x="425" y="894"/>
                  </a:lnTo>
                  <a:lnTo>
                    <a:pt x="389" y="887"/>
                  </a:lnTo>
                  <a:lnTo>
                    <a:pt x="366" y="884"/>
                  </a:lnTo>
                  <a:lnTo>
                    <a:pt x="339" y="877"/>
                  </a:lnTo>
                  <a:lnTo>
                    <a:pt x="285" y="860"/>
                  </a:lnTo>
                  <a:lnTo>
                    <a:pt x="266" y="852"/>
                  </a:lnTo>
                  <a:lnTo>
                    <a:pt x="249" y="855"/>
                  </a:lnTo>
                  <a:lnTo>
                    <a:pt x="236" y="867"/>
                  </a:lnTo>
                  <a:lnTo>
                    <a:pt x="226" y="887"/>
                  </a:lnTo>
                  <a:lnTo>
                    <a:pt x="217" y="906"/>
                  </a:lnTo>
                  <a:lnTo>
                    <a:pt x="204" y="950"/>
                  </a:lnTo>
                  <a:lnTo>
                    <a:pt x="195" y="970"/>
                  </a:lnTo>
                  <a:lnTo>
                    <a:pt x="165" y="1019"/>
                  </a:lnTo>
                  <a:lnTo>
                    <a:pt x="155" y="1041"/>
                  </a:lnTo>
                  <a:lnTo>
                    <a:pt x="150" y="1049"/>
                  </a:lnTo>
                  <a:lnTo>
                    <a:pt x="148" y="1063"/>
                  </a:lnTo>
                  <a:lnTo>
                    <a:pt x="153" y="1073"/>
                  </a:lnTo>
                  <a:lnTo>
                    <a:pt x="168" y="1083"/>
                  </a:lnTo>
                  <a:lnTo>
                    <a:pt x="187" y="1095"/>
                  </a:lnTo>
                  <a:lnTo>
                    <a:pt x="209" y="1105"/>
                  </a:lnTo>
                  <a:lnTo>
                    <a:pt x="241" y="1117"/>
                  </a:lnTo>
                  <a:lnTo>
                    <a:pt x="261" y="1127"/>
                  </a:lnTo>
                  <a:lnTo>
                    <a:pt x="317" y="1144"/>
                  </a:lnTo>
                  <a:lnTo>
                    <a:pt x="339" y="1152"/>
                  </a:lnTo>
                  <a:lnTo>
                    <a:pt x="362" y="1157"/>
                  </a:lnTo>
                  <a:lnTo>
                    <a:pt x="386" y="1159"/>
                  </a:lnTo>
                  <a:lnTo>
                    <a:pt x="411" y="1164"/>
                  </a:lnTo>
                  <a:lnTo>
                    <a:pt x="467" y="1164"/>
                  </a:lnTo>
                  <a:lnTo>
                    <a:pt x="494" y="1162"/>
                  </a:lnTo>
                  <a:lnTo>
                    <a:pt x="516" y="1157"/>
                  </a:lnTo>
                  <a:lnTo>
                    <a:pt x="551" y="1152"/>
                  </a:lnTo>
                  <a:lnTo>
                    <a:pt x="570" y="1147"/>
                  </a:lnTo>
                  <a:lnTo>
                    <a:pt x="602" y="1137"/>
                  </a:lnTo>
                  <a:lnTo>
                    <a:pt x="671" y="1112"/>
                  </a:lnTo>
                  <a:lnTo>
                    <a:pt x="703" y="1103"/>
                  </a:lnTo>
                  <a:lnTo>
                    <a:pt x="722" y="1095"/>
                  </a:lnTo>
                  <a:lnTo>
                    <a:pt x="752" y="1083"/>
                  </a:lnTo>
                  <a:lnTo>
                    <a:pt x="774" y="1073"/>
                  </a:lnTo>
                  <a:lnTo>
                    <a:pt x="808" y="1058"/>
                  </a:lnTo>
                  <a:lnTo>
                    <a:pt x="830" y="1046"/>
                  </a:lnTo>
                  <a:lnTo>
                    <a:pt x="870" y="1022"/>
                  </a:lnTo>
                  <a:lnTo>
                    <a:pt x="899" y="1000"/>
                  </a:lnTo>
                  <a:lnTo>
                    <a:pt x="916" y="982"/>
                  </a:lnTo>
                  <a:lnTo>
                    <a:pt x="936" y="965"/>
                  </a:lnTo>
                  <a:lnTo>
                    <a:pt x="951" y="948"/>
                  </a:lnTo>
                  <a:lnTo>
                    <a:pt x="975" y="921"/>
                  </a:lnTo>
                  <a:lnTo>
                    <a:pt x="987" y="899"/>
                  </a:lnTo>
                  <a:lnTo>
                    <a:pt x="1000" y="877"/>
                  </a:lnTo>
                  <a:lnTo>
                    <a:pt x="1010" y="855"/>
                  </a:lnTo>
                  <a:lnTo>
                    <a:pt x="1019" y="825"/>
                  </a:lnTo>
                  <a:lnTo>
                    <a:pt x="1024" y="803"/>
                  </a:lnTo>
                  <a:lnTo>
                    <a:pt x="1029" y="771"/>
                  </a:lnTo>
                  <a:lnTo>
                    <a:pt x="1029" y="749"/>
                  </a:lnTo>
                  <a:lnTo>
                    <a:pt x="1027" y="715"/>
                  </a:lnTo>
                  <a:lnTo>
                    <a:pt x="1024" y="690"/>
                  </a:lnTo>
                  <a:lnTo>
                    <a:pt x="1022" y="666"/>
                  </a:lnTo>
                  <a:lnTo>
                    <a:pt x="1017" y="641"/>
                  </a:lnTo>
                  <a:lnTo>
                    <a:pt x="1007" y="614"/>
                  </a:lnTo>
                  <a:lnTo>
                    <a:pt x="997" y="592"/>
                  </a:lnTo>
                  <a:lnTo>
                    <a:pt x="983" y="563"/>
                  </a:lnTo>
                  <a:lnTo>
                    <a:pt x="970" y="543"/>
                  </a:lnTo>
                  <a:lnTo>
                    <a:pt x="956" y="523"/>
                  </a:lnTo>
                  <a:lnTo>
                    <a:pt x="938" y="509"/>
                  </a:lnTo>
                  <a:lnTo>
                    <a:pt x="914" y="487"/>
                  </a:lnTo>
                  <a:lnTo>
                    <a:pt x="894" y="474"/>
                  </a:lnTo>
                  <a:lnTo>
                    <a:pt x="872" y="462"/>
                  </a:lnTo>
                  <a:lnTo>
                    <a:pt x="821" y="437"/>
                  </a:lnTo>
                  <a:lnTo>
                    <a:pt x="798" y="433"/>
                  </a:lnTo>
                  <a:lnTo>
                    <a:pt x="776" y="425"/>
                  </a:lnTo>
                  <a:lnTo>
                    <a:pt x="752" y="423"/>
                  </a:lnTo>
                  <a:lnTo>
                    <a:pt x="720" y="418"/>
                  </a:lnTo>
                  <a:lnTo>
                    <a:pt x="676" y="415"/>
                  </a:lnTo>
                  <a:lnTo>
                    <a:pt x="651" y="415"/>
                  </a:lnTo>
                  <a:lnTo>
                    <a:pt x="617" y="418"/>
                  </a:lnTo>
                  <a:lnTo>
                    <a:pt x="568" y="418"/>
                  </a:lnTo>
                  <a:lnTo>
                    <a:pt x="514" y="420"/>
                  </a:lnTo>
                  <a:lnTo>
                    <a:pt x="489" y="423"/>
                  </a:lnTo>
                  <a:lnTo>
                    <a:pt x="438" y="433"/>
                  </a:lnTo>
                  <a:lnTo>
                    <a:pt x="401" y="440"/>
                  </a:lnTo>
                  <a:lnTo>
                    <a:pt x="366" y="440"/>
                  </a:lnTo>
                  <a:lnTo>
                    <a:pt x="347" y="435"/>
                  </a:lnTo>
                  <a:lnTo>
                    <a:pt x="327" y="425"/>
                  </a:lnTo>
                  <a:lnTo>
                    <a:pt x="310" y="410"/>
                  </a:lnTo>
                  <a:lnTo>
                    <a:pt x="300" y="393"/>
                  </a:lnTo>
                  <a:lnTo>
                    <a:pt x="298" y="369"/>
                  </a:lnTo>
                  <a:lnTo>
                    <a:pt x="300" y="347"/>
                  </a:lnTo>
                  <a:lnTo>
                    <a:pt x="305" y="334"/>
                  </a:lnTo>
                  <a:lnTo>
                    <a:pt x="320" y="317"/>
                  </a:lnTo>
                  <a:lnTo>
                    <a:pt x="327" y="310"/>
                  </a:lnTo>
                  <a:lnTo>
                    <a:pt x="349" y="298"/>
                  </a:lnTo>
                  <a:lnTo>
                    <a:pt x="371" y="285"/>
                  </a:lnTo>
                  <a:lnTo>
                    <a:pt x="396" y="278"/>
                  </a:lnTo>
                  <a:lnTo>
                    <a:pt x="433" y="266"/>
                  </a:lnTo>
                  <a:lnTo>
                    <a:pt x="472" y="258"/>
                  </a:lnTo>
                  <a:lnTo>
                    <a:pt x="494" y="253"/>
                  </a:lnTo>
                  <a:lnTo>
                    <a:pt x="531" y="251"/>
                  </a:lnTo>
                  <a:lnTo>
                    <a:pt x="592" y="251"/>
                  </a:lnTo>
                  <a:lnTo>
                    <a:pt x="605" y="253"/>
                  </a:lnTo>
                  <a:lnTo>
                    <a:pt x="629" y="256"/>
                  </a:lnTo>
                  <a:lnTo>
                    <a:pt x="654" y="261"/>
                  </a:lnTo>
                  <a:lnTo>
                    <a:pt x="671" y="266"/>
                  </a:lnTo>
                  <a:lnTo>
                    <a:pt x="681" y="266"/>
                  </a:lnTo>
                  <a:lnTo>
                    <a:pt x="690" y="258"/>
                  </a:lnTo>
                  <a:lnTo>
                    <a:pt x="703" y="239"/>
                  </a:lnTo>
                  <a:lnTo>
                    <a:pt x="715" y="214"/>
                  </a:lnTo>
                  <a:lnTo>
                    <a:pt x="747" y="126"/>
                  </a:lnTo>
                  <a:lnTo>
                    <a:pt x="754" y="104"/>
                  </a:lnTo>
                  <a:lnTo>
                    <a:pt x="762" y="72"/>
                  </a:lnTo>
                  <a:lnTo>
                    <a:pt x="767" y="52"/>
                  </a:lnTo>
                  <a:lnTo>
                    <a:pt x="762" y="37"/>
                  </a:lnTo>
                  <a:lnTo>
                    <a:pt x="744" y="30"/>
                  </a:lnTo>
                  <a:lnTo>
                    <a:pt x="722" y="20"/>
                  </a:lnTo>
                  <a:lnTo>
                    <a:pt x="700" y="18"/>
                  </a:lnTo>
                  <a:lnTo>
                    <a:pt x="668" y="8"/>
                  </a:lnTo>
                  <a:lnTo>
                    <a:pt x="644" y="5"/>
                  </a:lnTo>
                  <a:lnTo>
                    <a:pt x="619" y="3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375">
              <a:solidFill>
                <a:srgbClr val="FFFFFF"/>
              </a:solidFill>
              <a:prstDash val="solid"/>
              <a:miter lim="24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4035550" y="3288600"/>
              <a:ext cx="28375" cy="28725"/>
            </a:xfrm>
            <a:custGeom>
              <a:rect b="b" l="l" r="r" t="t"/>
              <a:pathLst>
                <a:path extrusionOk="0" h="1149" w="1135">
                  <a:moveTo>
                    <a:pt x="590" y="0"/>
                  </a:moveTo>
                  <a:lnTo>
                    <a:pt x="556" y="2"/>
                  </a:lnTo>
                  <a:lnTo>
                    <a:pt x="536" y="5"/>
                  </a:lnTo>
                  <a:lnTo>
                    <a:pt x="502" y="10"/>
                  </a:lnTo>
                  <a:lnTo>
                    <a:pt x="479" y="15"/>
                  </a:lnTo>
                  <a:lnTo>
                    <a:pt x="445" y="22"/>
                  </a:lnTo>
                  <a:lnTo>
                    <a:pt x="423" y="29"/>
                  </a:lnTo>
                  <a:lnTo>
                    <a:pt x="391" y="42"/>
                  </a:lnTo>
                  <a:lnTo>
                    <a:pt x="369" y="52"/>
                  </a:lnTo>
                  <a:lnTo>
                    <a:pt x="349" y="61"/>
                  </a:lnTo>
                  <a:lnTo>
                    <a:pt x="310" y="79"/>
                  </a:lnTo>
                  <a:lnTo>
                    <a:pt x="259" y="103"/>
                  </a:lnTo>
                  <a:lnTo>
                    <a:pt x="236" y="115"/>
                  </a:lnTo>
                  <a:lnTo>
                    <a:pt x="214" y="130"/>
                  </a:lnTo>
                  <a:lnTo>
                    <a:pt x="192" y="147"/>
                  </a:lnTo>
                  <a:lnTo>
                    <a:pt x="175" y="165"/>
                  </a:lnTo>
                  <a:lnTo>
                    <a:pt x="136" y="206"/>
                  </a:lnTo>
                  <a:lnTo>
                    <a:pt x="121" y="223"/>
                  </a:lnTo>
                  <a:lnTo>
                    <a:pt x="106" y="241"/>
                  </a:lnTo>
                  <a:lnTo>
                    <a:pt x="94" y="260"/>
                  </a:lnTo>
                  <a:lnTo>
                    <a:pt x="65" y="304"/>
                  </a:lnTo>
                  <a:lnTo>
                    <a:pt x="52" y="324"/>
                  </a:lnTo>
                  <a:lnTo>
                    <a:pt x="40" y="346"/>
                  </a:lnTo>
                  <a:lnTo>
                    <a:pt x="30" y="368"/>
                  </a:lnTo>
                  <a:lnTo>
                    <a:pt x="23" y="390"/>
                  </a:lnTo>
                  <a:lnTo>
                    <a:pt x="11" y="422"/>
                  </a:lnTo>
                  <a:lnTo>
                    <a:pt x="6" y="444"/>
                  </a:lnTo>
                  <a:lnTo>
                    <a:pt x="3" y="471"/>
                  </a:lnTo>
                  <a:lnTo>
                    <a:pt x="1" y="498"/>
                  </a:lnTo>
                  <a:lnTo>
                    <a:pt x="1" y="520"/>
                  </a:lnTo>
                  <a:lnTo>
                    <a:pt x="1" y="572"/>
                  </a:lnTo>
                  <a:lnTo>
                    <a:pt x="1" y="599"/>
                  </a:lnTo>
                  <a:lnTo>
                    <a:pt x="1" y="624"/>
                  </a:lnTo>
                  <a:lnTo>
                    <a:pt x="3" y="651"/>
                  </a:lnTo>
                  <a:lnTo>
                    <a:pt x="3" y="663"/>
                  </a:lnTo>
                  <a:lnTo>
                    <a:pt x="18" y="729"/>
                  </a:lnTo>
                  <a:lnTo>
                    <a:pt x="23" y="751"/>
                  </a:lnTo>
                  <a:lnTo>
                    <a:pt x="30" y="771"/>
                  </a:lnTo>
                  <a:lnTo>
                    <a:pt x="40" y="793"/>
                  </a:lnTo>
                  <a:lnTo>
                    <a:pt x="55" y="825"/>
                  </a:lnTo>
                  <a:lnTo>
                    <a:pt x="65" y="847"/>
                  </a:lnTo>
                  <a:lnTo>
                    <a:pt x="77" y="869"/>
                  </a:lnTo>
                  <a:lnTo>
                    <a:pt x="87" y="891"/>
                  </a:lnTo>
                  <a:lnTo>
                    <a:pt x="101" y="913"/>
                  </a:lnTo>
                  <a:lnTo>
                    <a:pt x="116" y="935"/>
                  </a:lnTo>
                  <a:lnTo>
                    <a:pt x="131" y="955"/>
                  </a:lnTo>
                  <a:lnTo>
                    <a:pt x="148" y="975"/>
                  </a:lnTo>
                  <a:lnTo>
                    <a:pt x="202" y="1029"/>
                  </a:lnTo>
                  <a:lnTo>
                    <a:pt x="222" y="1046"/>
                  </a:lnTo>
                  <a:lnTo>
                    <a:pt x="244" y="1063"/>
                  </a:lnTo>
                  <a:lnTo>
                    <a:pt x="263" y="1075"/>
                  </a:lnTo>
                  <a:lnTo>
                    <a:pt x="293" y="1092"/>
                  </a:lnTo>
                  <a:lnTo>
                    <a:pt x="313" y="1102"/>
                  </a:lnTo>
                  <a:lnTo>
                    <a:pt x="335" y="1110"/>
                  </a:lnTo>
                  <a:lnTo>
                    <a:pt x="357" y="1119"/>
                  </a:lnTo>
                  <a:lnTo>
                    <a:pt x="379" y="1127"/>
                  </a:lnTo>
                  <a:lnTo>
                    <a:pt x="398" y="1134"/>
                  </a:lnTo>
                  <a:lnTo>
                    <a:pt x="433" y="1144"/>
                  </a:lnTo>
                  <a:lnTo>
                    <a:pt x="455" y="1149"/>
                  </a:lnTo>
                  <a:lnTo>
                    <a:pt x="610" y="1149"/>
                  </a:lnTo>
                  <a:lnTo>
                    <a:pt x="634" y="1146"/>
                  </a:lnTo>
                  <a:lnTo>
                    <a:pt x="659" y="1144"/>
                  </a:lnTo>
                  <a:lnTo>
                    <a:pt x="693" y="1137"/>
                  </a:lnTo>
                  <a:lnTo>
                    <a:pt x="737" y="1127"/>
                  </a:lnTo>
                  <a:lnTo>
                    <a:pt x="759" y="1119"/>
                  </a:lnTo>
                  <a:lnTo>
                    <a:pt x="816" y="1095"/>
                  </a:lnTo>
                  <a:lnTo>
                    <a:pt x="835" y="1085"/>
                  </a:lnTo>
                  <a:lnTo>
                    <a:pt x="855" y="1078"/>
                  </a:lnTo>
                  <a:lnTo>
                    <a:pt x="887" y="1063"/>
                  </a:lnTo>
                  <a:lnTo>
                    <a:pt x="907" y="1053"/>
                  </a:lnTo>
                  <a:lnTo>
                    <a:pt x="929" y="1041"/>
                  </a:lnTo>
                  <a:lnTo>
                    <a:pt x="948" y="1029"/>
                  </a:lnTo>
                  <a:lnTo>
                    <a:pt x="978" y="1009"/>
                  </a:lnTo>
                  <a:lnTo>
                    <a:pt x="997" y="997"/>
                  </a:lnTo>
                  <a:lnTo>
                    <a:pt x="1017" y="982"/>
                  </a:lnTo>
                  <a:lnTo>
                    <a:pt x="1042" y="960"/>
                  </a:lnTo>
                  <a:lnTo>
                    <a:pt x="1056" y="943"/>
                  </a:lnTo>
                  <a:lnTo>
                    <a:pt x="1064" y="933"/>
                  </a:lnTo>
                  <a:lnTo>
                    <a:pt x="1081" y="916"/>
                  </a:lnTo>
                  <a:lnTo>
                    <a:pt x="1086" y="903"/>
                  </a:lnTo>
                  <a:lnTo>
                    <a:pt x="1098" y="884"/>
                  </a:lnTo>
                  <a:lnTo>
                    <a:pt x="1115" y="852"/>
                  </a:lnTo>
                  <a:lnTo>
                    <a:pt x="1125" y="830"/>
                  </a:lnTo>
                  <a:lnTo>
                    <a:pt x="1130" y="808"/>
                  </a:lnTo>
                  <a:lnTo>
                    <a:pt x="1135" y="790"/>
                  </a:lnTo>
                  <a:lnTo>
                    <a:pt x="1132" y="776"/>
                  </a:lnTo>
                  <a:lnTo>
                    <a:pt x="1108" y="690"/>
                  </a:lnTo>
                  <a:lnTo>
                    <a:pt x="1093" y="628"/>
                  </a:lnTo>
                  <a:lnTo>
                    <a:pt x="1054" y="493"/>
                  </a:lnTo>
                  <a:lnTo>
                    <a:pt x="1032" y="398"/>
                  </a:lnTo>
                  <a:lnTo>
                    <a:pt x="1024" y="373"/>
                  </a:lnTo>
                  <a:lnTo>
                    <a:pt x="1022" y="358"/>
                  </a:lnTo>
                  <a:lnTo>
                    <a:pt x="1010" y="339"/>
                  </a:lnTo>
                  <a:lnTo>
                    <a:pt x="1005" y="331"/>
                  </a:lnTo>
                  <a:lnTo>
                    <a:pt x="993" y="329"/>
                  </a:lnTo>
                  <a:lnTo>
                    <a:pt x="970" y="331"/>
                  </a:lnTo>
                  <a:lnTo>
                    <a:pt x="958" y="331"/>
                  </a:lnTo>
                  <a:lnTo>
                    <a:pt x="936" y="341"/>
                  </a:lnTo>
                  <a:lnTo>
                    <a:pt x="880" y="366"/>
                  </a:lnTo>
                  <a:lnTo>
                    <a:pt x="855" y="371"/>
                  </a:lnTo>
                  <a:lnTo>
                    <a:pt x="737" y="398"/>
                  </a:lnTo>
                  <a:lnTo>
                    <a:pt x="646" y="427"/>
                  </a:lnTo>
                  <a:lnTo>
                    <a:pt x="580" y="447"/>
                  </a:lnTo>
                  <a:lnTo>
                    <a:pt x="556" y="457"/>
                  </a:lnTo>
                  <a:lnTo>
                    <a:pt x="521" y="469"/>
                  </a:lnTo>
                  <a:lnTo>
                    <a:pt x="504" y="479"/>
                  </a:lnTo>
                  <a:lnTo>
                    <a:pt x="499" y="486"/>
                  </a:lnTo>
                  <a:lnTo>
                    <a:pt x="499" y="503"/>
                  </a:lnTo>
                  <a:lnTo>
                    <a:pt x="509" y="535"/>
                  </a:lnTo>
                  <a:lnTo>
                    <a:pt x="516" y="555"/>
                  </a:lnTo>
                  <a:lnTo>
                    <a:pt x="531" y="599"/>
                  </a:lnTo>
                  <a:lnTo>
                    <a:pt x="541" y="636"/>
                  </a:lnTo>
                  <a:lnTo>
                    <a:pt x="548" y="658"/>
                  </a:lnTo>
                  <a:lnTo>
                    <a:pt x="553" y="668"/>
                  </a:lnTo>
                  <a:lnTo>
                    <a:pt x="563" y="685"/>
                  </a:lnTo>
                  <a:lnTo>
                    <a:pt x="570" y="690"/>
                  </a:lnTo>
                  <a:lnTo>
                    <a:pt x="580" y="690"/>
                  </a:lnTo>
                  <a:lnTo>
                    <a:pt x="632" y="685"/>
                  </a:lnTo>
                  <a:lnTo>
                    <a:pt x="654" y="680"/>
                  </a:lnTo>
                  <a:lnTo>
                    <a:pt x="688" y="670"/>
                  </a:lnTo>
                  <a:lnTo>
                    <a:pt x="710" y="663"/>
                  </a:lnTo>
                  <a:lnTo>
                    <a:pt x="740" y="648"/>
                  </a:lnTo>
                  <a:lnTo>
                    <a:pt x="764" y="641"/>
                  </a:lnTo>
                  <a:lnTo>
                    <a:pt x="799" y="631"/>
                  </a:lnTo>
                  <a:lnTo>
                    <a:pt x="816" y="628"/>
                  </a:lnTo>
                  <a:lnTo>
                    <a:pt x="823" y="636"/>
                  </a:lnTo>
                  <a:lnTo>
                    <a:pt x="831" y="660"/>
                  </a:lnTo>
                  <a:lnTo>
                    <a:pt x="845" y="702"/>
                  </a:lnTo>
                  <a:lnTo>
                    <a:pt x="853" y="724"/>
                  </a:lnTo>
                  <a:lnTo>
                    <a:pt x="853" y="739"/>
                  </a:lnTo>
                  <a:lnTo>
                    <a:pt x="858" y="754"/>
                  </a:lnTo>
                  <a:lnTo>
                    <a:pt x="858" y="763"/>
                  </a:lnTo>
                  <a:lnTo>
                    <a:pt x="845" y="778"/>
                  </a:lnTo>
                  <a:lnTo>
                    <a:pt x="826" y="795"/>
                  </a:lnTo>
                  <a:lnTo>
                    <a:pt x="806" y="810"/>
                  </a:lnTo>
                  <a:lnTo>
                    <a:pt x="732" y="852"/>
                  </a:lnTo>
                  <a:lnTo>
                    <a:pt x="713" y="862"/>
                  </a:lnTo>
                  <a:lnTo>
                    <a:pt x="691" y="871"/>
                  </a:lnTo>
                  <a:lnTo>
                    <a:pt x="666" y="876"/>
                  </a:lnTo>
                  <a:lnTo>
                    <a:pt x="641" y="884"/>
                  </a:lnTo>
                  <a:lnTo>
                    <a:pt x="617" y="889"/>
                  </a:lnTo>
                  <a:lnTo>
                    <a:pt x="570" y="889"/>
                  </a:lnTo>
                  <a:lnTo>
                    <a:pt x="546" y="886"/>
                  </a:lnTo>
                  <a:lnTo>
                    <a:pt x="514" y="879"/>
                  </a:lnTo>
                  <a:lnTo>
                    <a:pt x="489" y="871"/>
                  </a:lnTo>
                  <a:lnTo>
                    <a:pt x="457" y="854"/>
                  </a:lnTo>
                  <a:lnTo>
                    <a:pt x="438" y="840"/>
                  </a:lnTo>
                  <a:lnTo>
                    <a:pt x="413" y="820"/>
                  </a:lnTo>
                  <a:lnTo>
                    <a:pt x="396" y="803"/>
                  </a:lnTo>
                  <a:lnTo>
                    <a:pt x="374" y="771"/>
                  </a:lnTo>
                  <a:lnTo>
                    <a:pt x="359" y="749"/>
                  </a:lnTo>
                  <a:lnTo>
                    <a:pt x="342" y="719"/>
                  </a:lnTo>
                  <a:lnTo>
                    <a:pt x="332" y="697"/>
                  </a:lnTo>
                  <a:lnTo>
                    <a:pt x="317" y="663"/>
                  </a:lnTo>
                  <a:lnTo>
                    <a:pt x="313" y="638"/>
                  </a:lnTo>
                  <a:lnTo>
                    <a:pt x="305" y="614"/>
                  </a:lnTo>
                  <a:lnTo>
                    <a:pt x="303" y="589"/>
                  </a:lnTo>
                  <a:lnTo>
                    <a:pt x="300" y="545"/>
                  </a:lnTo>
                  <a:lnTo>
                    <a:pt x="300" y="520"/>
                  </a:lnTo>
                  <a:lnTo>
                    <a:pt x="300" y="496"/>
                  </a:lnTo>
                  <a:lnTo>
                    <a:pt x="303" y="471"/>
                  </a:lnTo>
                  <a:lnTo>
                    <a:pt x="308" y="447"/>
                  </a:lnTo>
                  <a:lnTo>
                    <a:pt x="315" y="425"/>
                  </a:lnTo>
                  <a:lnTo>
                    <a:pt x="325" y="403"/>
                  </a:lnTo>
                  <a:lnTo>
                    <a:pt x="337" y="383"/>
                  </a:lnTo>
                  <a:lnTo>
                    <a:pt x="352" y="361"/>
                  </a:lnTo>
                  <a:lnTo>
                    <a:pt x="367" y="344"/>
                  </a:lnTo>
                  <a:lnTo>
                    <a:pt x="403" y="312"/>
                  </a:lnTo>
                  <a:lnTo>
                    <a:pt x="425" y="300"/>
                  </a:lnTo>
                  <a:lnTo>
                    <a:pt x="462" y="285"/>
                  </a:lnTo>
                  <a:lnTo>
                    <a:pt x="484" y="277"/>
                  </a:lnTo>
                  <a:lnTo>
                    <a:pt x="494" y="275"/>
                  </a:lnTo>
                  <a:lnTo>
                    <a:pt x="563" y="260"/>
                  </a:lnTo>
                  <a:lnTo>
                    <a:pt x="590" y="255"/>
                  </a:lnTo>
                  <a:lnTo>
                    <a:pt x="614" y="255"/>
                  </a:lnTo>
                  <a:lnTo>
                    <a:pt x="641" y="258"/>
                  </a:lnTo>
                  <a:lnTo>
                    <a:pt x="666" y="263"/>
                  </a:lnTo>
                  <a:lnTo>
                    <a:pt x="691" y="268"/>
                  </a:lnTo>
                  <a:lnTo>
                    <a:pt x="713" y="275"/>
                  </a:lnTo>
                  <a:lnTo>
                    <a:pt x="735" y="282"/>
                  </a:lnTo>
                  <a:lnTo>
                    <a:pt x="754" y="287"/>
                  </a:lnTo>
                  <a:lnTo>
                    <a:pt x="764" y="282"/>
                  </a:lnTo>
                  <a:lnTo>
                    <a:pt x="772" y="275"/>
                  </a:lnTo>
                  <a:lnTo>
                    <a:pt x="781" y="263"/>
                  </a:lnTo>
                  <a:lnTo>
                    <a:pt x="794" y="246"/>
                  </a:lnTo>
                  <a:lnTo>
                    <a:pt x="806" y="226"/>
                  </a:lnTo>
                  <a:lnTo>
                    <a:pt x="826" y="196"/>
                  </a:lnTo>
                  <a:lnTo>
                    <a:pt x="855" y="145"/>
                  </a:lnTo>
                  <a:lnTo>
                    <a:pt x="865" y="125"/>
                  </a:lnTo>
                  <a:lnTo>
                    <a:pt x="872" y="101"/>
                  </a:lnTo>
                  <a:lnTo>
                    <a:pt x="877" y="86"/>
                  </a:lnTo>
                  <a:lnTo>
                    <a:pt x="880" y="74"/>
                  </a:lnTo>
                  <a:lnTo>
                    <a:pt x="875" y="64"/>
                  </a:lnTo>
                  <a:lnTo>
                    <a:pt x="865" y="56"/>
                  </a:lnTo>
                  <a:lnTo>
                    <a:pt x="853" y="52"/>
                  </a:lnTo>
                  <a:lnTo>
                    <a:pt x="835" y="47"/>
                  </a:lnTo>
                  <a:lnTo>
                    <a:pt x="826" y="39"/>
                  </a:lnTo>
                  <a:lnTo>
                    <a:pt x="806" y="34"/>
                  </a:lnTo>
                  <a:lnTo>
                    <a:pt x="786" y="27"/>
                  </a:lnTo>
                  <a:lnTo>
                    <a:pt x="779" y="25"/>
                  </a:lnTo>
                  <a:lnTo>
                    <a:pt x="757" y="17"/>
                  </a:lnTo>
                  <a:lnTo>
                    <a:pt x="730" y="12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375">
              <a:solidFill>
                <a:srgbClr val="FFFFFF"/>
              </a:solidFill>
              <a:prstDash val="solid"/>
              <a:miter lim="24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4064275" y="3280175"/>
              <a:ext cx="30275" cy="28800"/>
            </a:xfrm>
            <a:custGeom>
              <a:rect b="b" l="l" r="r" t="t"/>
              <a:pathLst>
                <a:path extrusionOk="0" h="1152" w="1211">
                  <a:moveTo>
                    <a:pt x="624" y="268"/>
                  </a:moveTo>
                  <a:lnTo>
                    <a:pt x="649" y="271"/>
                  </a:lnTo>
                  <a:lnTo>
                    <a:pt x="690" y="281"/>
                  </a:lnTo>
                  <a:lnTo>
                    <a:pt x="710" y="290"/>
                  </a:lnTo>
                  <a:lnTo>
                    <a:pt x="739" y="308"/>
                  </a:lnTo>
                  <a:lnTo>
                    <a:pt x="759" y="320"/>
                  </a:lnTo>
                  <a:lnTo>
                    <a:pt x="786" y="339"/>
                  </a:lnTo>
                  <a:lnTo>
                    <a:pt x="803" y="354"/>
                  </a:lnTo>
                  <a:lnTo>
                    <a:pt x="828" y="381"/>
                  </a:lnTo>
                  <a:lnTo>
                    <a:pt x="840" y="401"/>
                  </a:lnTo>
                  <a:lnTo>
                    <a:pt x="860" y="440"/>
                  </a:lnTo>
                  <a:lnTo>
                    <a:pt x="867" y="462"/>
                  </a:lnTo>
                  <a:lnTo>
                    <a:pt x="877" y="487"/>
                  </a:lnTo>
                  <a:lnTo>
                    <a:pt x="884" y="511"/>
                  </a:lnTo>
                  <a:lnTo>
                    <a:pt x="894" y="546"/>
                  </a:lnTo>
                  <a:lnTo>
                    <a:pt x="897" y="568"/>
                  </a:lnTo>
                  <a:lnTo>
                    <a:pt x="899" y="605"/>
                  </a:lnTo>
                  <a:lnTo>
                    <a:pt x="897" y="627"/>
                  </a:lnTo>
                  <a:lnTo>
                    <a:pt x="892" y="664"/>
                  </a:lnTo>
                  <a:lnTo>
                    <a:pt x="884" y="688"/>
                  </a:lnTo>
                  <a:lnTo>
                    <a:pt x="872" y="715"/>
                  </a:lnTo>
                  <a:lnTo>
                    <a:pt x="862" y="737"/>
                  </a:lnTo>
                  <a:lnTo>
                    <a:pt x="845" y="767"/>
                  </a:lnTo>
                  <a:lnTo>
                    <a:pt x="833" y="784"/>
                  </a:lnTo>
                  <a:lnTo>
                    <a:pt x="806" y="816"/>
                  </a:lnTo>
                  <a:lnTo>
                    <a:pt x="789" y="830"/>
                  </a:lnTo>
                  <a:lnTo>
                    <a:pt x="757" y="845"/>
                  </a:lnTo>
                  <a:lnTo>
                    <a:pt x="735" y="855"/>
                  </a:lnTo>
                  <a:lnTo>
                    <a:pt x="700" y="870"/>
                  </a:lnTo>
                  <a:lnTo>
                    <a:pt x="676" y="875"/>
                  </a:lnTo>
                  <a:lnTo>
                    <a:pt x="639" y="880"/>
                  </a:lnTo>
                  <a:lnTo>
                    <a:pt x="614" y="882"/>
                  </a:lnTo>
                  <a:lnTo>
                    <a:pt x="582" y="880"/>
                  </a:lnTo>
                  <a:lnTo>
                    <a:pt x="558" y="877"/>
                  </a:lnTo>
                  <a:lnTo>
                    <a:pt x="531" y="872"/>
                  </a:lnTo>
                  <a:lnTo>
                    <a:pt x="506" y="865"/>
                  </a:lnTo>
                  <a:lnTo>
                    <a:pt x="472" y="850"/>
                  </a:lnTo>
                  <a:lnTo>
                    <a:pt x="450" y="838"/>
                  </a:lnTo>
                  <a:lnTo>
                    <a:pt x="438" y="830"/>
                  </a:lnTo>
                  <a:lnTo>
                    <a:pt x="415" y="813"/>
                  </a:lnTo>
                  <a:lnTo>
                    <a:pt x="406" y="803"/>
                  </a:lnTo>
                  <a:lnTo>
                    <a:pt x="388" y="789"/>
                  </a:lnTo>
                  <a:lnTo>
                    <a:pt x="379" y="779"/>
                  </a:lnTo>
                  <a:lnTo>
                    <a:pt x="366" y="759"/>
                  </a:lnTo>
                  <a:lnTo>
                    <a:pt x="359" y="749"/>
                  </a:lnTo>
                  <a:lnTo>
                    <a:pt x="349" y="730"/>
                  </a:lnTo>
                  <a:lnTo>
                    <a:pt x="342" y="718"/>
                  </a:lnTo>
                  <a:lnTo>
                    <a:pt x="332" y="695"/>
                  </a:lnTo>
                  <a:lnTo>
                    <a:pt x="325" y="673"/>
                  </a:lnTo>
                  <a:lnTo>
                    <a:pt x="317" y="651"/>
                  </a:lnTo>
                  <a:lnTo>
                    <a:pt x="312" y="629"/>
                  </a:lnTo>
                  <a:lnTo>
                    <a:pt x="310" y="610"/>
                  </a:lnTo>
                  <a:lnTo>
                    <a:pt x="305" y="587"/>
                  </a:lnTo>
                  <a:lnTo>
                    <a:pt x="305" y="565"/>
                  </a:lnTo>
                  <a:lnTo>
                    <a:pt x="305" y="556"/>
                  </a:lnTo>
                  <a:lnTo>
                    <a:pt x="305" y="531"/>
                  </a:lnTo>
                  <a:lnTo>
                    <a:pt x="310" y="497"/>
                  </a:lnTo>
                  <a:lnTo>
                    <a:pt x="312" y="487"/>
                  </a:lnTo>
                  <a:lnTo>
                    <a:pt x="317" y="465"/>
                  </a:lnTo>
                  <a:lnTo>
                    <a:pt x="327" y="440"/>
                  </a:lnTo>
                  <a:lnTo>
                    <a:pt x="339" y="418"/>
                  </a:lnTo>
                  <a:lnTo>
                    <a:pt x="357" y="391"/>
                  </a:lnTo>
                  <a:lnTo>
                    <a:pt x="371" y="371"/>
                  </a:lnTo>
                  <a:lnTo>
                    <a:pt x="401" y="344"/>
                  </a:lnTo>
                  <a:lnTo>
                    <a:pt x="420" y="330"/>
                  </a:lnTo>
                  <a:lnTo>
                    <a:pt x="455" y="310"/>
                  </a:lnTo>
                  <a:lnTo>
                    <a:pt x="477" y="298"/>
                  </a:lnTo>
                  <a:lnTo>
                    <a:pt x="506" y="288"/>
                  </a:lnTo>
                  <a:lnTo>
                    <a:pt x="528" y="281"/>
                  </a:lnTo>
                  <a:lnTo>
                    <a:pt x="575" y="271"/>
                  </a:lnTo>
                  <a:lnTo>
                    <a:pt x="600" y="268"/>
                  </a:lnTo>
                  <a:close/>
                  <a:moveTo>
                    <a:pt x="636" y="1"/>
                  </a:moveTo>
                  <a:lnTo>
                    <a:pt x="612" y="3"/>
                  </a:lnTo>
                  <a:lnTo>
                    <a:pt x="585" y="3"/>
                  </a:lnTo>
                  <a:lnTo>
                    <a:pt x="558" y="6"/>
                  </a:lnTo>
                  <a:lnTo>
                    <a:pt x="533" y="11"/>
                  </a:lnTo>
                  <a:lnTo>
                    <a:pt x="499" y="18"/>
                  </a:lnTo>
                  <a:lnTo>
                    <a:pt x="455" y="28"/>
                  </a:lnTo>
                  <a:lnTo>
                    <a:pt x="408" y="45"/>
                  </a:lnTo>
                  <a:lnTo>
                    <a:pt x="339" y="74"/>
                  </a:lnTo>
                  <a:lnTo>
                    <a:pt x="320" y="87"/>
                  </a:lnTo>
                  <a:lnTo>
                    <a:pt x="266" y="111"/>
                  </a:lnTo>
                  <a:lnTo>
                    <a:pt x="246" y="123"/>
                  </a:lnTo>
                  <a:lnTo>
                    <a:pt x="226" y="136"/>
                  </a:lnTo>
                  <a:lnTo>
                    <a:pt x="209" y="150"/>
                  </a:lnTo>
                  <a:lnTo>
                    <a:pt x="182" y="173"/>
                  </a:lnTo>
                  <a:lnTo>
                    <a:pt x="165" y="187"/>
                  </a:lnTo>
                  <a:lnTo>
                    <a:pt x="148" y="204"/>
                  </a:lnTo>
                  <a:lnTo>
                    <a:pt x="133" y="222"/>
                  </a:lnTo>
                  <a:lnTo>
                    <a:pt x="99" y="263"/>
                  </a:lnTo>
                  <a:lnTo>
                    <a:pt x="82" y="281"/>
                  </a:lnTo>
                  <a:lnTo>
                    <a:pt x="67" y="300"/>
                  </a:lnTo>
                  <a:lnTo>
                    <a:pt x="50" y="327"/>
                  </a:lnTo>
                  <a:lnTo>
                    <a:pt x="37" y="352"/>
                  </a:lnTo>
                  <a:lnTo>
                    <a:pt x="33" y="364"/>
                  </a:lnTo>
                  <a:lnTo>
                    <a:pt x="25" y="389"/>
                  </a:lnTo>
                  <a:lnTo>
                    <a:pt x="13" y="425"/>
                  </a:lnTo>
                  <a:lnTo>
                    <a:pt x="8" y="450"/>
                  </a:lnTo>
                  <a:lnTo>
                    <a:pt x="6" y="465"/>
                  </a:lnTo>
                  <a:lnTo>
                    <a:pt x="3" y="492"/>
                  </a:lnTo>
                  <a:lnTo>
                    <a:pt x="3" y="529"/>
                  </a:lnTo>
                  <a:lnTo>
                    <a:pt x="1" y="553"/>
                  </a:lnTo>
                  <a:lnTo>
                    <a:pt x="1" y="578"/>
                  </a:lnTo>
                  <a:lnTo>
                    <a:pt x="1" y="605"/>
                  </a:lnTo>
                  <a:lnTo>
                    <a:pt x="1" y="629"/>
                  </a:lnTo>
                  <a:lnTo>
                    <a:pt x="3" y="656"/>
                  </a:lnTo>
                  <a:lnTo>
                    <a:pt x="8" y="681"/>
                  </a:lnTo>
                  <a:lnTo>
                    <a:pt x="13" y="708"/>
                  </a:lnTo>
                  <a:lnTo>
                    <a:pt x="18" y="732"/>
                  </a:lnTo>
                  <a:lnTo>
                    <a:pt x="25" y="757"/>
                  </a:lnTo>
                  <a:lnTo>
                    <a:pt x="35" y="781"/>
                  </a:lnTo>
                  <a:lnTo>
                    <a:pt x="42" y="803"/>
                  </a:lnTo>
                  <a:lnTo>
                    <a:pt x="55" y="833"/>
                  </a:lnTo>
                  <a:lnTo>
                    <a:pt x="67" y="853"/>
                  </a:lnTo>
                  <a:lnTo>
                    <a:pt x="77" y="875"/>
                  </a:lnTo>
                  <a:lnTo>
                    <a:pt x="87" y="897"/>
                  </a:lnTo>
                  <a:lnTo>
                    <a:pt x="104" y="924"/>
                  </a:lnTo>
                  <a:lnTo>
                    <a:pt x="145" y="983"/>
                  </a:lnTo>
                  <a:lnTo>
                    <a:pt x="165" y="1007"/>
                  </a:lnTo>
                  <a:lnTo>
                    <a:pt x="182" y="1024"/>
                  </a:lnTo>
                  <a:lnTo>
                    <a:pt x="202" y="1039"/>
                  </a:lnTo>
                  <a:lnTo>
                    <a:pt x="222" y="1051"/>
                  </a:lnTo>
                  <a:lnTo>
                    <a:pt x="271" y="1078"/>
                  </a:lnTo>
                  <a:lnTo>
                    <a:pt x="293" y="1093"/>
                  </a:lnTo>
                  <a:lnTo>
                    <a:pt x="315" y="1108"/>
                  </a:lnTo>
                  <a:lnTo>
                    <a:pt x="339" y="1118"/>
                  </a:lnTo>
                  <a:lnTo>
                    <a:pt x="361" y="1127"/>
                  </a:lnTo>
                  <a:lnTo>
                    <a:pt x="386" y="1132"/>
                  </a:lnTo>
                  <a:lnTo>
                    <a:pt x="411" y="1140"/>
                  </a:lnTo>
                  <a:lnTo>
                    <a:pt x="465" y="1145"/>
                  </a:lnTo>
                  <a:lnTo>
                    <a:pt x="492" y="1150"/>
                  </a:lnTo>
                  <a:lnTo>
                    <a:pt x="516" y="1150"/>
                  </a:lnTo>
                  <a:lnTo>
                    <a:pt x="602" y="1152"/>
                  </a:lnTo>
                  <a:lnTo>
                    <a:pt x="646" y="1152"/>
                  </a:lnTo>
                  <a:lnTo>
                    <a:pt x="695" y="1142"/>
                  </a:lnTo>
                  <a:lnTo>
                    <a:pt x="744" y="1132"/>
                  </a:lnTo>
                  <a:lnTo>
                    <a:pt x="823" y="1110"/>
                  </a:lnTo>
                  <a:lnTo>
                    <a:pt x="847" y="1100"/>
                  </a:lnTo>
                  <a:lnTo>
                    <a:pt x="872" y="1091"/>
                  </a:lnTo>
                  <a:lnTo>
                    <a:pt x="894" y="1078"/>
                  </a:lnTo>
                  <a:lnTo>
                    <a:pt x="916" y="1064"/>
                  </a:lnTo>
                  <a:lnTo>
                    <a:pt x="938" y="1051"/>
                  </a:lnTo>
                  <a:lnTo>
                    <a:pt x="980" y="1022"/>
                  </a:lnTo>
                  <a:lnTo>
                    <a:pt x="1000" y="1012"/>
                  </a:lnTo>
                  <a:lnTo>
                    <a:pt x="1024" y="990"/>
                  </a:lnTo>
                  <a:lnTo>
                    <a:pt x="1044" y="978"/>
                  </a:lnTo>
                  <a:lnTo>
                    <a:pt x="1061" y="958"/>
                  </a:lnTo>
                  <a:lnTo>
                    <a:pt x="1076" y="941"/>
                  </a:lnTo>
                  <a:lnTo>
                    <a:pt x="1098" y="916"/>
                  </a:lnTo>
                  <a:lnTo>
                    <a:pt x="1110" y="899"/>
                  </a:lnTo>
                  <a:lnTo>
                    <a:pt x="1125" y="880"/>
                  </a:lnTo>
                  <a:lnTo>
                    <a:pt x="1137" y="860"/>
                  </a:lnTo>
                  <a:lnTo>
                    <a:pt x="1154" y="830"/>
                  </a:lnTo>
                  <a:lnTo>
                    <a:pt x="1164" y="811"/>
                  </a:lnTo>
                  <a:lnTo>
                    <a:pt x="1174" y="786"/>
                  </a:lnTo>
                  <a:lnTo>
                    <a:pt x="1181" y="764"/>
                  </a:lnTo>
                  <a:lnTo>
                    <a:pt x="1201" y="688"/>
                  </a:lnTo>
                  <a:lnTo>
                    <a:pt x="1206" y="666"/>
                  </a:lnTo>
                  <a:lnTo>
                    <a:pt x="1211" y="632"/>
                  </a:lnTo>
                  <a:lnTo>
                    <a:pt x="1211" y="607"/>
                  </a:lnTo>
                  <a:lnTo>
                    <a:pt x="1208" y="583"/>
                  </a:lnTo>
                  <a:lnTo>
                    <a:pt x="1206" y="560"/>
                  </a:lnTo>
                  <a:lnTo>
                    <a:pt x="1198" y="526"/>
                  </a:lnTo>
                  <a:lnTo>
                    <a:pt x="1196" y="482"/>
                  </a:lnTo>
                  <a:lnTo>
                    <a:pt x="1191" y="457"/>
                  </a:lnTo>
                  <a:lnTo>
                    <a:pt x="1184" y="425"/>
                  </a:lnTo>
                  <a:lnTo>
                    <a:pt x="1179" y="401"/>
                  </a:lnTo>
                  <a:lnTo>
                    <a:pt x="1162" y="352"/>
                  </a:lnTo>
                  <a:lnTo>
                    <a:pt x="1149" y="327"/>
                  </a:lnTo>
                  <a:lnTo>
                    <a:pt x="1140" y="303"/>
                  </a:lnTo>
                  <a:lnTo>
                    <a:pt x="1120" y="263"/>
                  </a:lnTo>
                  <a:lnTo>
                    <a:pt x="1103" y="231"/>
                  </a:lnTo>
                  <a:lnTo>
                    <a:pt x="1090" y="214"/>
                  </a:lnTo>
                  <a:lnTo>
                    <a:pt x="1073" y="195"/>
                  </a:lnTo>
                  <a:lnTo>
                    <a:pt x="1056" y="180"/>
                  </a:lnTo>
                  <a:lnTo>
                    <a:pt x="1032" y="155"/>
                  </a:lnTo>
                  <a:lnTo>
                    <a:pt x="1014" y="141"/>
                  </a:lnTo>
                  <a:lnTo>
                    <a:pt x="1000" y="123"/>
                  </a:lnTo>
                  <a:lnTo>
                    <a:pt x="982" y="109"/>
                  </a:lnTo>
                  <a:lnTo>
                    <a:pt x="955" y="87"/>
                  </a:lnTo>
                  <a:lnTo>
                    <a:pt x="936" y="74"/>
                  </a:lnTo>
                  <a:lnTo>
                    <a:pt x="916" y="62"/>
                  </a:lnTo>
                  <a:lnTo>
                    <a:pt x="897" y="52"/>
                  </a:lnTo>
                  <a:lnTo>
                    <a:pt x="865" y="35"/>
                  </a:lnTo>
                  <a:lnTo>
                    <a:pt x="843" y="28"/>
                  </a:lnTo>
                  <a:lnTo>
                    <a:pt x="820" y="20"/>
                  </a:lnTo>
                  <a:lnTo>
                    <a:pt x="764" y="6"/>
                  </a:lnTo>
                  <a:lnTo>
                    <a:pt x="742" y="3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375">
              <a:solidFill>
                <a:srgbClr val="FFFFFF"/>
              </a:solidFill>
              <a:prstDash val="solid"/>
              <a:miter lim="24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/>
          <p:nvPr>
            <p:ph type="ctrTitle"/>
          </p:nvPr>
        </p:nvSpPr>
        <p:spPr>
          <a:xfrm>
            <a:off x="915800" y="503467"/>
            <a:ext cx="2489100" cy="12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303" name="Google Shape;303;p29"/>
          <p:cNvSpPr txBox="1"/>
          <p:nvPr>
            <p:ph idx="1" type="subTitle"/>
          </p:nvPr>
        </p:nvSpPr>
        <p:spPr>
          <a:xfrm>
            <a:off x="915800" y="2098725"/>
            <a:ext cx="3642900" cy="17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onstruct a model for predicting the ultimate fantasy football team. Leveraging techniques acquired, we will utilize fantasy football statistics from 2019 to 2023 to forecast the optimal team composition for 2024.</a:t>
            </a:r>
            <a:endParaRPr/>
          </a:p>
        </p:txBody>
      </p:sp>
      <p:cxnSp>
        <p:nvCxnSpPr>
          <p:cNvPr id="304" name="Google Shape;304;p29"/>
          <p:cNvCxnSpPr/>
          <p:nvPr/>
        </p:nvCxnSpPr>
        <p:spPr>
          <a:xfrm>
            <a:off x="-215525" y="2020050"/>
            <a:ext cx="2914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lg" w="lg" type="none"/>
            <a:tailEnd len="lg" w="lg" type="triangle"/>
          </a:ln>
        </p:spPr>
      </p:cxnSp>
      <p:grpSp>
        <p:nvGrpSpPr>
          <p:cNvPr id="305" name="Google Shape;305;p29"/>
          <p:cNvGrpSpPr/>
          <p:nvPr/>
        </p:nvGrpSpPr>
        <p:grpSpPr>
          <a:xfrm flipH="1">
            <a:off x="5362004" y="1327366"/>
            <a:ext cx="2742357" cy="3803561"/>
            <a:chOff x="845875" y="2400750"/>
            <a:chExt cx="942650" cy="1307425"/>
          </a:xfrm>
        </p:grpSpPr>
        <p:sp>
          <p:nvSpPr>
            <p:cNvPr id="306" name="Google Shape;306;p29"/>
            <p:cNvSpPr/>
            <p:nvPr/>
          </p:nvSpPr>
          <p:spPr>
            <a:xfrm>
              <a:off x="1758800" y="2513325"/>
              <a:ext cx="19400" cy="1035150"/>
            </a:xfrm>
            <a:custGeom>
              <a:rect b="b" l="l" r="r" t="t"/>
              <a:pathLst>
                <a:path extrusionOk="0" h="41406" w="776">
                  <a:moveTo>
                    <a:pt x="390" y="1"/>
                  </a:moveTo>
                  <a:cubicBezTo>
                    <a:pt x="181" y="1"/>
                    <a:pt x="1" y="168"/>
                    <a:pt x="1" y="385"/>
                  </a:cubicBezTo>
                  <a:lnTo>
                    <a:pt x="1" y="41308"/>
                  </a:lnTo>
                  <a:lnTo>
                    <a:pt x="775" y="41406"/>
                  </a:lnTo>
                  <a:lnTo>
                    <a:pt x="775" y="385"/>
                  </a:lnTo>
                  <a:cubicBezTo>
                    <a:pt x="775" y="194"/>
                    <a:pt x="631" y="29"/>
                    <a:pt x="435" y="3"/>
                  </a:cubicBezTo>
                  <a:cubicBezTo>
                    <a:pt x="420" y="1"/>
                    <a:pt x="405" y="1"/>
                    <a:pt x="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866000" y="2956700"/>
              <a:ext cx="902525" cy="131825"/>
            </a:xfrm>
            <a:custGeom>
              <a:rect b="b" l="l" r="r" t="t"/>
              <a:pathLst>
                <a:path extrusionOk="0" h="5273" w="36101">
                  <a:moveTo>
                    <a:pt x="1" y="0"/>
                  </a:moveTo>
                  <a:lnTo>
                    <a:pt x="1" y="770"/>
                  </a:lnTo>
                  <a:lnTo>
                    <a:pt x="36100" y="5273"/>
                  </a:lnTo>
                  <a:lnTo>
                    <a:pt x="36100" y="44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1748225" y="3512525"/>
              <a:ext cx="40300" cy="195650"/>
            </a:xfrm>
            <a:custGeom>
              <a:rect b="b" l="l" r="r" t="t"/>
              <a:pathLst>
                <a:path extrusionOk="0" h="7826" w="1612">
                  <a:moveTo>
                    <a:pt x="799" y="1"/>
                  </a:moveTo>
                  <a:cubicBezTo>
                    <a:pt x="364" y="1"/>
                    <a:pt x="1" y="353"/>
                    <a:pt x="1" y="803"/>
                  </a:cubicBezTo>
                  <a:lnTo>
                    <a:pt x="6" y="7826"/>
                  </a:lnTo>
                  <a:lnTo>
                    <a:pt x="1612" y="7826"/>
                  </a:lnTo>
                  <a:lnTo>
                    <a:pt x="1612" y="803"/>
                  </a:lnTo>
                  <a:cubicBezTo>
                    <a:pt x="1612" y="395"/>
                    <a:pt x="1307" y="54"/>
                    <a:pt x="904" y="8"/>
                  </a:cubicBezTo>
                  <a:cubicBezTo>
                    <a:pt x="869" y="3"/>
                    <a:pt x="834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856325" y="2400750"/>
              <a:ext cx="19375" cy="1035300"/>
            </a:xfrm>
            <a:custGeom>
              <a:rect b="b" l="l" r="r" t="t"/>
              <a:pathLst>
                <a:path extrusionOk="0" h="41412" w="775">
                  <a:moveTo>
                    <a:pt x="390" y="1"/>
                  </a:moveTo>
                  <a:cubicBezTo>
                    <a:pt x="181" y="1"/>
                    <a:pt x="0" y="168"/>
                    <a:pt x="0" y="385"/>
                  </a:cubicBezTo>
                  <a:lnTo>
                    <a:pt x="0" y="41313"/>
                  </a:lnTo>
                  <a:lnTo>
                    <a:pt x="775" y="41411"/>
                  </a:lnTo>
                  <a:lnTo>
                    <a:pt x="775" y="385"/>
                  </a:lnTo>
                  <a:cubicBezTo>
                    <a:pt x="775" y="194"/>
                    <a:pt x="630" y="29"/>
                    <a:pt x="434" y="3"/>
                  </a:cubicBezTo>
                  <a:cubicBezTo>
                    <a:pt x="419" y="2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845875" y="3399975"/>
              <a:ext cx="40150" cy="308200"/>
            </a:xfrm>
            <a:custGeom>
              <a:rect b="b" l="l" r="r" t="t"/>
              <a:pathLst>
                <a:path extrusionOk="0" h="12328" w="1606">
                  <a:moveTo>
                    <a:pt x="799" y="0"/>
                  </a:moveTo>
                  <a:cubicBezTo>
                    <a:pt x="364" y="0"/>
                    <a:pt x="0" y="352"/>
                    <a:pt x="0" y="802"/>
                  </a:cubicBezTo>
                  <a:lnTo>
                    <a:pt x="0" y="12328"/>
                  </a:lnTo>
                  <a:lnTo>
                    <a:pt x="1606" y="12328"/>
                  </a:lnTo>
                  <a:lnTo>
                    <a:pt x="1606" y="802"/>
                  </a:lnTo>
                  <a:cubicBezTo>
                    <a:pt x="1606" y="399"/>
                    <a:pt x="1306" y="53"/>
                    <a:pt x="904" y="7"/>
                  </a:cubicBezTo>
                  <a:cubicBezTo>
                    <a:pt x="868" y="2"/>
                    <a:pt x="833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Google Shape;311;p29"/>
          <p:cNvGrpSpPr/>
          <p:nvPr/>
        </p:nvGrpSpPr>
        <p:grpSpPr>
          <a:xfrm rot="2251427">
            <a:off x="3956363" y="1869679"/>
            <a:ext cx="2386850" cy="1784376"/>
            <a:chOff x="4029925" y="586725"/>
            <a:chExt cx="1224775" cy="915625"/>
          </a:xfrm>
        </p:grpSpPr>
        <p:sp>
          <p:nvSpPr>
            <p:cNvPr id="312" name="Google Shape;312;p29"/>
            <p:cNvSpPr/>
            <p:nvPr/>
          </p:nvSpPr>
          <p:spPr>
            <a:xfrm>
              <a:off x="4795575" y="649425"/>
              <a:ext cx="401425" cy="396825"/>
            </a:xfrm>
            <a:custGeom>
              <a:rect b="b" l="l" r="r" t="t"/>
              <a:pathLst>
                <a:path extrusionOk="0" h="15873" w="16057">
                  <a:moveTo>
                    <a:pt x="14012" y="1"/>
                  </a:moveTo>
                  <a:cubicBezTo>
                    <a:pt x="13004" y="1"/>
                    <a:pt x="11996" y="90"/>
                    <a:pt x="11003" y="269"/>
                  </a:cubicBezTo>
                  <a:cubicBezTo>
                    <a:pt x="10472" y="362"/>
                    <a:pt x="9950" y="485"/>
                    <a:pt x="9432" y="632"/>
                  </a:cubicBezTo>
                  <a:cubicBezTo>
                    <a:pt x="7576" y="1170"/>
                    <a:pt x="5592" y="2137"/>
                    <a:pt x="3891" y="3836"/>
                  </a:cubicBezTo>
                  <a:cubicBezTo>
                    <a:pt x="2190" y="5537"/>
                    <a:pt x="1226" y="7520"/>
                    <a:pt x="688" y="9376"/>
                  </a:cubicBezTo>
                  <a:cubicBezTo>
                    <a:pt x="538" y="9894"/>
                    <a:pt x="418" y="10417"/>
                    <a:pt x="322" y="10947"/>
                  </a:cubicBezTo>
                  <a:cubicBezTo>
                    <a:pt x="77" y="12324"/>
                    <a:pt x="1" y="13728"/>
                    <a:pt x="97" y="15125"/>
                  </a:cubicBezTo>
                  <a:cubicBezTo>
                    <a:pt x="126" y="15532"/>
                    <a:pt x="163" y="15766"/>
                    <a:pt x="163" y="15766"/>
                  </a:cubicBezTo>
                  <a:cubicBezTo>
                    <a:pt x="163" y="15766"/>
                    <a:pt x="236" y="15775"/>
                    <a:pt x="374" y="15793"/>
                  </a:cubicBezTo>
                  <a:cubicBezTo>
                    <a:pt x="660" y="15824"/>
                    <a:pt x="1218" y="15873"/>
                    <a:pt x="1962" y="15873"/>
                  </a:cubicBezTo>
                  <a:cubicBezTo>
                    <a:pt x="2782" y="15873"/>
                    <a:pt x="3828" y="15813"/>
                    <a:pt x="4981" y="15606"/>
                  </a:cubicBezTo>
                  <a:cubicBezTo>
                    <a:pt x="5511" y="15510"/>
                    <a:pt x="6034" y="15387"/>
                    <a:pt x="6552" y="15240"/>
                  </a:cubicBezTo>
                  <a:cubicBezTo>
                    <a:pt x="8408" y="14703"/>
                    <a:pt x="10391" y="13738"/>
                    <a:pt x="12092" y="12037"/>
                  </a:cubicBezTo>
                  <a:cubicBezTo>
                    <a:pt x="13794" y="10338"/>
                    <a:pt x="14758" y="8352"/>
                    <a:pt x="15296" y="6497"/>
                  </a:cubicBezTo>
                  <a:cubicBezTo>
                    <a:pt x="15443" y="5979"/>
                    <a:pt x="15566" y="5456"/>
                    <a:pt x="15659" y="4926"/>
                  </a:cubicBezTo>
                  <a:cubicBezTo>
                    <a:pt x="16057" y="2729"/>
                    <a:pt x="15914" y="920"/>
                    <a:pt x="15848" y="321"/>
                  </a:cubicBezTo>
                  <a:cubicBezTo>
                    <a:pt x="15831" y="183"/>
                    <a:pt x="15821" y="107"/>
                    <a:pt x="15821" y="107"/>
                  </a:cubicBezTo>
                  <a:cubicBezTo>
                    <a:pt x="15821" y="107"/>
                    <a:pt x="15588" y="73"/>
                    <a:pt x="15180" y="41"/>
                  </a:cubicBezTo>
                  <a:cubicBezTo>
                    <a:pt x="14791" y="14"/>
                    <a:pt x="14402" y="1"/>
                    <a:pt x="14012" y="1"/>
                  </a:cubicBezTo>
                  <a:close/>
                </a:path>
              </a:pathLst>
            </a:custGeom>
            <a:solidFill>
              <a:srgbClr val="D47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4797975" y="650425"/>
              <a:ext cx="393750" cy="393825"/>
            </a:xfrm>
            <a:custGeom>
              <a:rect b="b" l="l" r="r" t="t"/>
              <a:pathLst>
                <a:path extrusionOk="0" h="15753" w="15750">
                  <a:moveTo>
                    <a:pt x="15084" y="1"/>
                  </a:moveTo>
                  <a:cubicBezTo>
                    <a:pt x="13580" y="406"/>
                    <a:pt x="9500" y="1793"/>
                    <a:pt x="5644" y="5647"/>
                  </a:cubicBezTo>
                  <a:lnTo>
                    <a:pt x="5646" y="5647"/>
                  </a:lnTo>
                  <a:cubicBezTo>
                    <a:pt x="1790" y="9500"/>
                    <a:pt x="406" y="13580"/>
                    <a:pt x="1" y="15085"/>
                  </a:cubicBezTo>
                  <a:cubicBezTo>
                    <a:pt x="30" y="15492"/>
                    <a:pt x="67" y="15726"/>
                    <a:pt x="67" y="15726"/>
                  </a:cubicBezTo>
                  <a:cubicBezTo>
                    <a:pt x="67" y="15726"/>
                    <a:pt x="140" y="15735"/>
                    <a:pt x="278" y="15753"/>
                  </a:cubicBezTo>
                  <a:cubicBezTo>
                    <a:pt x="327" y="15495"/>
                    <a:pt x="1328" y="10566"/>
                    <a:pt x="5946" y="5949"/>
                  </a:cubicBezTo>
                  <a:cubicBezTo>
                    <a:pt x="10570" y="1324"/>
                    <a:pt x="15492" y="330"/>
                    <a:pt x="15750" y="281"/>
                  </a:cubicBezTo>
                  <a:cubicBezTo>
                    <a:pt x="15735" y="143"/>
                    <a:pt x="15723" y="67"/>
                    <a:pt x="15723" y="67"/>
                  </a:cubicBezTo>
                  <a:cubicBezTo>
                    <a:pt x="15723" y="67"/>
                    <a:pt x="15492" y="33"/>
                    <a:pt x="15084" y="1"/>
                  </a:cubicBezTo>
                  <a:close/>
                </a:path>
              </a:pathLst>
            </a:custGeom>
            <a:solidFill>
              <a:srgbClr val="CC6B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5031300" y="656150"/>
              <a:ext cx="155775" cy="155700"/>
            </a:xfrm>
            <a:custGeom>
              <a:rect b="b" l="l" r="r" t="t"/>
              <a:pathLst>
                <a:path extrusionOk="0" h="6228" w="6231">
                  <a:moveTo>
                    <a:pt x="1571" y="0"/>
                  </a:moveTo>
                  <a:cubicBezTo>
                    <a:pt x="1043" y="93"/>
                    <a:pt x="518" y="216"/>
                    <a:pt x="0" y="363"/>
                  </a:cubicBezTo>
                  <a:lnTo>
                    <a:pt x="3" y="363"/>
                  </a:lnTo>
                  <a:cubicBezTo>
                    <a:pt x="646" y="1534"/>
                    <a:pt x="1502" y="2668"/>
                    <a:pt x="2531" y="3699"/>
                  </a:cubicBezTo>
                  <a:cubicBezTo>
                    <a:pt x="3559" y="4728"/>
                    <a:pt x="4696" y="5585"/>
                    <a:pt x="5864" y="6228"/>
                  </a:cubicBezTo>
                  <a:cubicBezTo>
                    <a:pt x="6014" y="5710"/>
                    <a:pt x="6137" y="5187"/>
                    <a:pt x="6230" y="4657"/>
                  </a:cubicBezTo>
                  <a:cubicBezTo>
                    <a:pt x="4320" y="3508"/>
                    <a:pt x="2722" y="1907"/>
                    <a:pt x="1571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4803625" y="883825"/>
              <a:ext cx="155700" cy="155750"/>
            </a:xfrm>
            <a:custGeom>
              <a:rect b="b" l="l" r="r" t="t"/>
              <a:pathLst>
                <a:path extrusionOk="0" h="6230" w="6228">
                  <a:moveTo>
                    <a:pt x="366" y="0"/>
                  </a:moveTo>
                  <a:cubicBezTo>
                    <a:pt x="216" y="518"/>
                    <a:pt x="96" y="1041"/>
                    <a:pt x="0" y="1571"/>
                  </a:cubicBezTo>
                  <a:cubicBezTo>
                    <a:pt x="1910" y="2722"/>
                    <a:pt x="3508" y="4320"/>
                    <a:pt x="4659" y="6230"/>
                  </a:cubicBezTo>
                  <a:cubicBezTo>
                    <a:pt x="5187" y="6134"/>
                    <a:pt x="5712" y="6011"/>
                    <a:pt x="6228" y="5864"/>
                  </a:cubicBezTo>
                  <a:cubicBezTo>
                    <a:pt x="5585" y="4693"/>
                    <a:pt x="4728" y="3559"/>
                    <a:pt x="3700" y="2531"/>
                  </a:cubicBezTo>
                  <a:cubicBezTo>
                    <a:pt x="2671" y="1502"/>
                    <a:pt x="1534" y="643"/>
                    <a:pt x="366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4889725" y="745000"/>
              <a:ext cx="108150" cy="103050"/>
            </a:xfrm>
            <a:custGeom>
              <a:rect b="b" l="l" r="r" t="t"/>
              <a:pathLst>
                <a:path extrusionOk="0" h="4122" w="4326">
                  <a:moveTo>
                    <a:pt x="3374" y="1"/>
                  </a:moveTo>
                  <a:cubicBezTo>
                    <a:pt x="3178" y="1"/>
                    <a:pt x="2982" y="67"/>
                    <a:pt x="2821" y="204"/>
                  </a:cubicBezTo>
                  <a:cubicBezTo>
                    <a:pt x="2376" y="590"/>
                    <a:pt x="1942" y="995"/>
                    <a:pt x="1525" y="1412"/>
                  </a:cubicBezTo>
                  <a:cubicBezTo>
                    <a:pt x="1107" y="1829"/>
                    <a:pt x="702" y="2264"/>
                    <a:pt x="317" y="2708"/>
                  </a:cubicBezTo>
                  <a:cubicBezTo>
                    <a:pt x="0" y="3076"/>
                    <a:pt x="52" y="3631"/>
                    <a:pt x="430" y="3935"/>
                  </a:cubicBezTo>
                  <a:cubicBezTo>
                    <a:pt x="586" y="4060"/>
                    <a:pt x="774" y="4121"/>
                    <a:pt x="961" y="4121"/>
                  </a:cubicBezTo>
                  <a:cubicBezTo>
                    <a:pt x="1200" y="4121"/>
                    <a:pt x="1438" y="4022"/>
                    <a:pt x="1606" y="3827"/>
                  </a:cubicBezTo>
                  <a:cubicBezTo>
                    <a:pt x="1964" y="3413"/>
                    <a:pt x="2342" y="3008"/>
                    <a:pt x="2730" y="2617"/>
                  </a:cubicBezTo>
                  <a:cubicBezTo>
                    <a:pt x="3118" y="2229"/>
                    <a:pt x="3523" y="1851"/>
                    <a:pt x="3940" y="1493"/>
                  </a:cubicBezTo>
                  <a:cubicBezTo>
                    <a:pt x="4291" y="1184"/>
                    <a:pt x="4325" y="649"/>
                    <a:pt x="4018" y="295"/>
                  </a:cubicBezTo>
                  <a:cubicBezTo>
                    <a:pt x="3850" y="101"/>
                    <a:pt x="3612" y="1"/>
                    <a:pt x="3374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4948075" y="744825"/>
              <a:ext cx="48325" cy="46700"/>
            </a:xfrm>
            <a:custGeom>
              <a:rect b="b" l="l" r="r" t="t"/>
              <a:pathLst>
                <a:path extrusionOk="0" h="1868" w="1933">
                  <a:moveTo>
                    <a:pt x="365" y="1"/>
                  </a:moveTo>
                  <a:cubicBezTo>
                    <a:pt x="281" y="1"/>
                    <a:pt x="196" y="33"/>
                    <a:pt x="131" y="98"/>
                  </a:cubicBezTo>
                  <a:cubicBezTo>
                    <a:pt x="3" y="224"/>
                    <a:pt x="1" y="430"/>
                    <a:pt x="123" y="560"/>
                  </a:cubicBezTo>
                  <a:lnTo>
                    <a:pt x="1333" y="1768"/>
                  </a:lnTo>
                  <a:cubicBezTo>
                    <a:pt x="1398" y="1834"/>
                    <a:pt x="1483" y="1867"/>
                    <a:pt x="1568" y="1867"/>
                  </a:cubicBezTo>
                  <a:cubicBezTo>
                    <a:pt x="1653" y="1867"/>
                    <a:pt x="1738" y="1835"/>
                    <a:pt x="1802" y="1770"/>
                  </a:cubicBezTo>
                  <a:cubicBezTo>
                    <a:pt x="1932" y="1640"/>
                    <a:pt x="1932" y="1429"/>
                    <a:pt x="1800" y="1301"/>
                  </a:cubicBezTo>
                  <a:lnTo>
                    <a:pt x="592" y="91"/>
                  </a:lnTo>
                  <a:cubicBezTo>
                    <a:pt x="528" y="31"/>
                    <a:pt x="447" y="1"/>
                    <a:pt x="365" y="1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4928450" y="762875"/>
              <a:ext cx="48075" cy="46475"/>
            </a:xfrm>
            <a:custGeom>
              <a:rect b="b" l="l" r="r" t="t"/>
              <a:pathLst>
                <a:path extrusionOk="0" h="1859" w="1923">
                  <a:moveTo>
                    <a:pt x="361" y="0"/>
                  </a:moveTo>
                  <a:cubicBezTo>
                    <a:pt x="277" y="0"/>
                    <a:pt x="193" y="32"/>
                    <a:pt x="128" y="96"/>
                  </a:cubicBezTo>
                  <a:cubicBezTo>
                    <a:pt x="3" y="223"/>
                    <a:pt x="0" y="427"/>
                    <a:pt x="123" y="557"/>
                  </a:cubicBezTo>
                  <a:lnTo>
                    <a:pt x="1328" y="1765"/>
                  </a:lnTo>
                  <a:cubicBezTo>
                    <a:pt x="1393" y="1827"/>
                    <a:pt x="1476" y="1858"/>
                    <a:pt x="1559" y="1858"/>
                  </a:cubicBezTo>
                  <a:cubicBezTo>
                    <a:pt x="1643" y="1858"/>
                    <a:pt x="1728" y="1826"/>
                    <a:pt x="1792" y="1760"/>
                  </a:cubicBezTo>
                  <a:cubicBezTo>
                    <a:pt x="1920" y="1632"/>
                    <a:pt x="1922" y="1426"/>
                    <a:pt x="1794" y="1296"/>
                  </a:cubicBezTo>
                  <a:lnTo>
                    <a:pt x="589" y="91"/>
                  </a:lnTo>
                  <a:cubicBezTo>
                    <a:pt x="525" y="30"/>
                    <a:pt x="443" y="0"/>
                    <a:pt x="361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4909225" y="781350"/>
              <a:ext cx="48625" cy="46950"/>
            </a:xfrm>
            <a:custGeom>
              <a:rect b="b" l="l" r="r" t="t"/>
              <a:pathLst>
                <a:path extrusionOk="0" h="1878" w="1945">
                  <a:moveTo>
                    <a:pt x="365" y="1"/>
                  </a:moveTo>
                  <a:cubicBezTo>
                    <a:pt x="280" y="1"/>
                    <a:pt x="196" y="33"/>
                    <a:pt x="131" y="98"/>
                  </a:cubicBezTo>
                  <a:cubicBezTo>
                    <a:pt x="1" y="228"/>
                    <a:pt x="1" y="439"/>
                    <a:pt x="133" y="567"/>
                  </a:cubicBezTo>
                  <a:lnTo>
                    <a:pt x="1344" y="1777"/>
                  </a:lnTo>
                  <a:cubicBezTo>
                    <a:pt x="1408" y="1844"/>
                    <a:pt x="1494" y="1878"/>
                    <a:pt x="1581" y="1878"/>
                  </a:cubicBezTo>
                  <a:cubicBezTo>
                    <a:pt x="1665" y="1878"/>
                    <a:pt x="1749" y="1846"/>
                    <a:pt x="1815" y="1782"/>
                  </a:cubicBezTo>
                  <a:cubicBezTo>
                    <a:pt x="1945" y="1649"/>
                    <a:pt x="1942" y="1438"/>
                    <a:pt x="1810" y="1311"/>
                  </a:cubicBezTo>
                  <a:lnTo>
                    <a:pt x="600" y="100"/>
                  </a:lnTo>
                  <a:cubicBezTo>
                    <a:pt x="536" y="34"/>
                    <a:pt x="450" y="1"/>
                    <a:pt x="365" y="1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4891550" y="801375"/>
              <a:ext cx="48075" cy="46425"/>
            </a:xfrm>
            <a:custGeom>
              <a:rect b="b" l="l" r="r" t="t"/>
              <a:pathLst>
                <a:path extrusionOk="0" h="1857" w="1923">
                  <a:moveTo>
                    <a:pt x="365" y="0"/>
                  </a:moveTo>
                  <a:cubicBezTo>
                    <a:pt x="280" y="0"/>
                    <a:pt x="195" y="33"/>
                    <a:pt x="131" y="97"/>
                  </a:cubicBezTo>
                  <a:cubicBezTo>
                    <a:pt x="3" y="225"/>
                    <a:pt x="1" y="429"/>
                    <a:pt x="124" y="559"/>
                  </a:cubicBezTo>
                  <a:lnTo>
                    <a:pt x="1334" y="1766"/>
                  </a:lnTo>
                  <a:cubicBezTo>
                    <a:pt x="1398" y="1827"/>
                    <a:pt x="1480" y="1857"/>
                    <a:pt x="1561" y="1857"/>
                  </a:cubicBezTo>
                  <a:cubicBezTo>
                    <a:pt x="1645" y="1857"/>
                    <a:pt x="1729" y="1825"/>
                    <a:pt x="1793" y="1761"/>
                  </a:cubicBezTo>
                  <a:cubicBezTo>
                    <a:pt x="1920" y="1634"/>
                    <a:pt x="1923" y="1430"/>
                    <a:pt x="1800" y="1300"/>
                  </a:cubicBezTo>
                  <a:lnTo>
                    <a:pt x="590" y="90"/>
                  </a:lnTo>
                  <a:cubicBezTo>
                    <a:pt x="527" y="30"/>
                    <a:pt x="446" y="0"/>
                    <a:pt x="365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5191025" y="652150"/>
              <a:ext cx="700" cy="5300"/>
            </a:xfrm>
            <a:custGeom>
              <a:rect b="b" l="l" r="r" t="t"/>
              <a:pathLst>
                <a:path extrusionOk="0" h="212" w="28">
                  <a:moveTo>
                    <a:pt x="1" y="1"/>
                  </a:moveTo>
                  <a:cubicBezTo>
                    <a:pt x="3" y="8"/>
                    <a:pt x="13" y="82"/>
                    <a:pt x="28" y="212"/>
                  </a:cubicBezTo>
                  <a:cubicBezTo>
                    <a:pt x="15" y="82"/>
                    <a:pt x="3" y="8"/>
                    <a:pt x="3" y="1"/>
                  </a:cubicBezTo>
                  <a:close/>
                </a:path>
              </a:pathLst>
            </a:custGeom>
            <a:solidFill>
              <a:srgbClr val="DCC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5042525" y="657425"/>
              <a:ext cx="154475" cy="318900"/>
            </a:xfrm>
            <a:custGeom>
              <a:rect b="b" l="l" r="r" t="t"/>
              <a:pathLst>
                <a:path extrusionOk="0" h="12756" w="6179">
                  <a:moveTo>
                    <a:pt x="5968" y="1"/>
                  </a:moveTo>
                  <a:cubicBezTo>
                    <a:pt x="5953" y="3"/>
                    <a:pt x="5921" y="11"/>
                    <a:pt x="5869" y="20"/>
                  </a:cubicBezTo>
                  <a:cubicBezTo>
                    <a:pt x="5847" y="646"/>
                    <a:pt x="5732" y="2203"/>
                    <a:pt x="5138" y="4129"/>
                  </a:cubicBezTo>
                  <a:cubicBezTo>
                    <a:pt x="5133" y="4149"/>
                    <a:pt x="5128" y="4169"/>
                    <a:pt x="5121" y="4186"/>
                  </a:cubicBezTo>
                  <a:cubicBezTo>
                    <a:pt x="5339" y="4336"/>
                    <a:pt x="5560" y="4476"/>
                    <a:pt x="5781" y="4608"/>
                  </a:cubicBezTo>
                  <a:cubicBezTo>
                    <a:pt x="6179" y="2409"/>
                    <a:pt x="6036" y="602"/>
                    <a:pt x="5968" y="1"/>
                  </a:cubicBezTo>
                  <a:close/>
                  <a:moveTo>
                    <a:pt x="4583" y="5678"/>
                  </a:moveTo>
                  <a:cubicBezTo>
                    <a:pt x="3864" y="7414"/>
                    <a:pt x="2750" y="9309"/>
                    <a:pt x="1017" y="11044"/>
                  </a:cubicBezTo>
                  <a:cubicBezTo>
                    <a:pt x="683" y="11376"/>
                    <a:pt x="344" y="11687"/>
                    <a:pt x="0" y="11975"/>
                  </a:cubicBezTo>
                  <a:cubicBezTo>
                    <a:pt x="280" y="12196"/>
                    <a:pt x="565" y="12414"/>
                    <a:pt x="852" y="12625"/>
                  </a:cubicBezTo>
                  <a:cubicBezTo>
                    <a:pt x="911" y="12669"/>
                    <a:pt x="970" y="12713"/>
                    <a:pt x="1029" y="12755"/>
                  </a:cubicBezTo>
                  <a:cubicBezTo>
                    <a:pt x="1446" y="12436"/>
                    <a:pt x="1841" y="12090"/>
                    <a:pt x="2214" y="11717"/>
                  </a:cubicBezTo>
                  <a:cubicBezTo>
                    <a:pt x="3564" y="10367"/>
                    <a:pt x="4448" y="8840"/>
                    <a:pt x="5027" y="7340"/>
                  </a:cubicBezTo>
                  <a:cubicBezTo>
                    <a:pt x="5177" y="6950"/>
                    <a:pt x="5305" y="6560"/>
                    <a:pt x="5418" y="6177"/>
                  </a:cubicBezTo>
                  <a:cubicBezTo>
                    <a:pt x="5135" y="6022"/>
                    <a:pt x="4858" y="5855"/>
                    <a:pt x="4583" y="5678"/>
                  </a:cubicBezTo>
                  <a:close/>
                </a:path>
              </a:pathLst>
            </a:custGeom>
            <a:solidFill>
              <a:srgbClr val="BE66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5189300" y="651900"/>
              <a:ext cx="2425" cy="6050"/>
            </a:xfrm>
            <a:custGeom>
              <a:rect b="b" l="l" r="r" t="t"/>
              <a:pathLst>
                <a:path extrusionOk="0" h="242" w="97">
                  <a:moveTo>
                    <a:pt x="6" y="1"/>
                  </a:moveTo>
                  <a:cubicBezTo>
                    <a:pt x="6" y="50"/>
                    <a:pt x="6" y="131"/>
                    <a:pt x="1" y="241"/>
                  </a:cubicBezTo>
                  <a:cubicBezTo>
                    <a:pt x="50" y="232"/>
                    <a:pt x="82" y="224"/>
                    <a:pt x="97" y="222"/>
                  </a:cubicBezTo>
                  <a:cubicBezTo>
                    <a:pt x="84" y="92"/>
                    <a:pt x="72" y="20"/>
                    <a:pt x="72" y="11"/>
                  </a:cubicBezTo>
                  <a:cubicBezTo>
                    <a:pt x="72" y="11"/>
                    <a:pt x="48" y="6"/>
                    <a:pt x="6" y="1"/>
                  </a:cubicBezTo>
                  <a:close/>
                </a:path>
              </a:pathLst>
            </a:custGeom>
            <a:solidFill>
              <a:srgbClr val="B96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5157100" y="762050"/>
              <a:ext cx="29975" cy="49800"/>
            </a:xfrm>
            <a:custGeom>
              <a:rect b="b" l="l" r="r" t="t"/>
              <a:pathLst>
                <a:path extrusionOk="0" h="1992" w="1199">
                  <a:moveTo>
                    <a:pt x="538" y="1"/>
                  </a:moveTo>
                  <a:cubicBezTo>
                    <a:pt x="398" y="455"/>
                    <a:pt x="228" y="931"/>
                    <a:pt x="30" y="1420"/>
                  </a:cubicBezTo>
                  <a:cubicBezTo>
                    <a:pt x="20" y="1444"/>
                    <a:pt x="10" y="1469"/>
                    <a:pt x="0" y="1493"/>
                  </a:cubicBezTo>
                  <a:cubicBezTo>
                    <a:pt x="275" y="1670"/>
                    <a:pt x="552" y="1837"/>
                    <a:pt x="832" y="1992"/>
                  </a:cubicBezTo>
                  <a:cubicBezTo>
                    <a:pt x="982" y="1474"/>
                    <a:pt x="1105" y="951"/>
                    <a:pt x="1198" y="421"/>
                  </a:cubicBezTo>
                  <a:cubicBezTo>
                    <a:pt x="977" y="291"/>
                    <a:pt x="756" y="151"/>
                    <a:pt x="538" y="1"/>
                  </a:cubicBezTo>
                  <a:close/>
                </a:path>
              </a:pathLst>
            </a:custGeom>
            <a:solidFill>
              <a:srgbClr val="DCC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4906725" y="1039625"/>
              <a:ext cx="12975" cy="2100"/>
            </a:xfrm>
            <a:custGeom>
              <a:rect b="b" l="l" r="r" t="t"/>
              <a:pathLst>
                <a:path extrusionOk="0" h="84" w="519">
                  <a:moveTo>
                    <a:pt x="0" y="84"/>
                  </a:moveTo>
                  <a:lnTo>
                    <a:pt x="0" y="84"/>
                  </a:lnTo>
                  <a:close/>
                  <a:moveTo>
                    <a:pt x="22" y="81"/>
                  </a:moveTo>
                  <a:lnTo>
                    <a:pt x="17" y="81"/>
                  </a:lnTo>
                  <a:lnTo>
                    <a:pt x="22" y="81"/>
                  </a:lnTo>
                  <a:close/>
                  <a:moveTo>
                    <a:pt x="42" y="79"/>
                  </a:moveTo>
                  <a:lnTo>
                    <a:pt x="35" y="79"/>
                  </a:lnTo>
                  <a:lnTo>
                    <a:pt x="42" y="79"/>
                  </a:lnTo>
                  <a:close/>
                  <a:moveTo>
                    <a:pt x="69" y="74"/>
                  </a:moveTo>
                  <a:lnTo>
                    <a:pt x="47" y="79"/>
                  </a:lnTo>
                  <a:lnTo>
                    <a:pt x="69" y="74"/>
                  </a:lnTo>
                  <a:close/>
                  <a:moveTo>
                    <a:pt x="481" y="8"/>
                  </a:moveTo>
                  <a:cubicBezTo>
                    <a:pt x="341" y="32"/>
                    <a:pt x="204" y="54"/>
                    <a:pt x="69" y="74"/>
                  </a:cubicBezTo>
                  <a:cubicBezTo>
                    <a:pt x="204" y="54"/>
                    <a:pt x="341" y="32"/>
                    <a:pt x="481" y="8"/>
                  </a:cubicBezTo>
                  <a:close/>
                  <a:moveTo>
                    <a:pt x="501" y="3"/>
                  </a:moveTo>
                  <a:lnTo>
                    <a:pt x="484" y="8"/>
                  </a:lnTo>
                  <a:lnTo>
                    <a:pt x="501" y="3"/>
                  </a:lnTo>
                  <a:close/>
                  <a:moveTo>
                    <a:pt x="518" y="0"/>
                  </a:moveTo>
                  <a:lnTo>
                    <a:pt x="511" y="0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DCC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4889475" y="963100"/>
              <a:ext cx="170875" cy="80175"/>
            </a:xfrm>
            <a:custGeom>
              <a:rect b="b" l="l" r="r" t="t"/>
              <a:pathLst>
                <a:path extrusionOk="0" h="3207" w="6835">
                  <a:moveTo>
                    <a:pt x="5820" y="0"/>
                  </a:moveTo>
                  <a:cubicBezTo>
                    <a:pt x="4782" y="833"/>
                    <a:pt x="3648" y="1535"/>
                    <a:pt x="2440" y="2094"/>
                  </a:cubicBezTo>
                  <a:cubicBezTo>
                    <a:pt x="2566" y="2296"/>
                    <a:pt x="2683" y="2497"/>
                    <a:pt x="2794" y="2698"/>
                  </a:cubicBezTo>
                  <a:cubicBezTo>
                    <a:pt x="3938" y="2372"/>
                    <a:pt x="5032" y="1898"/>
                    <a:pt x="6051" y="1284"/>
                  </a:cubicBezTo>
                  <a:cubicBezTo>
                    <a:pt x="6314" y="1125"/>
                    <a:pt x="6576" y="953"/>
                    <a:pt x="6834" y="769"/>
                  </a:cubicBezTo>
                  <a:lnTo>
                    <a:pt x="6751" y="707"/>
                  </a:lnTo>
                  <a:cubicBezTo>
                    <a:pt x="6437" y="477"/>
                    <a:pt x="6127" y="241"/>
                    <a:pt x="5820" y="0"/>
                  </a:cubicBezTo>
                  <a:close/>
                  <a:moveTo>
                    <a:pt x="995" y="2683"/>
                  </a:moveTo>
                  <a:lnTo>
                    <a:pt x="995" y="2683"/>
                  </a:lnTo>
                  <a:cubicBezTo>
                    <a:pt x="732" y="2777"/>
                    <a:pt x="474" y="2863"/>
                    <a:pt x="226" y="2939"/>
                  </a:cubicBezTo>
                  <a:cubicBezTo>
                    <a:pt x="148" y="2963"/>
                    <a:pt x="74" y="2985"/>
                    <a:pt x="0" y="3007"/>
                  </a:cubicBezTo>
                  <a:cubicBezTo>
                    <a:pt x="76" y="3074"/>
                    <a:pt x="155" y="3140"/>
                    <a:pt x="231" y="3206"/>
                  </a:cubicBezTo>
                  <a:cubicBezTo>
                    <a:pt x="381" y="3189"/>
                    <a:pt x="533" y="3169"/>
                    <a:pt x="688" y="3145"/>
                  </a:cubicBezTo>
                  <a:lnTo>
                    <a:pt x="690" y="3145"/>
                  </a:lnTo>
                  <a:lnTo>
                    <a:pt x="707" y="3142"/>
                  </a:lnTo>
                  <a:lnTo>
                    <a:pt x="737" y="3142"/>
                  </a:lnTo>
                  <a:lnTo>
                    <a:pt x="759" y="3140"/>
                  </a:lnTo>
                  <a:cubicBezTo>
                    <a:pt x="894" y="3118"/>
                    <a:pt x="1031" y="3096"/>
                    <a:pt x="1171" y="3071"/>
                  </a:cubicBezTo>
                  <a:lnTo>
                    <a:pt x="1174" y="3071"/>
                  </a:lnTo>
                  <a:lnTo>
                    <a:pt x="1191" y="3069"/>
                  </a:lnTo>
                  <a:lnTo>
                    <a:pt x="1201" y="3066"/>
                  </a:lnTo>
                  <a:lnTo>
                    <a:pt x="1208" y="3066"/>
                  </a:lnTo>
                  <a:lnTo>
                    <a:pt x="1225" y="3064"/>
                  </a:lnTo>
                  <a:cubicBezTo>
                    <a:pt x="1152" y="2939"/>
                    <a:pt x="1073" y="2813"/>
                    <a:pt x="992" y="2688"/>
                  </a:cubicBezTo>
                  <a:lnTo>
                    <a:pt x="995" y="2683"/>
                  </a:lnTo>
                  <a:close/>
                </a:path>
              </a:pathLst>
            </a:custGeom>
            <a:solidFill>
              <a:srgbClr val="BE66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4914275" y="1015325"/>
              <a:ext cx="45050" cy="24250"/>
            </a:xfrm>
            <a:custGeom>
              <a:rect b="b" l="l" r="r" t="t"/>
              <a:pathLst>
                <a:path extrusionOk="0" h="970" w="1802">
                  <a:moveTo>
                    <a:pt x="1451" y="0"/>
                  </a:moveTo>
                  <a:cubicBezTo>
                    <a:pt x="1200" y="116"/>
                    <a:pt x="952" y="224"/>
                    <a:pt x="707" y="324"/>
                  </a:cubicBezTo>
                  <a:cubicBezTo>
                    <a:pt x="469" y="423"/>
                    <a:pt x="233" y="511"/>
                    <a:pt x="0" y="594"/>
                  </a:cubicBezTo>
                  <a:cubicBezTo>
                    <a:pt x="81" y="720"/>
                    <a:pt x="160" y="845"/>
                    <a:pt x="233" y="970"/>
                  </a:cubicBezTo>
                  <a:cubicBezTo>
                    <a:pt x="763" y="874"/>
                    <a:pt x="1286" y="751"/>
                    <a:pt x="1802" y="604"/>
                  </a:cubicBezTo>
                  <a:cubicBezTo>
                    <a:pt x="1691" y="400"/>
                    <a:pt x="1574" y="199"/>
                    <a:pt x="1451" y="0"/>
                  </a:cubicBezTo>
                  <a:close/>
                </a:path>
              </a:pathLst>
            </a:custGeom>
            <a:solidFill>
              <a:srgbClr val="DCC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4859150" y="1041350"/>
              <a:ext cx="22850" cy="4625"/>
            </a:xfrm>
            <a:custGeom>
              <a:rect b="b" l="l" r="r" t="t"/>
              <a:pathLst>
                <a:path extrusionOk="0" h="185" w="914">
                  <a:moveTo>
                    <a:pt x="764" y="0"/>
                  </a:moveTo>
                  <a:cubicBezTo>
                    <a:pt x="502" y="71"/>
                    <a:pt x="246" y="133"/>
                    <a:pt x="1" y="184"/>
                  </a:cubicBezTo>
                  <a:cubicBezTo>
                    <a:pt x="288" y="177"/>
                    <a:pt x="592" y="157"/>
                    <a:pt x="914" y="130"/>
                  </a:cubicBezTo>
                  <a:lnTo>
                    <a:pt x="764" y="0"/>
                  </a:lnTo>
                  <a:close/>
                </a:path>
              </a:pathLst>
            </a:custGeom>
            <a:solidFill>
              <a:srgbClr val="BE66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788650" y="586725"/>
              <a:ext cx="214000" cy="196525"/>
            </a:xfrm>
            <a:custGeom>
              <a:rect b="b" l="l" r="r" t="t"/>
              <a:pathLst>
                <a:path extrusionOk="0" h="7861" w="8560">
                  <a:moveTo>
                    <a:pt x="1698" y="1"/>
                  </a:moveTo>
                  <a:cubicBezTo>
                    <a:pt x="1455" y="1"/>
                    <a:pt x="1214" y="43"/>
                    <a:pt x="985" y="124"/>
                  </a:cubicBezTo>
                  <a:cubicBezTo>
                    <a:pt x="739" y="212"/>
                    <a:pt x="526" y="372"/>
                    <a:pt x="369" y="580"/>
                  </a:cubicBezTo>
                  <a:cubicBezTo>
                    <a:pt x="214" y="789"/>
                    <a:pt x="128" y="1039"/>
                    <a:pt x="84" y="1285"/>
                  </a:cubicBezTo>
                  <a:cubicBezTo>
                    <a:pt x="0" y="1783"/>
                    <a:pt x="76" y="2272"/>
                    <a:pt x="187" y="2738"/>
                  </a:cubicBezTo>
                  <a:cubicBezTo>
                    <a:pt x="423" y="3673"/>
                    <a:pt x="828" y="4542"/>
                    <a:pt x="1284" y="5372"/>
                  </a:cubicBezTo>
                  <a:cubicBezTo>
                    <a:pt x="1746" y="6199"/>
                    <a:pt x="2259" y="6997"/>
                    <a:pt x="2813" y="7763"/>
                  </a:cubicBezTo>
                  <a:cubicBezTo>
                    <a:pt x="2838" y="7795"/>
                    <a:pt x="2863" y="7829"/>
                    <a:pt x="2885" y="7861"/>
                  </a:cubicBezTo>
                  <a:cubicBezTo>
                    <a:pt x="2961" y="7755"/>
                    <a:pt x="3039" y="7650"/>
                    <a:pt x="3118" y="7544"/>
                  </a:cubicBezTo>
                  <a:lnTo>
                    <a:pt x="3118" y="7542"/>
                  </a:lnTo>
                  <a:cubicBezTo>
                    <a:pt x="2561" y="6793"/>
                    <a:pt x="2050" y="6012"/>
                    <a:pt x="1586" y="5202"/>
                  </a:cubicBezTo>
                  <a:cubicBezTo>
                    <a:pt x="1355" y="4800"/>
                    <a:pt x="1147" y="4385"/>
                    <a:pt x="955" y="3963"/>
                  </a:cubicBezTo>
                  <a:cubicBezTo>
                    <a:pt x="764" y="3543"/>
                    <a:pt x="604" y="3109"/>
                    <a:pt x="482" y="2664"/>
                  </a:cubicBezTo>
                  <a:cubicBezTo>
                    <a:pt x="366" y="2225"/>
                    <a:pt x="293" y="1766"/>
                    <a:pt x="356" y="1329"/>
                  </a:cubicBezTo>
                  <a:cubicBezTo>
                    <a:pt x="391" y="1115"/>
                    <a:pt x="459" y="907"/>
                    <a:pt x="580" y="737"/>
                  </a:cubicBezTo>
                  <a:cubicBezTo>
                    <a:pt x="705" y="566"/>
                    <a:pt x="877" y="433"/>
                    <a:pt x="1076" y="359"/>
                  </a:cubicBezTo>
                  <a:cubicBezTo>
                    <a:pt x="1289" y="280"/>
                    <a:pt x="1517" y="239"/>
                    <a:pt x="1744" y="239"/>
                  </a:cubicBezTo>
                  <a:cubicBezTo>
                    <a:pt x="1757" y="239"/>
                    <a:pt x="1770" y="239"/>
                    <a:pt x="1782" y="239"/>
                  </a:cubicBezTo>
                  <a:cubicBezTo>
                    <a:pt x="1989" y="242"/>
                    <a:pt x="2197" y="261"/>
                    <a:pt x="2401" y="296"/>
                  </a:cubicBezTo>
                  <a:cubicBezTo>
                    <a:pt x="2858" y="384"/>
                    <a:pt x="3302" y="514"/>
                    <a:pt x="3731" y="686"/>
                  </a:cubicBezTo>
                  <a:cubicBezTo>
                    <a:pt x="4603" y="1020"/>
                    <a:pt x="5433" y="1461"/>
                    <a:pt x="6233" y="1948"/>
                  </a:cubicBezTo>
                  <a:cubicBezTo>
                    <a:pt x="7035" y="2431"/>
                    <a:pt x="7806" y="2969"/>
                    <a:pt x="8560" y="3528"/>
                  </a:cubicBezTo>
                  <a:cubicBezTo>
                    <a:pt x="7833" y="2932"/>
                    <a:pt x="7075" y="2375"/>
                    <a:pt x="6289" y="1859"/>
                  </a:cubicBezTo>
                  <a:cubicBezTo>
                    <a:pt x="5499" y="1346"/>
                    <a:pt x="4679" y="875"/>
                    <a:pt x="3803" y="507"/>
                  </a:cubicBezTo>
                  <a:cubicBezTo>
                    <a:pt x="3366" y="318"/>
                    <a:pt x="2909" y="175"/>
                    <a:pt x="2443" y="77"/>
                  </a:cubicBezTo>
                  <a:cubicBezTo>
                    <a:pt x="2205" y="30"/>
                    <a:pt x="1964" y="6"/>
                    <a:pt x="1724" y="3"/>
                  </a:cubicBezTo>
                  <a:lnTo>
                    <a:pt x="1724" y="1"/>
                  </a:lnTo>
                  <a:lnTo>
                    <a:pt x="1719" y="1"/>
                  </a:lnTo>
                  <a:cubicBezTo>
                    <a:pt x="1712" y="1"/>
                    <a:pt x="1705" y="1"/>
                    <a:pt x="16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4860825" y="775250"/>
              <a:ext cx="181725" cy="187750"/>
            </a:xfrm>
            <a:custGeom>
              <a:rect b="b" l="l" r="r" t="t"/>
              <a:pathLst>
                <a:path extrusionOk="0" h="7510" w="7269">
                  <a:moveTo>
                    <a:pt x="233" y="1"/>
                  </a:moveTo>
                  <a:cubicBezTo>
                    <a:pt x="152" y="106"/>
                    <a:pt x="76" y="212"/>
                    <a:pt x="0" y="317"/>
                  </a:cubicBezTo>
                  <a:cubicBezTo>
                    <a:pt x="405" y="875"/>
                    <a:pt x="830" y="1419"/>
                    <a:pt x="1274" y="1950"/>
                  </a:cubicBezTo>
                  <a:cubicBezTo>
                    <a:pt x="1286" y="1837"/>
                    <a:pt x="1323" y="1729"/>
                    <a:pt x="1382" y="1631"/>
                  </a:cubicBezTo>
                  <a:lnTo>
                    <a:pt x="1355" y="1604"/>
                  </a:lnTo>
                  <a:cubicBezTo>
                    <a:pt x="1281" y="1530"/>
                    <a:pt x="1247" y="1429"/>
                    <a:pt x="1259" y="1326"/>
                  </a:cubicBezTo>
                  <a:cubicBezTo>
                    <a:pt x="906" y="894"/>
                    <a:pt x="565" y="452"/>
                    <a:pt x="233" y="1"/>
                  </a:cubicBezTo>
                  <a:close/>
                  <a:moveTo>
                    <a:pt x="2531" y="2806"/>
                  </a:moveTo>
                  <a:cubicBezTo>
                    <a:pt x="2403" y="2875"/>
                    <a:pt x="2261" y="2912"/>
                    <a:pt x="2118" y="2912"/>
                  </a:cubicBezTo>
                  <a:lnTo>
                    <a:pt x="2101" y="2912"/>
                  </a:lnTo>
                  <a:cubicBezTo>
                    <a:pt x="2592" y="3459"/>
                    <a:pt x="3095" y="3994"/>
                    <a:pt x="3613" y="4517"/>
                  </a:cubicBezTo>
                  <a:cubicBezTo>
                    <a:pt x="4671" y="5578"/>
                    <a:pt x="5793" y="6579"/>
                    <a:pt x="6969" y="7510"/>
                  </a:cubicBezTo>
                  <a:cubicBezTo>
                    <a:pt x="7069" y="7429"/>
                    <a:pt x="7170" y="7348"/>
                    <a:pt x="7268" y="7262"/>
                  </a:cubicBezTo>
                  <a:cubicBezTo>
                    <a:pt x="6085" y="6321"/>
                    <a:pt x="4958" y="5310"/>
                    <a:pt x="3893" y="4237"/>
                  </a:cubicBezTo>
                  <a:cubicBezTo>
                    <a:pt x="3429" y="3771"/>
                    <a:pt x="2975" y="3292"/>
                    <a:pt x="2531" y="2806"/>
                  </a:cubicBezTo>
                  <a:close/>
                </a:path>
              </a:pathLst>
            </a:custGeom>
            <a:solidFill>
              <a:srgbClr val="E19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4892600" y="816000"/>
              <a:ext cx="31500" cy="32050"/>
            </a:xfrm>
            <a:custGeom>
              <a:rect b="b" l="l" r="r" t="t"/>
              <a:pathLst>
                <a:path extrusionOk="0" h="1282" w="1260">
                  <a:moveTo>
                    <a:pt x="109" y="1"/>
                  </a:moveTo>
                  <a:cubicBezTo>
                    <a:pt x="52" y="99"/>
                    <a:pt x="15" y="207"/>
                    <a:pt x="1" y="320"/>
                  </a:cubicBezTo>
                  <a:cubicBezTo>
                    <a:pt x="273" y="646"/>
                    <a:pt x="548" y="965"/>
                    <a:pt x="830" y="1282"/>
                  </a:cubicBezTo>
                  <a:lnTo>
                    <a:pt x="847" y="1282"/>
                  </a:lnTo>
                  <a:cubicBezTo>
                    <a:pt x="990" y="1282"/>
                    <a:pt x="1132" y="1245"/>
                    <a:pt x="1260" y="1176"/>
                  </a:cubicBezTo>
                  <a:cubicBezTo>
                    <a:pt x="1184" y="1093"/>
                    <a:pt x="1110" y="1009"/>
                    <a:pt x="1036" y="926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rgbClr val="CD8D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4891925" y="808450"/>
              <a:ext cx="26600" cy="30775"/>
            </a:xfrm>
            <a:custGeom>
              <a:rect b="b" l="l" r="r" t="t"/>
              <a:pathLst>
                <a:path extrusionOk="0" h="1231" w="1064">
                  <a:moveTo>
                    <a:pt x="15" y="1"/>
                  </a:moveTo>
                  <a:cubicBezTo>
                    <a:pt x="1" y="101"/>
                    <a:pt x="35" y="204"/>
                    <a:pt x="109" y="276"/>
                  </a:cubicBezTo>
                  <a:lnTo>
                    <a:pt x="136" y="305"/>
                  </a:lnTo>
                  <a:lnTo>
                    <a:pt x="1063" y="1230"/>
                  </a:lnTo>
                  <a:cubicBezTo>
                    <a:pt x="705" y="828"/>
                    <a:pt x="354" y="418"/>
                    <a:pt x="15" y="3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F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5060375" y="840925"/>
              <a:ext cx="194325" cy="210575"/>
            </a:xfrm>
            <a:custGeom>
              <a:rect b="b" l="l" r="r" t="t"/>
              <a:pathLst>
                <a:path extrusionOk="0" h="8423" w="7773">
                  <a:moveTo>
                    <a:pt x="315" y="5415"/>
                  </a:moveTo>
                  <a:cubicBezTo>
                    <a:pt x="209" y="5496"/>
                    <a:pt x="106" y="5572"/>
                    <a:pt x="1" y="5648"/>
                  </a:cubicBezTo>
                  <a:cubicBezTo>
                    <a:pt x="104" y="5724"/>
                    <a:pt x="209" y="5801"/>
                    <a:pt x="317" y="5874"/>
                  </a:cubicBezTo>
                  <a:lnTo>
                    <a:pt x="585" y="5612"/>
                  </a:lnTo>
                  <a:cubicBezTo>
                    <a:pt x="494" y="5545"/>
                    <a:pt x="403" y="5481"/>
                    <a:pt x="315" y="5415"/>
                  </a:cubicBezTo>
                  <a:close/>
                  <a:moveTo>
                    <a:pt x="634" y="5646"/>
                  </a:moveTo>
                  <a:lnTo>
                    <a:pt x="369" y="5913"/>
                  </a:lnTo>
                  <a:cubicBezTo>
                    <a:pt x="992" y="6348"/>
                    <a:pt x="1633" y="6755"/>
                    <a:pt x="2298" y="7131"/>
                  </a:cubicBezTo>
                  <a:cubicBezTo>
                    <a:pt x="2657" y="7327"/>
                    <a:pt x="3020" y="7519"/>
                    <a:pt x="3393" y="7691"/>
                  </a:cubicBezTo>
                  <a:lnTo>
                    <a:pt x="3648" y="7440"/>
                  </a:lnTo>
                  <a:cubicBezTo>
                    <a:pt x="3248" y="7254"/>
                    <a:pt x="2855" y="7048"/>
                    <a:pt x="2470" y="6827"/>
                  </a:cubicBezTo>
                  <a:cubicBezTo>
                    <a:pt x="1839" y="6463"/>
                    <a:pt x="1228" y="6068"/>
                    <a:pt x="634" y="5646"/>
                  </a:cubicBezTo>
                  <a:close/>
                  <a:moveTo>
                    <a:pt x="4311" y="0"/>
                  </a:moveTo>
                  <a:lnTo>
                    <a:pt x="4311" y="0"/>
                  </a:lnTo>
                  <a:cubicBezTo>
                    <a:pt x="4868" y="756"/>
                    <a:pt x="5398" y="1532"/>
                    <a:pt x="5884" y="2335"/>
                  </a:cubicBezTo>
                  <a:cubicBezTo>
                    <a:pt x="6368" y="3137"/>
                    <a:pt x="6800" y="3972"/>
                    <a:pt x="7127" y="4843"/>
                  </a:cubicBezTo>
                  <a:cubicBezTo>
                    <a:pt x="7289" y="5278"/>
                    <a:pt x="7424" y="5724"/>
                    <a:pt x="7492" y="6179"/>
                  </a:cubicBezTo>
                  <a:cubicBezTo>
                    <a:pt x="7559" y="6625"/>
                    <a:pt x="7563" y="7104"/>
                    <a:pt x="7372" y="7489"/>
                  </a:cubicBezTo>
                  <a:cubicBezTo>
                    <a:pt x="7188" y="7880"/>
                    <a:pt x="6773" y="8093"/>
                    <a:pt x="6336" y="8128"/>
                  </a:cubicBezTo>
                  <a:cubicBezTo>
                    <a:pt x="6262" y="8133"/>
                    <a:pt x="6186" y="8137"/>
                    <a:pt x="6113" y="8137"/>
                  </a:cubicBezTo>
                  <a:cubicBezTo>
                    <a:pt x="5742" y="8137"/>
                    <a:pt x="5364" y="8061"/>
                    <a:pt x="4998" y="7958"/>
                  </a:cubicBezTo>
                  <a:cubicBezTo>
                    <a:pt x="4556" y="7831"/>
                    <a:pt x="4124" y="7666"/>
                    <a:pt x="3705" y="7467"/>
                  </a:cubicBezTo>
                  <a:lnTo>
                    <a:pt x="3457" y="7723"/>
                  </a:lnTo>
                  <a:cubicBezTo>
                    <a:pt x="3928" y="7939"/>
                    <a:pt x="4417" y="8118"/>
                    <a:pt x="4917" y="8255"/>
                  </a:cubicBezTo>
                  <a:cubicBezTo>
                    <a:pt x="5286" y="8349"/>
                    <a:pt x="5666" y="8422"/>
                    <a:pt x="6054" y="8422"/>
                  </a:cubicBezTo>
                  <a:cubicBezTo>
                    <a:pt x="6157" y="8422"/>
                    <a:pt x="6260" y="8415"/>
                    <a:pt x="6363" y="8405"/>
                  </a:cubicBezTo>
                  <a:cubicBezTo>
                    <a:pt x="6618" y="8380"/>
                    <a:pt x="6864" y="8302"/>
                    <a:pt x="7085" y="8169"/>
                  </a:cubicBezTo>
                  <a:cubicBezTo>
                    <a:pt x="7306" y="8034"/>
                    <a:pt x="7485" y="7835"/>
                    <a:pt x="7595" y="7600"/>
                  </a:cubicBezTo>
                  <a:cubicBezTo>
                    <a:pt x="7701" y="7369"/>
                    <a:pt x="7757" y="7121"/>
                    <a:pt x="7765" y="6871"/>
                  </a:cubicBezTo>
                  <a:cubicBezTo>
                    <a:pt x="7772" y="6628"/>
                    <a:pt x="7755" y="6385"/>
                    <a:pt x="7711" y="6144"/>
                  </a:cubicBezTo>
                  <a:cubicBezTo>
                    <a:pt x="7630" y="5670"/>
                    <a:pt x="7482" y="5214"/>
                    <a:pt x="7306" y="4775"/>
                  </a:cubicBezTo>
                  <a:cubicBezTo>
                    <a:pt x="6947" y="3896"/>
                    <a:pt x="6481" y="3071"/>
                    <a:pt x="5973" y="2281"/>
                  </a:cubicBezTo>
                  <a:cubicBezTo>
                    <a:pt x="5460" y="1490"/>
                    <a:pt x="4907" y="729"/>
                    <a:pt x="4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5035025" y="956775"/>
              <a:ext cx="33225" cy="25425"/>
            </a:xfrm>
            <a:custGeom>
              <a:rect b="b" l="l" r="r" t="t"/>
              <a:pathLst>
                <a:path extrusionOk="0" h="1017" w="1329">
                  <a:moveTo>
                    <a:pt x="300" y="1"/>
                  </a:moveTo>
                  <a:cubicBezTo>
                    <a:pt x="202" y="87"/>
                    <a:pt x="101" y="168"/>
                    <a:pt x="1" y="249"/>
                  </a:cubicBezTo>
                  <a:cubicBezTo>
                    <a:pt x="305" y="489"/>
                    <a:pt x="615" y="725"/>
                    <a:pt x="929" y="955"/>
                  </a:cubicBezTo>
                  <a:lnTo>
                    <a:pt x="1015" y="1017"/>
                  </a:lnTo>
                  <a:cubicBezTo>
                    <a:pt x="1120" y="941"/>
                    <a:pt x="1223" y="862"/>
                    <a:pt x="1329" y="784"/>
                  </a:cubicBezTo>
                  <a:cubicBezTo>
                    <a:pt x="1270" y="739"/>
                    <a:pt x="1211" y="695"/>
                    <a:pt x="1152" y="651"/>
                  </a:cubicBezTo>
                  <a:cubicBezTo>
                    <a:pt x="865" y="440"/>
                    <a:pt x="583" y="224"/>
                    <a:pt x="300" y="1"/>
                  </a:cubicBezTo>
                  <a:close/>
                </a:path>
              </a:pathLst>
            </a:custGeom>
            <a:solidFill>
              <a:srgbClr val="D29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4702550" y="752050"/>
              <a:ext cx="145825" cy="209425"/>
            </a:xfrm>
            <a:custGeom>
              <a:rect b="b" l="l" r="r" t="t"/>
              <a:pathLst>
                <a:path extrusionOk="0" h="8377" w="5833">
                  <a:moveTo>
                    <a:pt x="1436" y="1"/>
                  </a:moveTo>
                  <a:cubicBezTo>
                    <a:pt x="1260" y="1"/>
                    <a:pt x="1083" y="23"/>
                    <a:pt x="911" y="72"/>
                  </a:cubicBezTo>
                  <a:cubicBezTo>
                    <a:pt x="720" y="126"/>
                    <a:pt x="545" y="229"/>
                    <a:pt x="406" y="367"/>
                  </a:cubicBezTo>
                  <a:cubicBezTo>
                    <a:pt x="268" y="511"/>
                    <a:pt x="167" y="686"/>
                    <a:pt x="113" y="877"/>
                  </a:cubicBezTo>
                  <a:cubicBezTo>
                    <a:pt x="1" y="1253"/>
                    <a:pt x="28" y="1636"/>
                    <a:pt x="91" y="1996"/>
                  </a:cubicBezTo>
                  <a:cubicBezTo>
                    <a:pt x="158" y="2355"/>
                    <a:pt x="258" y="2708"/>
                    <a:pt x="388" y="3050"/>
                  </a:cubicBezTo>
                  <a:cubicBezTo>
                    <a:pt x="644" y="3729"/>
                    <a:pt x="980" y="4373"/>
                    <a:pt x="1348" y="4989"/>
                  </a:cubicBezTo>
                  <a:cubicBezTo>
                    <a:pt x="1719" y="5605"/>
                    <a:pt x="2124" y="6201"/>
                    <a:pt x="2551" y="6778"/>
                  </a:cubicBezTo>
                  <a:cubicBezTo>
                    <a:pt x="2899" y="7245"/>
                    <a:pt x="3265" y="7701"/>
                    <a:pt x="3643" y="8145"/>
                  </a:cubicBezTo>
                  <a:cubicBezTo>
                    <a:pt x="3724" y="8064"/>
                    <a:pt x="3805" y="7983"/>
                    <a:pt x="3889" y="7905"/>
                  </a:cubicBezTo>
                  <a:cubicBezTo>
                    <a:pt x="3889" y="7885"/>
                    <a:pt x="3891" y="7866"/>
                    <a:pt x="3894" y="7846"/>
                  </a:cubicBezTo>
                  <a:cubicBezTo>
                    <a:pt x="3535" y="7424"/>
                    <a:pt x="3187" y="6994"/>
                    <a:pt x="2850" y="6552"/>
                  </a:cubicBezTo>
                  <a:cubicBezTo>
                    <a:pt x="2421" y="5990"/>
                    <a:pt x="2016" y="5408"/>
                    <a:pt x="1645" y="4810"/>
                  </a:cubicBezTo>
                  <a:cubicBezTo>
                    <a:pt x="1461" y="4508"/>
                    <a:pt x="1284" y="4203"/>
                    <a:pt x="1120" y="3891"/>
                  </a:cubicBezTo>
                  <a:cubicBezTo>
                    <a:pt x="955" y="3582"/>
                    <a:pt x="806" y="3266"/>
                    <a:pt x="673" y="2939"/>
                  </a:cubicBezTo>
                  <a:cubicBezTo>
                    <a:pt x="541" y="2620"/>
                    <a:pt x="435" y="2286"/>
                    <a:pt x="364" y="1947"/>
                  </a:cubicBezTo>
                  <a:cubicBezTo>
                    <a:pt x="295" y="1611"/>
                    <a:pt x="266" y="1263"/>
                    <a:pt x="352" y="948"/>
                  </a:cubicBezTo>
                  <a:cubicBezTo>
                    <a:pt x="391" y="794"/>
                    <a:pt x="469" y="651"/>
                    <a:pt x="575" y="533"/>
                  </a:cubicBezTo>
                  <a:cubicBezTo>
                    <a:pt x="685" y="418"/>
                    <a:pt x="825" y="332"/>
                    <a:pt x="977" y="286"/>
                  </a:cubicBezTo>
                  <a:cubicBezTo>
                    <a:pt x="1137" y="236"/>
                    <a:pt x="1303" y="212"/>
                    <a:pt x="1469" y="212"/>
                  </a:cubicBezTo>
                  <a:cubicBezTo>
                    <a:pt x="1477" y="212"/>
                    <a:pt x="1485" y="212"/>
                    <a:pt x="1493" y="212"/>
                  </a:cubicBezTo>
                  <a:cubicBezTo>
                    <a:pt x="1660" y="214"/>
                    <a:pt x="1822" y="227"/>
                    <a:pt x="1984" y="256"/>
                  </a:cubicBezTo>
                  <a:cubicBezTo>
                    <a:pt x="2674" y="369"/>
                    <a:pt x="3339" y="639"/>
                    <a:pt x="3977" y="946"/>
                  </a:cubicBezTo>
                  <a:cubicBezTo>
                    <a:pt x="4615" y="1263"/>
                    <a:pt x="5234" y="1614"/>
                    <a:pt x="5833" y="1999"/>
                  </a:cubicBezTo>
                  <a:cubicBezTo>
                    <a:pt x="5256" y="1577"/>
                    <a:pt x="4652" y="1194"/>
                    <a:pt x="4024" y="853"/>
                  </a:cubicBezTo>
                  <a:cubicBezTo>
                    <a:pt x="3393" y="519"/>
                    <a:pt x="2735" y="214"/>
                    <a:pt x="2021" y="65"/>
                  </a:cubicBezTo>
                  <a:cubicBezTo>
                    <a:pt x="1827" y="25"/>
                    <a:pt x="1633" y="6"/>
                    <a:pt x="1436" y="3"/>
                  </a:cubicBezTo>
                  <a:lnTo>
                    <a:pt x="1436" y="1"/>
                  </a:lnTo>
                  <a:close/>
                  <a:moveTo>
                    <a:pt x="3874" y="8023"/>
                  </a:moveTo>
                  <a:lnTo>
                    <a:pt x="3695" y="8207"/>
                  </a:lnTo>
                  <a:cubicBezTo>
                    <a:pt x="3744" y="8263"/>
                    <a:pt x="3791" y="8320"/>
                    <a:pt x="3840" y="8376"/>
                  </a:cubicBezTo>
                  <a:cubicBezTo>
                    <a:pt x="3852" y="8261"/>
                    <a:pt x="3862" y="8143"/>
                    <a:pt x="3874" y="80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4798525" y="948125"/>
              <a:ext cx="90900" cy="93250"/>
            </a:xfrm>
            <a:custGeom>
              <a:rect b="b" l="l" r="r" t="t"/>
              <a:pathLst>
                <a:path extrusionOk="0" h="3730" w="3636">
                  <a:moveTo>
                    <a:pt x="55" y="0"/>
                  </a:moveTo>
                  <a:lnTo>
                    <a:pt x="55" y="3"/>
                  </a:lnTo>
                  <a:cubicBezTo>
                    <a:pt x="52" y="23"/>
                    <a:pt x="50" y="40"/>
                    <a:pt x="47" y="59"/>
                  </a:cubicBezTo>
                  <a:lnTo>
                    <a:pt x="79" y="30"/>
                  </a:lnTo>
                  <a:lnTo>
                    <a:pt x="55" y="0"/>
                  </a:lnTo>
                  <a:close/>
                  <a:moveTo>
                    <a:pt x="1115" y="1184"/>
                  </a:moveTo>
                  <a:lnTo>
                    <a:pt x="1113" y="1186"/>
                  </a:lnTo>
                  <a:cubicBezTo>
                    <a:pt x="1113" y="1186"/>
                    <a:pt x="1113" y="1187"/>
                    <a:pt x="1114" y="1187"/>
                  </a:cubicBezTo>
                  <a:lnTo>
                    <a:pt x="1114" y="1187"/>
                  </a:lnTo>
                  <a:cubicBezTo>
                    <a:pt x="1114" y="1186"/>
                    <a:pt x="1115" y="1185"/>
                    <a:pt x="1115" y="1184"/>
                  </a:cubicBezTo>
                  <a:close/>
                  <a:moveTo>
                    <a:pt x="126" y="86"/>
                  </a:moveTo>
                  <a:lnTo>
                    <a:pt x="35" y="180"/>
                  </a:lnTo>
                  <a:cubicBezTo>
                    <a:pt x="23" y="300"/>
                    <a:pt x="10" y="418"/>
                    <a:pt x="1" y="533"/>
                  </a:cubicBezTo>
                  <a:cubicBezTo>
                    <a:pt x="207" y="771"/>
                    <a:pt x="418" y="1007"/>
                    <a:pt x="631" y="1240"/>
                  </a:cubicBezTo>
                  <a:cubicBezTo>
                    <a:pt x="683" y="1112"/>
                    <a:pt x="739" y="977"/>
                    <a:pt x="796" y="842"/>
                  </a:cubicBezTo>
                  <a:cubicBezTo>
                    <a:pt x="570" y="592"/>
                    <a:pt x="344" y="342"/>
                    <a:pt x="126" y="86"/>
                  </a:cubicBezTo>
                  <a:close/>
                  <a:moveTo>
                    <a:pt x="1114" y="1187"/>
                  </a:moveTo>
                  <a:lnTo>
                    <a:pt x="1114" y="1187"/>
                  </a:lnTo>
                  <a:cubicBezTo>
                    <a:pt x="1058" y="1323"/>
                    <a:pt x="1004" y="1455"/>
                    <a:pt x="955" y="1584"/>
                  </a:cubicBezTo>
                  <a:cubicBezTo>
                    <a:pt x="1144" y="1785"/>
                    <a:pt x="1336" y="1984"/>
                    <a:pt x="1532" y="2180"/>
                  </a:cubicBezTo>
                  <a:cubicBezTo>
                    <a:pt x="2067" y="2715"/>
                    <a:pt x="2620" y="3231"/>
                    <a:pt x="3189" y="3729"/>
                  </a:cubicBezTo>
                  <a:cubicBezTo>
                    <a:pt x="3334" y="3692"/>
                    <a:pt x="3484" y="3651"/>
                    <a:pt x="3636" y="3606"/>
                  </a:cubicBezTo>
                  <a:cubicBezTo>
                    <a:pt x="3005" y="3064"/>
                    <a:pt x="2399" y="2494"/>
                    <a:pt x="1812" y="1903"/>
                  </a:cubicBezTo>
                  <a:cubicBezTo>
                    <a:pt x="1577" y="1668"/>
                    <a:pt x="1344" y="1427"/>
                    <a:pt x="1114" y="1187"/>
                  </a:cubicBezTo>
                  <a:close/>
                </a:path>
              </a:pathLst>
            </a:custGeom>
            <a:solidFill>
              <a:srgbClr val="E19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4814350" y="969175"/>
              <a:ext cx="12075" cy="18550"/>
            </a:xfrm>
            <a:custGeom>
              <a:rect b="b" l="l" r="r" t="t"/>
              <a:pathLst>
                <a:path extrusionOk="0" h="742" w="483">
                  <a:moveTo>
                    <a:pt x="165" y="0"/>
                  </a:moveTo>
                  <a:cubicBezTo>
                    <a:pt x="106" y="135"/>
                    <a:pt x="52" y="268"/>
                    <a:pt x="1" y="398"/>
                  </a:cubicBezTo>
                  <a:cubicBezTo>
                    <a:pt x="106" y="513"/>
                    <a:pt x="214" y="629"/>
                    <a:pt x="320" y="742"/>
                  </a:cubicBezTo>
                  <a:cubicBezTo>
                    <a:pt x="372" y="614"/>
                    <a:pt x="426" y="479"/>
                    <a:pt x="482" y="342"/>
                  </a:cubicBezTo>
                  <a:cubicBezTo>
                    <a:pt x="376" y="229"/>
                    <a:pt x="271" y="116"/>
                    <a:pt x="165" y="0"/>
                  </a:cubicBezTo>
                  <a:close/>
                </a:path>
              </a:pathLst>
            </a:custGeom>
            <a:solidFill>
              <a:srgbClr val="DB98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4881975" y="1043250"/>
              <a:ext cx="80250" cy="56425"/>
            </a:xfrm>
            <a:custGeom>
              <a:rect b="b" l="l" r="r" t="t"/>
              <a:pathLst>
                <a:path extrusionOk="0" h="2257" w="3210">
                  <a:moveTo>
                    <a:pt x="534" y="0"/>
                  </a:moveTo>
                  <a:cubicBezTo>
                    <a:pt x="352" y="20"/>
                    <a:pt x="175" y="40"/>
                    <a:pt x="1" y="54"/>
                  </a:cubicBezTo>
                  <a:cubicBezTo>
                    <a:pt x="465" y="454"/>
                    <a:pt x="944" y="837"/>
                    <a:pt x="1432" y="1205"/>
                  </a:cubicBezTo>
                  <a:cubicBezTo>
                    <a:pt x="1925" y="1574"/>
                    <a:pt x="2431" y="1930"/>
                    <a:pt x="2954" y="2256"/>
                  </a:cubicBezTo>
                  <a:lnTo>
                    <a:pt x="3209" y="2003"/>
                  </a:lnTo>
                  <a:cubicBezTo>
                    <a:pt x="2677" y="1662"/>
                    <a:pt x="2161" y="1294"/>
                    <a:pt x="1658" y="906"/>
                  </a:cubicBezTo>
                  <a:cubicBezTo>
                    <a:pt x="1275" y="614"/>
                    <a:pt x="899" y="312"/>
                    <a:pt x="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4881975" y="1043250"/>
              <a:ext cx="13350" cy="1375"/>
            </a:xfrm>
            <a:custGeom>
              <a:rect b="b" l="l" r="r" t="t"/>
              <a:pathLst>
                <a:path extrusionOk="0" h="55" w="534">
                  <a:moveTo>
                    <a:pt x="531" y="0"/>
                  </a:moveTo>
                  <a:cubicBezTo>
                    <a:pt x="352" y="20"/>
                    <a:pt x="175" y="40"/>
                    <a:pt x="1" y="54"/>
                  </a:cubicBezTo>
                  <a:cubicBezTo>
                    <a:pt x="175" y="40"/>
                    <a:pt x="352" y="20"/>
                    <a:pt x="534" y="0"/>
                  </a:cubicBezTo>
                  <a:close/>
                </a:path>
              </a:pathLst>
            </a:custGeom>
            <a:solidFill>
              <a:srgbClr val="E19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4878250" y="1038200"/>
              <a:ext cx="17025" cy="6350"/>
            </a:xfrm>
            <a:custGeom>
              <a:rect b="b" l="l" r="r" t="t"/>
              <a:pathLst>
                <a:path extrusionOk="0" h="254" w="681">
                  <a:moveTo>
                    <a:pt x="447" y="1"/>
                  </a:moveTo>
                  <a:lnTo>
                    <a:pt x="447" y="3"/>
                  </a:lnTo>
                  <a:cubicBezTo>
                    <a:pt x="295" y="48"/>
                    <a:pt x="147" y="87"/>
                    <a:pt x="0" y="126"/>
                  </a:cubicBezTo>
                  <a:lnTo>
                    <a:pt x="150" y="254"/>
                  </a:lnTo>
                  <a:cubicBezTo>
                    <a:pt x="322" y="239"/>
                    <a:pt x="498" y="222"/>
                    <a:pt x="680" y="200"/>
                  </a:cubicBezTo>
                  <a:cubicBezTo>
                    <a:pt x="602" y="134"/>
                    <a:pt x="523" y="67"/>
                    <a:pt x="447" y="1"/>
                  </a:cubicBezTo>
                  <a:close/>
                </a:path>
              </a:pathLst>
            </a:custGeom>
            <a:solidFill>
              <a:srgbClr val="D29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5040750" y="995075"/>
              <a:ext cx="8300" cy="12475"/>
            </a:xfrm>
            <a:custGeom>
              <a:rect b="b" l="l" r="r" t="t"/>
              <a:pathLst>
                <a:path extrusionOk="0" h="499" w="332">
                  <a:moveTo>
                    <a:pt x="0" y="0"/>
                  </a:moveTo>
                  <a:cubicBezTo>
                    <a:pt x="106" y="165"/>
                    <a:pt x="206" y="332"/>
                    <a:pt x="307" y="499"/>
                  </a:cubicBezTo>
                  <a:lnTo>
                    <a:pt x="332" y="474"/>
                  </a:lnTo>
                  <a:cubicBezTo>
                    <a:pt x="224" y="315"/>
                    <a:pt x="113" y="157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5040750" y="9950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9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4957950" y="1008450"/>
              <a:ext cx="131775" cy="129375"/>
            </a:xfrm>
            <a:custGeom>
              <a:rect b="b" l="l" r="r" t="t"/>
              <a:pathLst>
                <a:path extrusionOk="0" h="5175" w="5271">
                  <a:moveTo>
                    <a:pt x="3680" y="0"/>
                  </a:moveTo>
                  <a:cubicBezTo>
                    <a:pt x="3681" y="1"/>
                    <a:pt x="3681" y="1"/>
                    <a:pt x="3681" y="2"/>
                  </a:cubicBezTo>
                  <a:lnTo>
                    <a:pt x="3681" y="2"/>
                  </a:lnTo>
                  <a:lnTo>
                    <a:pt x="3683" y="0"/>
                  </a:lnTo>
                  <a:close/>
                  <a:moveTo>
                    <a:pt x="5222" y="3385"/>
                  </a:moveTo>
                  <a:lnTo>
                    <a:pt x="5219" y="3388"/>
                  </a:lnTo>
                  <a:cubicBezTo>
                    <a:pt x="5219" y="3388"/>
                    <a:pt x="5219" y="3388"/>
                    <a:pt x="5219" y="3388"/>
                  </a:cubicBezTo>
                  <a:lnTo>
                    <a:pt x="5219" y="3388"/>
                  </a:lnTo>
                  <a:lnTo>
                    <a:pt x="5222" y="3385"/>
                  </a:lnTo>
                  <a:close/>
                  <a:moveTo>
                    <a:pt x="3681" y="2"/>
                  </a:moveTo>
                  <a:lnTo>
                    <a:pt x="3656" y="27"/>
                  </a:lnTo>
                  <a:cubicBezTo>
                    <a:pt x="3906" y="452"/>
                    <a:pt x="4142" y="887"/>
                    <a:pt x="4355" y="1328"/>
                  </a:cubicBezTo>
                  <a:cubicBezTo>
                    <a:pt x="4655" y="1969"/>
                    <a:pt x="4917" y="2639"/>
                    <a:pt x="5016" y="3329"/>
                  </a:cubicBezTo>
                  <a:cubicBezTo>
                    <a:pt x="5018" y="3358"/>
                    <a:pt x="5023" y="3390"/>
                    <a:pt x="5025" y="3420"/>
                  </a:cubicBezTo>
                  <a:lnTo>
                    <a:pt x="5197" y="3250"/>
                  </a:lnTo>
                  <a:cubicBezTo>
                    <a:pt x="5131" y="2909"/>
                    <a:pt x="5030" y="2578"/>
                    <a:pt x="4900" y="2259"/>
                  </a:cubicBezTo>
                  <a:cubicBezTo>
                    <a:pt x="4768" y="1925"/>
                    <a:pt x="4618" y="1598"/>
                    <a:pt x="4449" y="1282"/>
                  </a:cubicBezTo>
                  <a:cubicBezTo>
                    <a:pt x="4216" y="840"/>
                    <a:pt x="3958" y="414"/>
                    <a:pt x="3681" y="2"/>
                  </a:cubicBezTo>
                  <a:close/>
                  <a:moveTo>
                    <a:pt x="254" y="3447"/>
                  </a:moveTo>
                  <a:lnTo>
                    <a:pt x="254" y="3449"/>
                  </a:lnTo>
                  <a:lnTo>
                    <a:pt x="1" y="3702"/>
                  </a:lnTo>
                  <a:cubicBezTo>
                    <a:pt x="57" y="3739"/>
                    <a:pt x="116" y="3773"/>
                    <a:pt x="175" y="3810"/>
                  </a:cubicBezTo>
                  <a:cubicBezTo>
                    <a:pt x="789" y="4183"/>
                    <a:pt x="1429" y="4522"/>
                    <a:pt x="2107" y="4785"/>
                  </a:cubicBezTo>
                  <a:cubicBezTo>
                    <a:pt x="2446" y="4920"/>
                    <a:pt x="2794" y="5028"/>
                    <a:pt x="3153" y="5104"/>
                  </a:cubicBezTo>
                  <a:cubicBezTo>
                    <a:pt x="3204" y="5114"/>
                    <a:pt x="3253" y="5121"/>
                    <a:pt x="3305" y="5131"/>
                  </a:cubicBezTo>
                  <a:lnTo>
                    <a:pt x="3486" y="4947"/>
                  </a:lnTo>
                  <a:lnTo>
                    <a:pt x="3543" y="4890"/>
                  </a:lnTo>
                  <a:cubicBezTo>
                    <a:pt x="3432" y="4875"/>
                    <a:pt x="3320" y="4853"/>
                    <a:pt x="3209" y="4829"/>
                  </a:cubicBezTo>
                  <a:cubicBezTo>
                    <a:pt x="2870" y="4748"/>
                    <a:pt x="2539" y="4637"/>
                    <a:pt x="2220" y="4500"/>
                  </a:cubicBezTo>
                  <a:cubicBezTo>
                    <a:pt x="1577" y="4227"/>
                    <a:pt x="956" y="3884"/>
                    <a:pt x="357" y="3511"/>
                  </a:cubicBezTo>
                  <a:lnTo>
                    <a:pt x="254" y="3447"/>
                  </a:lnTo>
                  <a:close/>
                  <a:moveTo>
                    <a:pt x="5219" y="3388"/>
                  </a:moveTo>
                  <a:lnTo>
                    <a:pt x="5040" y="3570"/>
                  </a:lnTo>
                  <a:cubicBezTo>
                    <a:pt x="5055" y="3832"/>
                    <a:pt x="5033" y="4092"/>
                    <a:pt x="4937" y="4323"/>
                  </a:cubicBezTo>
                  <a:cubicBezTo>
                    <a:pt x="4878" y="4470"/>
                    <a:pt x="4778" y="4600"/>
                    <a:pt x="4652" y="4696"/>
                  </a:cubicBezTo>
                  <a:cubicBezTo>
                    <a:pt x="4522" y="4789"/>
                    <a:pt x="4373" y="4853"/>
                    <a:pt x="4215" y="4883"/>
                  </a:cubicBezTo>
                  <a:cubicBezTo>
                    <a:pt x="4105" y="4905"/>
                    <a:pt x="3992" y="4915"/>
                    <a:pt x="3879" y="4915"/>
                  </a:cubicBezTo>
                  <a:cubicBezTo>
                    <a:pt x="3823" y="4915"/>
                    <a:pt x="3766" y="4912"/>
                    <a:pt x="3710" y="4907"/>
                  </a:cubicBezTo>
                  <a:lnTo>
                    <a:pt x="3580" y="5040"/>
                  </a:lnTo>
                  <a:lnTo>
                    <a:pt x="3467" y="5153"/>
                  </a:lnTo>
                  <a:cubicBezTo>
                    <a:pt x="3582" y="5168"/>
                    <a:pt x="3700" y="5175"/>
                    <a:pt x="3815" y="5175"/>
                  </a:cubicBezTo>
                  <a:cubicBezTo>
                    <a:pt x="3968" y="5175"/>
                    <a:pt x="4120" y="5160"/>
                    <a:pt x="4267" y="5131"/>
                  </a:cubicBezTo>
                  <a:cubicBezTo>
                    <a:pt x="4458" y="5089"/>
                    <a:pt x="4640" y="5006"/>
                    <a:pt x="4797" y="4885"/>
                  </a:cubicBezTo>
                  <a:cubicBezTo>
                    <a:pt x="4952" y="4760"/>
                    <a:pt x="5072" y="4596"/>
                    <a:pt x="5143" y="4409"/>
                  </a:cubicBezTo>
                  <a:cubicBezTo>
                    <a:pt x="5271" y="4073"/>
                    <a:pt x="5266" y="3722"/>
                    <a:pt x="5219" y="33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5087925" y="996850"/>
              <a:ext cx="94850" cy="96250"/>
            </a:xfrm>
            <a:custGeom>
              <a:rect b="b" l="l" r="r" t="t"/>
              <a:pathLst>
                <a:path extrusionOk="0" h="3850" w="3794">
                  <a:moveTo>
                    <a:pt x="3793" y="1"/>
                  </a:moveTo>
                  <a:lnTo>
                    <a:pt x="3793" y="1"/>
                  </a:lnTo>
                  <a:cubicBezTo>
                    <a:pt x="3376" y="398"/>
                    <a:pt x="2961" y="801"/>
                    <a:pt x="2549" y="1203"/>
                  </a:cubicBezTo>
                  <a:lnTo>
                    <a:pt x="2603" y="1228"/>
                  </a:lnTo>
                  <a:cubicBezTo>
                    <a:pt x="3000" y="820"/>
                    <a:pt x="3398" y="410"/>
                    <a:pt x="3793" y="1"/>
                  </a:cubicBezTo>
                  <a:close/>
                  <a:moveTo>
                    <a:pt x="2291" y="1454"/>
                  </a:moveTo>
                  <a:cubicBezTo>
                    <a:pt x="1869" y="1866"/>
                    <a:pt x="1447" y="2278"/>
                    <a:pt x="1027" y="2693"/>
                  </a:cubicBezTo>
                  <a:lnTo>
                    <a:pt x="1" y="3712"/>
                  </a:lnTo>
                  <a:cubicBezTo>
                    <a:pt x="3" y="3729"/>
                    <a:pt x="6" y="3746"/>
                    <a:pt x="8" y="3761"/>
                  </a:cubicBezTo>
                  <a:cubicBezTo>
                    <a:pt x="13" y="3793"/>
                    <a:pt x="18" y="3820"/>
                    <a:pt x="23" y="3849"/>
                  </a:cubicBezTo>
                  <a:lnTo>
                    <a:pt x="1098" y="2764"/>
                  </a:lnTo>
                  <a:cubicBezTo>
                    <a:pt x="1518" y="2337"/>
                    <a:pt x="1937" y="1910"/>
                    <a:pt x="2357" y="1483"/>
                  </a:cubicBezTo>
                  <a:lnTo>
                    <a:pt x="2291" y="14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5145175" y="1026925"/>
              <a:ext cx="7825" cy="7075"/>
            </a:xfrm>
            <a:custGeom>
              <a:rect b="b" l="l" r="r" t="t"/>
              <a:pathLst>
                <a:path extrusionOk="0" h="283" w="313">
                  <a:moveTo>
                    <a:pt x="256" y="0"/>
                  </a:moveTo>
                  <a:lnTo>
                    <a:pt x="1" y="251"/>
                  </a:lnTo>
                  <a:lnTo>
                    <a:pt x="65" y="283"/>
                  </a:lnTo>
                  <a:lnTo>
                    <a:pt x="313" y="30"/>
                  </a:lnTo>
                  <a:lnTo>
                    <a:pt x="256" y="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4909900" y="1094000"/>
              <a:ext cx="174075" cy="175700"/>
            </a:xfrm>
            <a:custGeom>
              <a:rect b="b" l="l" r="r" t="t"/>
              <a:pathLst>
                <a:path extrusionOk="0" h="7028" w="6963">
                  <a:moveTo>
                    <a:pt x="6950" y="0"/>
                  </a:moveTo>
                  <a:lnTo>
                    <a:pt x="5467" y="1473"/>
                  </a:lnTo>
                  <a:cubicBezTo>
                    <a:pt x="5521" y="1480"/>
                    <a:pt x="5578" y="1485"/>
                    <a:pt x="5634" y="1490"/>
                  </a:cubicBezTo>
                  <a:lnTo>
                    <a:pt x="6962" y="150"/>
                  </a:lnTo>
                  <a:cubicBezTo>
                    <a:pt x="6960" y="101"/>
                    <a:pt x="6955" y="52"/>
                    <a:pt x="6950" y="0"/>
                  </a:cubicBezTo>
                  <a:close/>
                  <a:moveTo>
                    <a:pt x="5227" y="1709"/>
                  </a:moveTo>
                  <a:lnTo>
                    <a:pt x="2691" y="4264"/>
                  </a:lnTo>
                  <a:lnTo>
                    <a:pt x="1341" y="5641"/>
                  </a:lnTo>
                  <a:lnTo>
                    <a:pt x="1" y="7028"/>
                  </a:lnTo>
                  <a:lnTo>
                    <a:pt x="1388" y="5688"/>
                  </a:lnTo>
                  <a:lnTo>
                    <a:pt x="2765" y="4338"/>
                  </a:lnTo>
                  <a:lnTo>
                    <a:pt x="5391" y="1733"/>
                  </a:lnTo>
                  <a:cubicBezTo>
                    <a:pt x="5335" y="1726"/>
                    <a:pt x="5281" y="1719"/>
                    <a:pt x="5229" y="17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5040550" y="1089625"/>
              <a:ext cx="47950" cy="47650"/>
            </a:xfrm>
            <a:custGeom>
              <a:rect b="b" l="l" r="r" t="t"/>
              <a:pathLst>
                <a:path extrusionOk="0" h="1906" w="1918">
                  <a:moveTo>
                    <a:pt x="1896" y="1"/>
                  </a:moveTo>
                  <a:lnTo>
                    <a:pt x="1724" y="173"/>
                  </a:lnTo>
                  <a:cubicBezTo>
                    <a:pt x="1729" y="222"/>
                    <a:pt x="1734" y="273"/>
                    <a:pt x="1736" y="323"/>
                  </a:cubicBezTo>
                  <a:lnTo>
                    <a:pt x="1918" y="138"/>
                  </a:lnTo>
                  <a:cubicBezTo>
                    <a:pt x="1915" y="109"/>
                    <a:pt x="1910" y="80"/>
                    <a:pt x="1906" y="50"/>
                  </a:cubicBezTo>
                  <a:cubicBezTo>
                    <a:pt x="1903" y="35"/>
                    <a:pt x="1901" y="18"/>
                    <a:pt x="1896" y="1"/>
                  </a:cubicBezTo>
                  <a:close/>
                  <a:moveTo>
                    <a:pt x="239" y="1643"/>
                  </a:moveTo>
                  <a:lnTo>
                    <a:pt x="185" y="1700"/>
                  </a:lnTo>
                  <a:lnTo>
                    <a:pt x="1" y="1884"/>
                  </a:lnTo>
                  <a:cubicBezTo>
                    <a:pt x="55" y="1891"/>
                    <a:pt x="109" y="1901"/>
                    <a:pt x="163" y="1906"/>
                  </a:cubicBezTo>
                  <a:lnTo>
                    <a:pt x="276" y="1793"/>
                  </a:lnTo>
                  <a:lnTo>
                    <a:pt x="408" y="1660"/>
                  </a:lnTo>
                  <a:cubicBezTo>
                    <a:pt x="352" y="1658"/>
                    <a:pt x="295" y="1650"/>
                    <a:pt x="239" y="16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5049025" y="915175"/>
              <a:ext cx="93050" cy="93300"/>
            </a:xfrm>
            <a:custGeom>
              <a:rect b="b" l="l" r="r" t="t"/>
              <a:pathLst>
                <a:path extrusionOk="0" h="3732" w="3722">
                  <a:moveTo>
                    <a:pt x="3722" y="0"/>
                  </a:moveTo>
                  <a:lnTo>
                    <a:pt x="1039" y="2642"/>
                  </a:lnTo>
                  <a:lnTo>
                    <a:pt x="1085" y="2676"/>
                  </a:lnTo>
                  <a:lnTo>
                    <a:pt x="3722" y="0"/>
                  </a:lnTo>
                  <a:close/>
                  <a:moveTo>
                    <a:pt x="771" y="2904"/>
                  </a:moveTo>
                  <a:lnTo>
                    <a:pt x="761" y="2914"/>
                  </a:lnTo>
                  <a:lnTo>
                    <a:pt x="1" y="3670"/>
                  </a:lnTo>
                  <a:lnTo>
                    <a:pt x="40" y="3731"/>
                  </a:lnTo>
                  <a:lnTo>
                    <a:pt x="808" y="2958"/>
                  </a:lnTo>
                  <a:lnTo>
                    <a:pt x="823" y="2943"/>
                  </a:lnTo>
                  <a:lnTo>
                    <a:pt x="771" y="29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5068300" y="981200"/>
              <a:ext cx="7925" cy="7525"/>
            </a:xfrm>
            <a:custGeom>
              <a:rect b="b" l="l" r="r" t="t"/>
              <a:pathLst>
                <a:path extrusionOk="0" h="301" w="317">
                  <a:moveTo>
                    <a:pt x="268" y="1"/>
                  </a:moveTo>
                  <a:lnTo>
                    <a:pt x="0" y="263"/>
                  </a:lnTo>
                  <a:lnTo>
                    <a:pt x="54" y="300"/>
                  </a:lnTo>
                  <a:lnTo>
                    <a:pt x="317" y="35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4554900" y="1007525"/>
              <a:ext cx="494525" cy="494825"/>
            </a:xfrm>
            <a:custGeom>
              <a:rect b="b" l="l" r="r" t="t"/>
              <a:pathLst>
                <a:path extrusionOk="0" h="19793" w="19781">
                  <a:moveTo>
                    <a:pt x="19741" y="1"/>
                  </a:moveTo>
                  <a:lnTo>
                    <a:pt x="17586" y="2146"/>
                  </a:lnTo>
                  <a:lnTo>
                    <a:pt x="16292" y="3432"/>
                  </a:lnTo>
                  <a:cubicBezTo>
                    <a:pt x="16319" y="3449"/>
                    <a:pt x="16349" y="3469"/>
                    <a:pt x="16376" y="3486"/>
                  </a:cubicBezTo>
                  <a:lnTo>
                    <a:pt x="17647" y="2210"/>
                  </a:lnTo>
                  <a:lnTo>
                    <a:pt x="19780" y="64"/>
                  </a:lnTo>
                  <a:lnTo>
                    <a:pt x="19743" y="3"/>
                  </a:lnTo>
                  <a:lnTo>
                    <a:pt x="19741" y="1"/>
                  </a:lnTo>
                  <a:close/>
                  <a:moveTo>
                    <a:pt x="16037" y="3685"/>
                  </a:moveTo>
                  <a:lnTo>
                    <a:pt x="11697" y="8003"/>
                  </a:lnTo>
                  <a:lnTo>
                    <a:pt x="5840" y="13889"/>
                  </a:lnTo>
                  <a:lnTo>
                    <a:pt x="2914" y="16832"/>
                  </a:lnTo>
                  <a:lnTo>
                    <a:pt x="1" y="19793"/>
                  </a:lnTo>
                  <a:lnTo>
                    <a:pt x="2958" y="16879"/>
                  </a:lnTo>
                  <a:lnTo>
                    <a:pt x="5902" y="13950"/>
                  </a:lnTo>
                  <a:lnTo>
                    <a:pt x="11790" y="8096"/>
                  </a:lnTo>
                  <a:lnTo>
                    <a:pt x="16123" y="3739"/>
                  </a:lnTo>
                  <a:lnTo>
                    <a:pt x="16037" y="36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4955800" y="1006925"/>
              <a:ext cx="94225" cy="94100"/>
            </a:xfrm>
            <a:custGeom>
              <a:rect b="b" l="l" r="r" t="t"/>
              <a:pathLst>
                <a:path extrusionOk="0" h="3764" w="3769">
                  <a:moveTo>
                    <a:pt x="3730" y="0"/>
                  </a:moveTo>
                  <a:lnTo>
                    <a:pt x="3705" y="25"/>
                  </a:lnTo>
                  <a:lnTo>
                    <a:pt x="3742" y="86"/>
                  </a:lnTo>
                  <a:lnTo>
                    <a:pt x="3769" y="59"/>
                  </a:lnTo>
                  <a:lnTo>
                    <a:pt x="3730" y="0"/>
                  </a:lnTo>
                  <a:close/>
                  <a:moveTo>
                    <a:pt x="256" y="3456"/>
                  </a:moveTo>
                  <a:lnTo>
                    <a:pt x="1" y="3709"/>
                  </a:lnTo>
                  <a:lnTo>
                    <a:pt x="87" y="3763"/>
                  </a:lnTo>
                  <a:lnTo>
                    <a:pt x="340" y="3510"/>
                  </a:lnTo>
                  <a:cubicBezTo>
                    <a:pt x="313" y="3493"/>
                    <a:pt x="283" y="3473"/>
                    <a:pt x="256" y="34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4464025" y="1232075"/>
              <a:ext cx="234075" cy="234075"/>
            </a:xfrm>
            <a:custGeom>
              <a:rect b="b" l="l" r="r" t="t"/>
              <a:pathLst>
                <a:path extrusionOk="0" h="9363" w="9363">
                  <a:moveTo>
                    <a:pt x="9362" y="0"/>
                  </a:moveTo>
                  <a:lnTo>
                    <a:pt x="9362" y="0"/>
                  </a:lnTo>
                  <a:cubicBezTo>
                    <a:pt x="8562" y="761"/>
                    <a:pt x="7774" y="1532"/>
                    <a:pt x="6986" y="2305"/>
                  </a:cubicBezTo>
                  <a:lnTo>
                    <a:pt x="4635" y="4635"/>
                  </a:lnTo>
                  <a:lnTo>
                    <a:pt x="2305" y="6986"/>
                  </a:lnTo>
                  <a:lnTo>
                    <a:pt x="1147" y="8169"/>
                  </a:lnTo>
                  <a:lnTo>
                    <a:pt x="0" y="9362"/>
                  </a:lnTo>
                  <a:lnTo>
                    <a:pt x="1193" y="8216"/>
                  </a:lnTo>
                  <a:lnTo>
                    <a:pt x="2376" y="7057"/>
                  </a:lnTo>
                  <a:lnTo>
                    <a:pt x="4728" y="4728"/>
                  </a:lnTo>
                  <a:lnTo>
                    <a:pt x="7057" y="2376"/>
                  </a:lnTo>
                  <a:cubicBezTo>
                    <a:pt x="7831" y="1588"/>
                    <a:pt x="8601" y="798"/>
                    <a:pt x="9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4556800" y="955675"/>
              <a:ext cx="238075" cy="238175"/>
            </a:xfrm>
            <a:custGeom>
              <a:rect b="b" l="l" r="r" t="t"/>
              <a:pathLst>
                <a:path extrusionOk="0" h="9527" w="9523">
                  <a:moveTo>
                    <a:pt x="9471" y="0"/>
                  </a:moveTo>
                  <a:cubicBezTo>
                    <a:pt x="9471" y="1"/>
                    <a:pt x="9472" y="1"/>
                    <a:pt x="9472" y="2"/>
                  </a:cubicBezTo>
                  <a:lnTo>
                    <a:pt x="9472" y="2"/>
                  </a:lnTo>
                  <a:cubicBezTo>
                    <a:pt x="9472" y="1"/>
                    <a:pt x="9473" y="1"/>
                    <a:pt x="9473" y="0"/>
                  </a:cubicBezTo>
                  <a:close/>
                  <a:moveTo>
                    <a:pt x="9472" y="2"/>
                  </a:moveTo>
                  <a:cubicBezTo>
                    <a:pt x="9180" y="288"/>
                    <a:pt x="8889" y="573"/>
                    <a:pt x="8599" y="860"/>
                  </a:cubicBezTo>
                  <a:lnTo>
                    <a:pt x="5710" y="3727"/>
                  </a:lnTo>
                  <a:lnTo>
                    <a:pt x="2843" y="6613"/>
                  </a:lnTo>
                  <a:lnTo>
                    <a:pt x="1417" y="8064"/>
                  </a:lnTo>
                  <a:lnTo>
                    <a:pt x="1" y="9527"/>
                  </a:lnTo>
                  <a:lnTo>
                    <a:pt x="1461" y="8111"/>
                  </a:lnTo>
                  <a:lnTo>
                    <a:pt x="2914" y="6684"/>
                  </a:lnTo>
                  <a:lnTo>
                    <a:pt x="5801" y="3817"/>
                  </a:lnTo>
                  <a:lnTo>
                    <a:pt x="8668" y="931"/>
                  </a:lnTo>
                  <a:cubicBezTo>
                    <a:pt x="8953" y="641"/>
                    <a:pt x="9238" y="351"/>
                    <a:pt x="9522" y="62"/>
                  </a:cubicBezTo>
                  <a:cubicBezTo>
                    <a:pt x="9506" y="40"/>
                    <a:pt x="9489" y="21"/>
                    <a:pt x="947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4800500" y="931975"/>
              <a:ext cx="18375" cy="18325"/>
            </a:xfrm>
            <a:custGeom>
              <a:rect b="b" l="l" r="r" t="t"/>
              <a:pathLst>
                <a:path extrusionOk="0" h="733" w="735">
                  <a:moveTo>
                    <a:pt x="692" y="1"/>
                  </a:moveTo>
                  <a:cubicBezTo>
                    <a:pt x="462" y="227"/>
                    <a:pt x="231" y="453"/>
                    <a:pt x="0" y="676"/>
                  </a:cubicBezTo>
                  <a:lnTo>
                    <a:pt x="47" y="732"/>
                  </a:lnTo>
                  <a:cubicBezTo>
                    <a:pt x="278" y="499"/>
                    <a:pt x="506" y="264"/>
                    <a:pt x="734" y="30"/>
                  </a:cubicBezTo>
                  <a:lnTo>
                    <a:pt x="692" y="1"/>
                  </a:lnTo>
                  <a:close/>
                </a:path>
              </a:pathLst>
            </a:custGeom>
            <a:solidFill>
              <a:srgbClr val="E19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4817800" y="906100"/>
              <a:ext cx="26775" cy="26650"/>
            </a:xfrm>
            <a:custGeom>
              <a:rect b="b" l="l" r="r" t="t"/>
              <a:pathLst>
                <a:path extrusionOk="0" h="1066" w="1071">
                  <a:moveTo>
                    <a:pt x="1071" y="0"/>
                  </a:moveTo>
                  <a:lnTo>
                    <a:pt x="1071" y="0"/>
                  </a:lnTo>
                  <a:cubicBezTo>
                    <a:pt x="712" y="344"/>
                    <a:pt x="356" y="690"/>
                    <a:pt x="0" y="1036"/>
                  </a:cubicBezTo>
                  <a:lnTo>
                    <a:pt x="42" y="1065"/>
                  </a:lnTo>
                  <a:cubicBezTo>
                    <a:pt x="386" y="712"/>
                    <a:pt x="729" y="356"/>
                    <a:pt x="1071" y="0"/>
                  </a:cubicBezTo>
                  <a:close/>
                </a:path>
              </a:pathLst>
            </a:custGeom>
            <a:solidFill>
              <a:srgbClr val="FF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4793625" y="949600"/>
              <a:ext cx="6150" cy="7625"/>
            </a:xfrm>
            <a:custGeom>
              <a:rect b="b" l="l" r="r" t="t"/>
              <a:pathLst>
                <a:path extrusionOk="0" h="305" w="246">
                  <a:moveTo>
                    <a:pt x="246" y="0"/>
                  </a:moveTo>
                  <a:cubicBezTo>
                    <a:pt x="246" y="1"/>
                    <a:pt x="245" y="2"/>
                    <a:pt x="245" y="3"/>
                  </a:cubicBezTo>
                  <a:lnTo>
                    <a:pt x="245" y="3"/>
                  </a:lnTo>
                  <a:cubicBezTo>
                    <a:pt x="245" y="3"/>
                    <a:pt x="246" y="3"/>
                    <a:pt x="246" y="3"/>
                  </a:cubicBezTo>
                  <a:lnTo>
                    <a:pt x="246" y="0"/>
                  </a:lnTo>
                  <a:close/>
                  <a:moveTo>
                    <a:pt x="245" y="3"/>
                  </a:moveTo>
                  <a:lnTo>
                    <a:pt x="245" y="3"/>
                  </a:lnTo>
                  <a:cubicBezTo>
                    <a:pt x="162" y="82"/>
                    <a:pt x="81" y="163"/>
                    <a:pt x="0" y="243"/>
                  </a:cubicBezTo>
                  <a:cubicBezTo>
                    <a:pt x="17" y="263"/>
                    <a:pt x="35" y="283"/>
                    <a:pt x="52" y="305"/>
                  </a:cubicBezTo>
                  <a:lnTo>
                    <a:pt x="231" y="121"/>
                  </a:lnTo>
                  <a:cubicBezTo>
                    <a:pt x="236" y="82"/>
                    <a:pt x="241" y="44"/>
                    <a:pt x="24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4799375" y="948850"/>
              <a:ext cx="2375" cy="3775"/>
            </a:xfrm>
            <a:custGeom>
              <a:rect b="b" l="l" r="r" t="t"/>
              <a:pathLst>
                <a:path extrusionOk="0" h="151" w="95">
                  <a:moveTo>
                    <a:pt x="45" y="1"/>
                  </a:moveTo>
                  <a:lnTo>
                    <a:pt x="16" y="33"/>
                  </a:lnTo>
                  <a:cubicBezTo>
                    <a:pt x="11" y="72"/>
                    <a:pt x="6" y="111"/>
                    <a:pt x="1" y="151"/>
                  </a:cubicBezTo>
                  <a:lnTo>
                    <a:pt x="94" y="57"/>
                  </a:lnTo>
                  <a:lnTo>
                    <a:pt x="48" y="3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EAB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4319800" y="921975"/>
              <a:ext cx="360000" cy="360075"/>
            </a:xfrm>
            <a:custGeom>
              <a:rect b="b" l="l" r="r" t="t"/>
              <a:pathLst>
                <a:path extrusionOk="0" h="14403" w="14400">
                  <a:moveTo>
                    <a:pt x="14400" y="1"/>
                  </a:moveTo>
                  <a:lnTo>
                    <a:pt x="12576" y="1778"/>
                  </a:lnTo>
                  <a:lnTo>
                    <a:pt x="10764" y="3565"/>
                  </a:lnTo>
                  <a:lnTo>
                    <a:pt x="7154" y="7156"/>
                  </a:lnTo>
                  <a:lnTo>
                    <a:pt x="3563" y="10765"/>
                  </a:lnTo>
                  <a:lnTo>
                    <a:pt x="1778" y="12579"/>
                  </a:lnTo>
                  <a:lnTo>
                    <a:pt x="1" y="14402"/>
                  </a:lnTo>
                  <a:lnTo>
                    <a:pt x="1822" y="12625"/>
                  </a:lnTo>
                  <a:lnTo>
                    <a:pt x="3636" y="10838"/>
                  </a:lnTo>
                  <a:lnTo>
                    <a:pt x="7247" y="7247"/>
                  </a:lnTo>
                  <a:lnTo>
                    <a:pt x="10836" y="3639"/>
                  </a:lnTo>
                  <a:lnTo>
                    <a:pt x="12623" y="1825"/>
                  </a:lnTo>
                  <a:lnTo>
                    <a:pt x="14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4029925" y="812700"/>
              <a:ext cx="648525" cy="648600"/>
            </a:xfrm>
            <a:custGeom>
              <a:rect b="b" l="l" r="r" t="t"/>
              <a:pathLst>
                <a:path extrusionOk="0" h="25944" w="25941">
                  <a:moveTo>
                    <a:pt x="25941" y="0"/>
                  </a:moveTo>
                  <a:lnTo>
                    <a:pt x="22676" y="3221"/>
                  </a:lnTo>
                  <a:lnTo>
                    <a:pt x="19426" y="6456"/>
                  </a:lnTo>
                  <a:lnTo>
                    <a:pt x="12924" y="12924"/>
                  </a:lnTo>
                  <a:lnTo>
                    <a:pt x="6453" y="19426"/>
                  </a:lnTo>
                  <a:lnTo>
                    <a:pt x="3218" y="22676"/>
                  </a:lnTo>
                  <a:lnTo>
                    <a:pt x="0" y="25943"/>
                  </a:lnTo>
                  <a:lnTo>
                    <a:pt x="0" y="25943"/>
                  </a:lnTo>
                  <a:lnTo>
                    <a:pt x="3265" y="22723"/>
                  </a:lnTo>
                  <a:lnTo>
                    <a:pt x="6517" y="19488"/>
                  </a:lnTo>
                  <a:lnTo>
                    <a:pt x="13017" y="13017"/>
                  </a:lnTo>
                  <a:lnTo>
                    <a:pt x="19488" y="6517"/>
                  </a:lnTo>
                  <a:lnTo>
                    <a:pt x="22720" y="3265"/>
                  </a:lnTo>
                  <a:lnTo>
                    <a:pt x="25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 txBox="1"/>
          <p:nvPr>
            <p:ph type="ctrTitle"/>
          </p:nvPr>
        </p:nvSpPr>
        <p:spPr>
          <a:xfrm>
            <a:off x="183750" y="456525"/>
            <a:ext cx="8776500" cy="68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FANTASY FOOTBALL EXPLAINED</a:t>
            </a:r>
            <a:endParaRPr/>
          </a:p>
        </p:txBody>
      </p:sp>
      <p:sp>
        <p:nvSpPr>
          <p:cNvPr id="365" name="Google Shape;365;p30"/>
          <p:cNvSpPr txBox="1"/>
          <p:nvPr/>
        </p:nvSpPr>
        <p:spPr>
          <a:xfrm>
            <a:off x="24500" y="1284725"/>
            <a:ext cx="896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366" name="Google Shape;366;p30"/>
          <p:cNvSpPr txBox="1"/>
          <p:nvPr/>
        </p:nvSpPr>
        <p:spPr>
          <a:xfrm>
            <a:off x="83025" y="1584575"/>
            <a:ext cx="843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367" name="Google Shape;367;p30"/>
          <p:cNvSpPr txBox="1"/>
          <p:nvPr/>
        </p:nvSpPr>
        <p:spPr>
          <a:xfrm>
            <a:off x="83025" y="1722950"/>
            <a:ext cx="908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368" name="Google Shape;368;p30"/>
          <p:cNvSpPr txBox="1"/>
          <p:nvPr/>
        </p:nvSpPr>
        <p:spPr>
          <a:xfrm>
            <a:off x="566550" y="1771350"/>
            <a:ext cx="4109700" cy="1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 Sans Light"/>
              <a:buChar char="🏈"/>
            </a:pPr>
            <a:r>
              <a:rPr lang="en" sz="21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Basics</a:t>
            </a:r>
            <a:endParaRPr sz="21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 Sans Light"/>
              <a:buChar char="🏈"/>
            </a:pPr>
            <a:r>
              <a:rPr lang="en" sz="21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Players and Positions </a:t>
            </a:r>
            <a:endParaRPr sz="21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 Sans Light"/>
              <a:buChar char="🏈"/>
            </a:pPr>
            <a:r>
              <a:rPr lang="en" sz="21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Scoring System</a:t>
            </a:r>
            <a:endParaRPr sz="21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 Sans Light"/>
              <a:buChar char="🏈"/>
            </a:pPr>
            <a:r>
              <a:rPr lang="en" sz="21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Other rules and settings</a:t>
            </a:r>
            <a:endParaRPr sz="21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grpSp>
        <p:nvGrpSpPr>
          <p:cNvPr id="369" name="Google Shape;369;p30"/>
          <p:cNvGrpSpPr/>
          <p:nvPr/>
        </p:nvGrpSpPr>
        <p:grpSpPr>
          <a:xfrm>
            <a:off x="5145348" y="1226915"/>
            <a:ext cx="3614322" cy="4027457"/>
            <a:chOff x="4898882" y="885700"/>
            <a:chExt cx="4087213" cy="4257805"/>
          </a:xfrm>
        </p:grpSpPr>
        <p:grpSp>
          <p:nvGrpSpPr>
            <p:cNvPr id="370" name="Google Shape;370;p30"/>
            <p:cNvGrpSpPr/>
            <p:nvPr/>
          </p:nvGrpSpPr>
          <p:grpSpPr>
            <a:xfrm>
              <a:off x="4898882" y="885700"/>
              <a:ext cx="4087213" cy="4257805"/>
              <a:chOff x="795907" y="885700"/>
              <a:chExt cx="4087213" cy="4257805"/>
            </a:xfrm>
          </p:grpSpPr>
          <p:sp>
            <p:nvSpPr>
              <p:cNvPr id="371" name="Google Shape;371;p30"/>
              <p:cNvSpPr/>
              <p:nvPr/>
            </p:nvSpPr>
            <p:spPr>
              <a:xfrm>
                <a:off x="795907" y="885700"/>
                <a:ext cx="4087213" cy="3137742"/>
              </a:xfrm>
              <a:custGeom>
                <a:rect b="b" l="l" r="r" t="t"/>
                <a:pathLst>
                  <a:path extrusionOk="0" h="30073" w="39173">
                    <a:moveTo>
                      <a:pt x="708" y="0"/>
                    </a:moveTo>
                    <a:lnTo>
                      <a:pt x="1" y="30073"/>
                    </a:lnTo>
                    <a:lnTo>
                      <a:pt x="39172" y="29815"/>
                    </a:lnTo>
                    <a:lnTo>
                      <a:pt x="38551" y="803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1D2C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1476918" y="3580007"/>
                <a:ext cx="223491" cy="1563497"/>
              </a:xfrm>
              <a:custGeom>
                <a:rect b="b" l="l" r="r" t="t"/>
                <a:pathLst>
                  <a:path extrusionOk="0" h="14985" w="2142">
                    <a:moveTo>
                      <a:pt x="1331" y="1"/>
                    </a:moveTo>
                    <a:lnTo>
                      <a:pt x="1" y="74"/>
                    </a:lnTo>
                    <a:lnTo>
                      <a:pt x="811" y="14844"/>
                    </a:lnTo>
                    <a:cubicBezTo>
                      <a:pt x="811" y="14844"/>
                      <a:pt x="1018" y="14984"/>
                      <a:pt x="1391" y="14984"/>
                    </a:cubicBezTo>
                    <a:cubicBezTo>
                      <a:pt x="1421" y="14984"/>
                      <a:pt x="1453" y="14983"/>
                      <a:pt x="1486" y="14981"/>
                    </a:cubicBezTo>
                    <a:cubicBezTo>
                      <a:pt x="1896" y="14959"/>
                      <a:pt x="2141" y="14770"/>
                      <a:pt x="2141" y="14770"/>
                    </a:cubicBezTo>
                    <a:lnTo>
                      <a:pt x="1331" y="1"/>
                    </a:lnTo>
                    <a:close/>
                  </a:path>
                </a:pathLst>
              </a:custGeom>
              <a:solidFill>
                <a:srgbClr val="1D2C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3865412" y="3571556"/>
                <a:ext cx="254688" cy="1562767"/>
              </a:xfrm>
              <a:custGeom>
                <a:rect b="b" l="l" r="r" t="t"/>
                <a:pathLst>
                  <a:path extrusionOk="0" h="14978" w="2441">
                    <a:moveTo>
                      <a:pt x="1110" y="1"/>
                    </a:moveTo>
                    <a:lnTo>
                      <a:pt x="1" y="14751"/>
                    </a:lnTo>
                    <a:cubicBezTo>
                      <a:pt x="1" y="14751"/>
                      <a:pt x="219" y="14945"/>
                      <a:pt x="651" y="14974"/>
                    </a:cubicBezTo>
                    <a:cubicBezTo>
                      <a:pt x="687" y="14977"/>
                      <a:pt x="722" y="14978"/>
                      <a:pt x="755" y="14978"/>
                    </a:cubicBezTo>
                    <a:cubicBezTo>
                      <a:pt x="1108" y="14978"/>
                      <a:pt x="1329" y="14849"/>
                      <a:pt x="1329" y="14849"/>
                    </a:cubicBezTo>
                    <a:lnTo>
                      <a:pt x="2441" y="101"/>
                    </a:lnTo>
                    <a:lnTo>
                      <a:pt x="1110" y="1"/>
                    </a:lnTo>
                    <a:close/>
                  </a:path>
                </a:pathLst>
              </a:custGeom>
              <a:solidFill>
                <a:srgbClr val="1D2C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0"/>
              <p:cNvSpPr/>
              <p:nvPr/>
            </p:nvSpPr>
            <p:spPr>
              <a:xfrm>
                <a:off x="952413" y="988681"/>
                <a:ext cx="3787764" cy="2904443"/>
              </a:xfrm>
              <a:custGeom>
                <a:rect b="b" l="l" r="r" t="t"/>
                <a:pathLst>
                  <a:path extrusionOk="0" h="27837" w="36303">
                    <a:moveTo>
                      <a:pt x="847" y="329"/>
                    </a:moveTo>
                    <a:lnTo>
                      <a:pt x="35402" y="1181"/>
                    </a:lnTo>
                    <a:lnTo>
                      <a:pt x="35973" y="27515"/>
                    </a:lnTo>
                    <a:lnTo>
                      <a:pt x="327" y="27515"/>
                    </a:lnTo>
                    <a:lnTo>
                      <a:pt x="847" y="329"/>
                    </a:lnTo>
                    <a:close/>
                    <a:moveTo>
                      <a:pt x="533" y="0"/>
                    </a:moveTo>
                    <a:lnTo>
                      <a:pt x="3" y="27674"/>
                    </a:lnTo>
                    <a:lnTo>
                      <a:pt x="0" y="27836"/>
                    </a:lnTo>
                    <a:lnTo>
                      <a:pt x="36302" y="27836"/>
                    </a:lnTo>
                    <a:lnTo>
                      <a:pt x="35716" y="869"/>
                    </a:lnTo>
                    <a:lnTo>
                      <a:pt x="5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0"/>
              <p:cNvSpPr/>
              <p:nvPr/>
            </p:nvSpPr>
            <p:spPr>
              <a:xfrm>
                <a:off x="992375" y="2092468"/>
                <a:ext cx="3691461" cy="43926"/>
              </a:xfrm>
              <a:custGeom>
                <a:rect b="b" l="l" r="r" t="t"/>
                <a:pathLst>
                  <a:path extrusionOk="0" h="421" w="35380">
                    <a:moveTo>
                      <a:pt x="35379" y="1"/>
                    </a:moveTo>
                    <a:lnTo>
                      <a:pt x="0" y="99"/>
                    </a:lnTo>
                    <a:lnTo>
                      <a:pt x="3" y="421"/>
                    </a:lnTo>
                    <a:lnTo>
                      <a:pt x="35379" y="322"/>
                    </a:lnTo>
                    <a:lnTo>
                      <a:pt x="353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0"/>
              <p:cNvSpPr/>
              <p:nvPr/>
            </p:nvSpPr>
            <p:spPr>
              <a:xfrm>
                <a:off x="2114629" y="2115526"/>
                <a:ext cx="1385706" cy="570204"/>
              </a:xfrm>
              <a:custGeom>
                <a:rect b="b" l="l" r="r" t="t"/>
                <a:pathLst>
                  <a:path extrusionOk="0" h="5465" w="13281">
                    <a:moveTo>
                      <a:pt x="322" y="1"/>
                    </a:moveTo>
                    <a:lnTo>
                      <a:pt x="1" y="13"/>
                    </a:lnTo>
                    <a:lnTo>
                      <a:pt x="207" y="5430"/>
                    </a:lnTo>
                    <a:lnTo>
                      <a:pt x="13077" y="5465"/>
                    </a:lnTo>
                    <a:lnTo>
                      <a:pt x="13280" y="13"/>
                    </a:lnTo>
                    <a:lnTo>
                      <a:pt x="12961" y="1"/>
                    </a:lnTo>
                    <a:lnTo>
                      <a:pt x="12767" y="5141"/>
                    </a:lnTo>
                    <a:lnTo>
                      <a:pt x="516" y="5109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7" name="Google Shape;377;p30"/>
            <p:cNvSpPr txBox="1"/>
            <p:nvPr/>
          </p:nvSpPr>
          <p:spPr>
            <a:xfrm>
              <a:off x="6675223" y="1137613"/>
              <a:ext cx="2157300" cy="9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100">
                  <a:solidFill>
                    <a:srgbClr val="FFFFFF"/>
                  </a:solidFill>
                  <a:latin typeface="Big Shoulders Display"/>
                  <a:ea typeface="Big Shoulders Display"/>
                  <a:cs typeface="Big Shoulders Display"/>
                  <a:sym typeface="Big Shoulders Display"/>
                </a:rPr>
                <a:t>GAME DAY</a:t>
              </a:r>
              <a:endParaRPr b="1" sz="4100">
                <a:solidFill>
                  <a:srgbClr val="FFFFFF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endParaRPr>
            </a:p>
          </p:txBody>
        </p:sp>
        <p:sp>
          <p:nvSpPr>
            <p:cNvPr id="378" name="Google Shape;378;p30"/>
            <p:cNvSpPr txBox="1"/>
            <p:nvPr/>
          </p:nvSpPr>
          <p:spPr>
            <a:xfrm>
              <a:off x="5372656" y="1137613"/>
              <a:ext cx="1415700" cy="9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B85C4F"/>
                  </a:solidFill>
                  <a:latin typeface="Big Shoulders Display"/>
                  <a:ea typeface="Big Shoulders Display"/>
                  <a:cs typeface="Big Shoulders Display"/>
                  <a:sym typeface="Big Shoulders Display"/>
                </a:rPr>
                <a:t>05</a:t>
              </a:r>
              <a:endParaRPr b="1" sz="6000">
                <a:solidFill>
                  <a:srgbClr val="B85C4F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endParaRPr>
            </a:p>
          </p:txBody>
        </p:sp>
        <p:sp>
          <p:nvSpPr>
            <p:cNvPr id="379" name="Google Shape;379;p30"/>
            <p:cNvSpPr txBox="1"/>
            <p:nvPr/>
          </p:nvSpPr>
          <p:spPr>
            <a:xfrm>
              <a:off x="5167725" y="2147701"/>
              <a:ext cx="10194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Big Shoulders Display Medium"/>
                  <a:ea typeface="Big Shoulders Display Medium"/>
                  <a:cs typeface="Big Shoulders Display Medium"/>
                  <a:sym typeface="Big Shoulders Display Medium"/>
                </a:rPr>
                <a:t>HOME</a:t>
              </a:r>
              <a:endParaRPr sz="1600">
                <a:solidFill>
                  <a:srgbClr val="FFFFFF"/>
                </a:solidFill>
                <a:latin typeface="Big Shoulders Display Medium"/>
                <a:ea typeface="Big Shoulders Display Medium"/>
                <a:cs typeface="Big Shoulders Display Medium"/>
                <a:sym typeface="Big Shoulders Display Medium"/>
              </a:endParaRPr>
            </a:p>
          </p:txBody>
        </p:sp>
        <p:sp>
          <p:nvSpPr>
            <p:cNvPr id="380" name="Google Shape;380;p30"/>
            <p:cNvSpPr txBox="1"/>
            <p:nvPr/>
          </p:nvSpPr>
          <p:spPr>
            <a:xfrm>
              <a:off x="7647075" y="2147701"/>
              <a:ext cx="10194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Big Shoulders Display Medium"/>
                  <a:ea typeface="Big Shoulders Display Medium"/>
                  <a:cs typeface="Big Shoulders Display Medium"/>
                  <a:sym typeface="Big Shoulders Display Medium"/>
                </a:rPr>
                <a:t>VISITOR</a:t>
              </a:r>
              <a:endParaRPr sz="1600">
                <a:solidFill>
                  <a:srgbClr val="FFFFFF"/>
                </a:solidFill>
                <a:latin typeface="Big Shoulders Display Medium"/>
                <a:ea typeface="Big Shoulders Display Medium"/>
                <a:cs typeface="Big Shoulders Display Medium"/>
                <a:sym typeface="Big Shoulders Display Medium"/>
              </a:endParaRPr>
            </a:p>
          </p:txBody>
        </p:sp>
        <p:sp>
          <p:nvSpPr>
            <p:cNvPr id="381" name="Google Shape;381;p30"/>
            <p:cNvSpPr txBox="1"/>
            <p:nvPr/>
          </p:nvSpPr>
          <p:spPr>
            <a:xfrm>
              <a:off x="5167725" y="2526901"/>
              <a:ext cx="10194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DEAF6B"/>
                  </a:solidFill>
                  <a:latin typeface="Big Shoulders Display Medium"/>
                  <a:ea typeface="Big Shoulders Display Medium"/>
                  <a:cs typeface="Big Shoulders Display Medium"/>
                  <a:sym typeface="Big Shoulders Display Medium"/>
                </a:rPr>
                <a:t>20</a:t>
              </a:r>
              <a:endParaRPr sz="1600">
                <a:solidFill>
                  <a:srgbClr val="DEAF6B"/>
                </a:solidFill>
                <a:latin typeface="Big Shoulders Display Medium"/>
                <a:ea typeface="Big Shoulders Display Medium"/>
                <a:cs typeface="Big Shoulders Display Medium"/>
                <a:sym typeface="Big Shoulders Display Medium"/>
              </a:endParaRPr>
            </a:p>
          </p:txBody>
        </p:sp>
        <p:sp>
          <p:nvSpPr>
            <p:cNvPr id="382" name="Google Shape;382;p30"/>
            <p:cNvSpPr txBox="1"/>
            <p:nvPr/>
          </p:nvSpPr>
          <p:spPr>
            <a:xfrm>
              <a:off x="7647075" y="2526901"/>
              <a:ext cx="10194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DEAF6B"/>
                  </a:solidFill>
                  <a:latin typeface="Big Shoulders Display Medium"/>
                  <a:ea typeface="Big Shoulders Display Medium"/>
                  <a:cs typeface="Big Shoulders Display Medium"/>
                  <a:sym typeface="Big Shoulders Display Medium"/>
                </a:rPr>
                <a:t>15</a:t>
              </a:r>
              <a:endParaRPr sz="1600">
                <a:solidFill>
                  <a:srgbClr val="DEAF6B"/>
                </a:solidFill>
                <a:latin typeface="Big Shoulders Display Medium"/>
                <a:ea typeface="Big Shoulders Display Medium"/>
                <a:cs typeface="Big Shoulders Display Medium"/>
                <a:sym typeface="Big Shoulders Display Medium"/>
              </a:endParaRPr>
            </a:p>
          </p:txBody>
        </p:sp>
        <p:sp>
          <p:nvSpPr>
            <p:cNvPr id="383" name="Google Shape;383;p30"/>
            <p:cNvSpPr txBox="1"/>
            <p:nvPr/>
          </p:nvSpPr>
          <p:spPr>
            <a:xfrm>
              <a:off x="5167725" y="2976837"/>
              <a:ext cx="10194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Big Shoulders Display Medium"/>
                  <a:ea typeface="Big Shoulders Display Medium"/>
                  <a:cs typeface="Big Shoulders Display Medium"/>
                  <a:sym typeface="Big Shoulders Display Medium"/>
                </a:rPr>
                <a:t>DOWN</a:t>
              </a:r>
              <a:endParaRPr>
                <a:solidFill>
                  <a:srgbClr val="FFFFFF"/>
                </a:solidFill>
                <a:latin typeface="Big Shoulders Display Medium"/>
                <a:ea typeface="Big Shoulders Display Medium"/>
                <a:cs typeface="Big Shoulders Display Medium"/>
                <a:sym typeface="Big Shoulders Display Medium"/>
              </a:endParaRPr>
            </a:p>
          </p:txBody>
        </p:sp>
        <p:sp>
          <p:nvSpPr>
            <p:cNvPr id="384" name="Google Shape;384;p30"/>
            <p:cNvSpPr txBox="1"/>
            <p:nvPr/>
          </p:nvSpPr>
          <p:spPr>
            <a:xfrm>
              <a:off x="7647075" y="2976837"/>
              <a:ext cx="10194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Big Shoulders Display Medium"/>
                  <a:ea typeface="Big Shoulders Display Medium"/>
                  <a:cs typeface="Big Shoulders Display Medium"/>
                  <a:sym typeface="Big Shoulders Display Medium"/>
                </a:rPr>
                <a:t>QTR</a:t>
              </a:r>
              <a:endParaRPr>
                <a:solidFill>
                  <a:srgbClr val="FFFFFF"/>
                </a:solidFill>
                <a:latin typeface="Big Shoulders Display Medium"/>
                <a:ea typeface="Big Shoulders Display Medium"/>
                <a:cs typeface="Big Shoulders Display Medium"/>
                <a:sym typeface="Big Shoulders Display Medium"/>
              </a:endParaRPr>
            </a:p>
          </p:txBody>
        </p:sp>
        <p:sp>
          <p:nvSpPr>
            <p:cNvPr id="385" name="Google Shape;385;p30"/>
            <p:cNvSpPr txBox="1"/>
            <p:nvPr/>
          </p:nvSpPr>
          <p:spPr>
            <a:xfrm>
              <a:off x="5994175" y="2976837"/>
              <a:ext cx="10194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Big Shoulders Display Medium"/>
                  <a:ea typeface="Big Shoulders Display Medium"/>
                  <a:cs typeface="Big Shoulders Display Medium"/>
                  <a:sym typeface="Big Shoulders Display Medium"/>
                </a:rPr>
                <a:t>TO GO</a:t>
              </a:r>
              <a:endParaRPr>
                <a:solidFill>
                  <a:srgbClr val="FFFFFF"/>
                </a:solidFill>
                <a:latin typeface="Big Shoulders Display Medium"/>
                <a:ea typeface="Big Shoulders Display Medium"/>
                <a:cs typeface="Big Shoulders Display Medium"/>
                <a:sym typeface="Big Shoulders Display Medium"/>
              </a:endParaRPr>
            </a:p>
          </p:txBody>
        </p:sp>
        <p:sp>
          <p:nvSpPr>
            <p:cNvPr id="386" name="Google Shape;386;p30"/>
            <p:cNvSpPr txBox="1"/>
            <p:nvPr/>
          </p:nvSpPr>
          <p:spPr>
            <a:xfrm>
              <a:off x="6820625" y="2976837"/>
              <a:ext cx="10194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Big Shoulders Display Medium"/>
                  <a:ea typeface="Big Shoulders Display Medium"/>
                  <a:cs typeface="Big Shoulders Display Medium"/>
                  <a:sym typeface="Big Shoulders Display Medium"/>
                </a:rPr>
                <a:t>BALL ON</a:t>
              </a:r>
              <a:endParaRPr>
                <a:solidFill>
                  <a:srgbClr val="FFFFFF"/>
                </a:solidFill>
                <a:latin typeface="Big Shoulders Display Medium"/>
                <a:ea typeface="Big Shoulders Display Medium"/>
                <a:cs typeface="Big Shoulders Display Medium"/>
                <a:sym typeface="Big Shoulders Display Medium"/>
              </a:endParaRPr>
            </a:p>
          </p:txBody>
        </p:sp>
        <p:sp>
          <p:nvSpPr>
            <p:cNvPr id="387" name="Google Shape;387;p30"/>
            <p:cNvSpPr txBox="1"/>
            <p:nvPr/>
          </p:nvSpPr>
          <p:spPr>
            <a:xfrm>
              <a:off x="5167725" y="3340476"/>
              <a:ext cx="10194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DEAF6B"/>
                  </a:solidFill>
                  <a:latin typeface="Big Shoulders Display Medium"/>
                  <a:ea typeface="Big Shoulders Display Medium"/>
                  <a:cs typeface="Big Shoulders Display Medium"/>
                  <a:sym typeface="Big Shoulders Display Medium"/>
                </a:rPr>
                <a:t>01</a:t>
              </a:r>
              <a:endParaRPr>
                <a:solidFill>
                  <a:srgbClr val="DEAF6B"/>
                </a:solidFill>
                <a:latin typeface="Big Shoulders Display Medium"/>
                <a:ea typeface="Big Shoulders Display Medium"/>
                <a:cs typeface="Big Shoulders Display Medium"/>
                <a:sym typeface="Big Shoulders Display Medium"/>
              </a:endParaRPr>
            </a:p>
          </p:txBody>
        </p:sp>
        <p:sp>
          <p:nvSpPr>
            <p:cNvPr id="388" name="Google Shape;388;p30"/>
            <p:cNvSpPr txBox="1"/>
            <p:nvPr/>
          </p:nvSpPr>
          <p:spPr>
            <a:xfrm>
              <a:off x="7647075" y="3340476"/>
              <a:ext cx="10194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DEAF6B"/>
                  </a:solidFill>
                  <a:latin typeface="Big Shoulders Display Medium"/>
                  <a:ea typeface="Big Shoulders Display Medium"/>
                  <a:cs typeface="Big Shoulders Display Medium"/>
                  <a:sym typeface="Big Shoulders Display Medium"/>
                </a:rPr>
                <a:t>04</a:t>
              </a:r>
              <a:endParaRPr>
                <a:solidFill>
                  <a:srgbClr val="DEAF6B"/>
                </a:solidFill>
                <a:latin typeface="Big Shoulders Display Medium"/>
                <a:ea typeface="Big Shoulders Display Medium"/>
                <a:cs typeface="Big Shoulders Display Medium"/>
                <a:sym typeface="Big Shoulders Display Medium"/>
              </a:endParaRPr>
            </a:p>
          </p:txBody>
        </p:sp>
        <p:sp>
          <p:nvSpPr>
            <p:cNvPr id="389" name="Google Shape;389;p30"/>
            <p:cNvSpPr txBox="1"/>
            <p:nvPr/>
          </p:nvSpPr>
          <p:spPr>
            <a:xfrm>
              <a:off x="5994175" y="3340476"/>
              <a:ext cx="10194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DEAF6B"/>
                  </a:solidFill>
                  <a:latin typeface="Big Shoulders Display Medium"/>
                  <a:ea typeface="Big Shoulders Display Medium"/>
                  <a:cs typeface="Big Shoulders Display Medium"/>
                  <a:sym typeface="Big Shoulders Display Medium"/>
                </a:rPr>
                <a:t>00</a:t>
              </a:r>
              <a:endParaRPr>
                <a:solidFill>
                  <a:srgbClr val="DEAF6B"/>
                </a:solidFill>
                <a:latin typeface="Big Shoulders Display Medium"/>
                <a:ea typeface="Big Shoulders Display Medium"/>
                <a:cs typeface="Big Shoulders Display Medium"/>
                <a:sym typeface="Big Shoulders Display Medium"/>
              </a:endParaRPr>
            </a:p>
          </p:txBody>
        </p:sp>
        <p:sp>
          <p:nvSpPr>
            <p:cNvPr id="390" name="Google Shape;390;p30"/>
            <p:cNvSpPr txBox="1"/>
            <p:nvPr/>
          </p:nvSpPr>
          <p:spPr>
            <a:xfrm>
              <a:off x="6820625" y="3340476"/>
              <a:ext cx="10194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DEAF6B"/>
                  </a:solidFill>
                  <a:latin typeface="Big Shoulders Display Medium"/>
                  <a:ea typeface="Big Shoulders Display Medium"/>
                  <a:cs typeface="Big Shoulders Display Medium"/>
                  <a:sym typeface="Big Shoulders Display Medium"/>
                </a:rPr>
                <a:t>21</a:t>
              </a:r>
              <a:endParaRPr>
                <a:solidFill>
                  <a:srgbClr val="DEAF6B"/>
                </a:solidFill>
                <a:latin typeface="Big Shoulders Display Medium"/>
                <a:ea typeface="Big Shoulders Display Medium"/>
                <a:cs typeface="Big Shoulders Display Medium"/>
                <a:sym typeface="Big Shoulders Display Medium"/>
              </a:endParaRPr>
            </a:p>
          </p:txBody>
        </p:sp>
        <p:sp>
          <p:nvSpPr>
            <p:cNvPr id="391" name="Google Shape;391;p30"/>
            <p:cNvSpPr txBox="1"/>
            <p:nvPr/>
          </p:nvSpPr>
          <p:spPr>
            <a:xfrm>
              <a:off x="6407400" y="2179569"/>
              <a:ext cx="10194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DEAF6B"/>
                  </a:solidFill>
                  <a:latin typeface="Big Shoulders Display Medium"/>
                  <a:ea typeface="Big Shoulders Display Medium"/>
                  <a:cs typeface="Big Shoulders Display Medium"/>
                  <a:sym typeface="Big Shoulders Display Medium"/>
                </a:rPr>
                <a:t>12:34</a:t>
              </a:r>
              <a:endParaRPr sz="1800">
                <a:solidFill>
                  <a:srgbClr val="DEAF6B"/>
                </a:solidFill>
                <a:latin typeface="Big Shoulders Display Medium"/>
                <a:ea typeface="Big Shoulders Display Medium"/>
                <a:cs typeface="Big Shoulders Display Medium"/>
                <a:sym typeface="Big Shoulders Display Medium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1"/>
          <p:cNvSpPr txBox="1"/>
          <p:nvPr>
            <p:ph type="ctrTitle"/>
          </p:nvPr>
        </p:nvSpPr>
        <p:spPr>
          <a:xfrm>
            <a:off x="3327450" y="253200"/>
            <a:ext cx="2489100" cy="7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PROCESS</a:t>
            </a:r>
            <a:endParaRPr/>
          </a:p>
        </p:txBody>
      </p:sp>
      <p:sp>
        <p:nvSpPr>
          <p:cNvPr id="397" name="Google Shape;397;p31"/>
          <p:cNvSpPr txBox="1"/>
          <p:nvPr/>
        </p:nvSpPr>
        <p:spPr>
          <a:xfrm>
            <a:off x="489050" y="971425"/>
            <a:ext cx="46803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Light"/>
              <a:buChar char="🏈"/>
            </a:pPr>
            <a:r>
              <a:rPr lang="en" sz="1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Located dataset with necessary information</a:t>
            </a:r>
            <a:endParaRPr sz="18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Light"/>
              <a:buChar char="🏈"/>
            </a:pPr>
            <a:r>
              <a:rPr lang="en" sz="1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Extracted CSV files for years 2019 -2023</a:t>
            </a:r>
            <a:endParaRPr sz="18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Light"/>
              <a:buChar char="🏈"/>
            </a:pPr>
            <a:r>
              <a:rPr lang="en" sz="1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Joined CSV files for dataframe</a:t>
            </a:r>
            <a:endParaRPr sz="18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Light"/>
              <a:buChar char="🏈"/>
            </a:pPr>
            <a:r>
              <a:rPr lang="en" sz="1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Cleaned data and dropped missing values</a:t>
            </a:r>
            <a:endParaRPr sz="18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Light"/>
              <a:buChar char="🏈"/>
            </a:pPr>
            <a:r>
              <a:rPr lang="en" sz="1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Formatted </a:t>
            </a:r>
            <a:r>
              <a:rPr lang="en" sz="1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data frame</a:t>
            </a:r>
            <a:r>
              <a:rPr lang="en" sz="1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 in a manner suitable for machine learning</a:t>
            </a:r>
            <a:endParaRPr sz="18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Light"/>
              <a:buChar char="🏈"/>
            </a:pPr>
            <a:r>
              <a:rPr lang="en" sz="1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Loaded data into model to train and make predictions (went from 84% to 90% accuracy)</a:t>
            </a:r>
            <a:endParaRPr sz="18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grpSp>
        <p:nvGrpSpPr>
          <p:cNvPr id="398" name="Google Shape;398;p31"/>
          <p:cNvGrpSpPr/>
          <p:nvPr/>
        </p:nvGrpSpPr>
        <p:grpSpPr>
          <a:xfrm>
            <a:off x="5107890" y="1958874"/>
            <a:ext cx="3385323" cy="2388960"/>
            <a:chOff x="3184400" y="238125"/>
            <a:chExt cx="3139500" cy="2238950"/>
          </a:xfrm>
        </p:grpSpPr>
        <p:sp>
          <p:nvSpPr>
            <p:cNvPr id="399" name="Google Shape;399;p31"/>
            <p:cNvSpPr/>
            <p:nvPr/>
          </p:nvSpPr>
          <p:spPr>
            <a:xfrm>
              <a:off x="3184400" y="238125"/>
              <a:ext cx="3139500" cy="1900325"/>
            </a:xfrm>
            <a:custGeom>
              <a:rect b="b" l="l" r="r" t="t"/>
              <a:pathLst>
                <a:path extrusionOk="0" h="76013" w="125580">
                  <a:moveTo>
                    <a:pt x="3571" y="0"/>
                  </a:moveTo>
                  <a:cubicBezTo>
                    <a:pt x="1597" y="0"/>
                    <a:pt x="0" y="1590"/>
                    <a:pt x="0" y="3571"/>
                  </a:cubicBezTo>
                  <a:lnTo>
                    <a:pt x="0" y="72442"/>
                  </a:lnTo>
                  <a:cubicBezTo>
                    <a:pt x="0" y="74423"/>
                    <a:pt x="1597" y="76013"/>
                    <a:pt x="3571" y="76013"/>
                  </a:cubicBezTo>
                  <a:lnTo>
                    <a:pt x="122009" y="76013"/>
                  </a:lnTo>
                  <a:cubicBezTo>
                    <a:pt x="123989" y="76013"/>
                    <a:pt x="125580" y="74423"/>
                    <a:pt x="125580" y="72442"/>
                  </a:cubicBezTo>
                  <a:lnTo>
                    <a:pt x="125580" y="3571"/>
                  </a:lnTo>
                  <a:cubicBezTo>
                    <a:pt x="125580" y="1590"/>
                    <a:pt x="123989" y="0"/>
                    <a:pt x="122009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4744550" y="287800"/>
              <a:ext cx="66975" cy="57325"/>
            </a:xfrm>
            <a:custGeom>
              <a:rect b="b" l="l" r="r" t="t"/>
              <a:pathLst>
                <a:path extrusionOk="0" h="2293" w="2679">
                  <a:moveTo>
                    <a:pt x="1528" y="1"/>
                  </a:moveTo>
                  <a:cubicBezTo>
                    <a:pt x="509" y="1"/>
                    <a:pt x="0" y="1235"/>
                    <a:pt x="719" y="1953"/>
                  </a:cubicBezTo>
                  <a:cubicBezTo>
                    <a:pt x="953" y="2188"/>
                    <a:pt x="1241" y="2293"/>
                    <a:pt x="1523" y="2293"/>
                  </a:cubicBezTo>
                  <a:cubicBezTo>
                    <a:pt x="2113" y="2293"/>
                    <a:pt x="2678" y="1834"/>
                    <a:pt x="2678" y="1144"/>
                  </a:cubicBezTo>
                  <a:cubicBezTo>
                    <a:pt x="2678" y="510"/>
                    <a:pt x="2162" y="1"/>
                    <a:pt x="1528" y="1"/>
                  </a:cubicBezTo>
                  <a:close/>
                </a:path>
              </a:pathLst>
            </a:custGeom>
            <a:solidFill>
              <a:srgbClr val="2029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4721525" y="2014475"/>
              <a:ext cx="107075" cy="91600"/>
            </a:xfrm>
            <a:custGeom>
              <a:rect b="b" l="l" r="r" t="t"/>
              <a:pathLst>
                <a:path extrusionOk="0" h="3664" w="4283">
                  <a:moveTo>
                    <a:pt x="2449" y="0"/>
                  </a:moveTo>
                  <a:cubicBezTo>
                    <a:pt x="817" y="0"/>
                    <a:pt x="1" y="1967"/>
                    <a:pt x="1158" y="3125"/>
                  </a:cubicBezTo>
                  <a:cubicBezTo>
                    <a:pt x="1530" y="3497"/>
                    <a:pt x="1988" y="3663"/>
                    <a:pt x="2437" y="3663"/>
                  </a:cubicBezTo>
                  <a:cubicBezTo>
                    <a:pt x="3379" y="3663"/>
                    <a:pt x="4283" y="2932"/>
                    <a:pt x="4283" y="1828"/>
                  </a:cubicBezTo>
                  <a:cubicBezTo>
                    <a:pt x="4283" y="816"/>
                    <a:pt x="3460" y="0"/>
                    <a:pt x="2449" y="0"/>
                  </a:cubicBezTo>
                  <a:close/>
                </a:path>
              </a:pathLst>
            </a:custGeom>
            <a:solidFill>
              <a:srgbClr val="FA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4523625" y="2138425"/>
              <a:ext cx="518400" cy="288950"/>
            </a:xfrm>
            <a:custGeom>
              <a:rect b="b" l="l" r="r" t="t"/>
              <a:pathLst>
                <a:path extrusionOk="0" h="11558" w="20736">
                  <a:moveTo>
                    <a:pt x="2595" y="1"/>
                  </a:moveTo>
                  <a:lnTo>
                    <a:pt x="1" y="11557"/>
                  </a:lnTo>
                  <a:lnTo>
                    <a:pt x="20735" y="11557"/>
                  </a:lnTo>
                  <a:lnTo>
                    <a:pt x="18141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4219375" y="2427350"/>
              <a:ext cx="1126900" cy="49725"/>
            </a:xfrm>
            <a:custGeom>
              <a:rect b="b" l="l" r="r" t="t"/>
              <a:pathLst>
                <a:path extrusionOk="0" h="1989" w="45076">
                  <a:moveTo>
                    <a:pt x="998" y="0"/>
                  </a:moveTo>
                  <a:cubicBezTo>
                    <a:pt x="447" y="0"/>
                    <a:pt x="1" y="440"/>
                    <a:pt x="1" y="991"/>
                  </a:cubicBezTo>
                  <a:cubicBezTo>
                    <a:pt x="1" y="1542"/>
                    <a:pt x="447" y="1988"/>
                    <a:pt x="998" y="1988"/>
                  </a:cubicBezTo>
                  <a:lnTo>
                    <a:pt x="44078" y="1988"/>
                  </a:lnTo>
                  <a:cubicBezTo>
                    <a:pt x="44629" y="1988"/>
                    <a:pt x="45076" y="1542"/>
                    <a:pt x="45076" y="991"/>
                  </a:cubicBezTo>
                  <a:cubicBezTo>
                    <a:pt x="45076" y="440"/>
                    <a:pt x="44629" y="0"/>
                    <a:pt x="44078" y="0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4575250" y="2138425"/>
              <a:ext cx="415175" cy="59325"/>
            </a:xfrm>
            <a:custGeom>
              <a:rect b="b" l="l" r="r" t="t"/>
              <a:pathLst>
                <a:path extrusionOk="0" h="2373" w="16607">
                  <a:moveTo>
                    <a:pt x="530" y="1"/>
                  </a:moveTo>
                  <a:lnTo>
                    <a:pt x="0" y="2372"/>
                  </a:lnTo>
                  <a:lnTo>
                    <a:pt x="16606" y="2372"/>
                  </a:lnTo>
                  <a:lnTo>
                    <a:pt x="16076" y="1"/>
                  </a:ln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3341150" y="385450"/>
              <a:ext cx="2826000" cy="1400975"/>
            </a:xfrm>
            <a:custGeom>
              <a:rect b="b" l="l" r="r" t="t"/>
              <a:pathLst>
                <a:path extrusionOk="0" h="56039" w="113040">
                  <a:moveTo>
                    <a:pt x="0" y="0"/>
                  </a:moveTo>
                  <a:lnTo>
                    <a:pt x="0" y="56039"/>
                  </a:lnTo>
                  <a:lnTo>
                    <a:pt x="113040" y="56039"/>
                  </a:lnTo>
                  <a:lnTo>
                    <a:pt x="113040" y="0"/>
                  </a:lnTo>
                  <a:close/>
                </a:path>
              </a:pathLst>
            </a:custGeom>
            <a:solidFill>
              <a:srgbClr val="B6D6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240950" y="1505875"/>
              <a:ext cx="28950" cy="150325"/>
            </a:xfrm>
            <a:custGeom>
              <a:rect b="b" l="l" r="r" t="t"/>
              <a:pathLst>
                <a:path extrusionOk="0" h="6013" w="1158">
                  <a:moveTo>
                    <a:pt x="0" y="0"/>
                  </a:moveTo>
                  <a:lnTo>
                    <a:pt x="0" y="6012"/>
                  </a:lnTo>
                  <a:lnTo>
                    <a:pt x="1158" y="6012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4816550" y="1419025"/>
              <a:ext cx="918375" cy="73625"/>
            </a:xfrm>
            <a:custGeom>
              <a:rect b="b" l="l" r="r" t="t"/>
              <a:pathLst>
                <a:path extrusionOk="0" h="2945" w="36735">
                  <a:moveTo>
                    <a:pt x="1" y="1"/>
                  </a:moveTo>
                  <a:lnTo>
                    <a:pt x="1" y="2944"/>
                  </a:lnTo>
                  <a:lnTo>
                    <a:pt x="36734" y="2944"/>
                  </a:lnTo>
                  <a:lnTo>
                    <a:pt x="36734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4816550" y="566600"/>
              <a:ext cx="940000" cy="1220175"/>
            </a:xfrm>
            <a:custGeom>
              <a:rect b="b" l="l" r="r" t="t"/>
              <a:pathLst>
                <a:path extrusionOk="0" h="48807" w="37600">
                  <a:moveTo>
                    <a:pt x="36190" y="1"/>
                  </a:moveTo>
                  <a:cubicBezTo>
                    <a:pt x="35883" y="1"/>
                    <a:pt x="35639" y="252"/>
                    <a:pt x="35639" y="552"/>
                  </a:cubicBezTo>
                  <a:lnTo>
                    <a:pt x="35639" y="35779"/>
                  </a:lnTo>
                  <a:lnTo>
                    <a:pt x="1960" y="35779"/>
                  </a:lnTo>
                  <a:lnTo>
                    <a:pt x="1960" y="559"/>
                  </a:lnTo>
                  <a:cubicBezTo>
                    <a:pt x="1960" y="252"/>
                    <a:pt x="1716" y="8"/>
                    <a:pt x="1409" y="8"/>
                  </a:cubicBezTo>
                  <a:lnTo>
                    <a:pt x="552" y="8"/>
                  </a:lnTo>
                  <a:cubicBezTo>
                    <a:pt x="245" y="8"/>
                    <a:pt x="1" y="252"/>
                    <a:pt x="1" y="559"/>
                  </a:cubicBezTo>
                  <a:lnTo>
                    <a:pt x="1" y="37013"/>
                  </a:lnTo>
                  <a:cubicBezTo>
                    <a:pt x="22" y="37355"/>
                    <a:pt x="259" y="37648"/>
                    <a:pt x="593" y="37739"/>
                  </a:cubicBezTo>
                  <a:lnTo>
                    <a:pt x="17820" y="37739"/>
                  </a:lnTo>
                  <a:lnTo>
                    <a:pt x="17820" y="48807"/>
                  </a:lnTo>
                  <a:lnTo>
                    <a:pt x="19780" y="48807"/>
                  </a:lnTo>
                  <a:lnTo>
                    <a:pt x="19780" y="37739"/>
                  </a:lnTo>
                  <a:lnTo>
                    <a:pt x="37048" y="37739"/>
                  </a:lnTo>
                  <a:cubicBezTo>
                    <a:pt x="37355" y="37739"/>
                    <a:pt x="37599" y="37494"/>
                    <a:pt x="37599" y="37188"/>
                  </a:cubicBezTo>
                  <a:lnTo>
                    <a:pt x="37599" y="552"/>
                  </a:lnTo>
                  <a:cubicBezTo>
                    <a:pt x="37599" y="252"/>
                    <a:pt x="37355" y="1"/>
                    <a:pt x="37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5187425" y="1647100"/>
              <a:ext cx="176625" cy="139675"/>
            </a:xfrm>
            <a:custGeom>
              <a:rect b="b" l="l" r="r" t="t"/>
              <a:pathLst>
                <a:path extrusionOk="0" h="5587" w="7065">
                  <a:moveTo>
                    <a:pt x="2664" y="0"/>
                  </a:moveTo>
                  <a:cubicBezTo>
                    <a:pt x="1193" y="0"/>
                    <a:pt x="0" y="1193"/>
                    <a:pt x="0" y="2665"/>
                  </a:cubicBezTo>
                  <a:lnTo>
                    <a:pt x="0" y="5503"/>
                  </a:lnTo>
                  <a:lnTo>
                    <a:pt x="7065" y="5587"/>
                  </a:lnTo>
                  <a:lnTo>
                    <a:pt x="7065" y="2665"/>
                  </a:lnTo>
                  <a:cubicBezTo>
                    <a:pt x="7065" y="1193"/>
                    <a:pt x="5872" y="0"/>
                    <a:pt x="4401" y="0"/>
                  </a:cubicBezTo>
                  <a:close/>
                </a:path>
              </a:pathLst>
            </a:custGeom>
            <a:solidFill>
              <a:srgbClr val="333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5218800" y="1784675"/>
              <a:ext cx="25" cy="53375"/>
            </a:xfrm>
            <a:custGeom>
              <a:rect b="b" l="l" r="r" t="t"/>
              <a:pathLst>
                <a:path extrusionOk="0" h="2135" w="1">
                  <a:moveTo>
                    <a:pt x="0" y="2134"/>
                  </a:moveTo>
                  <a:lnTo>
                    <a:pt x="0" y="0"/>
                  </a:lnTo>
                </a:path>
              </a:pathLst>
            </a:custGeom>
            <a:solidFill>
              <a:srgbClr val="2835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5187425" y="1647100"/>
              <a:ext cx="98000" cy="137600"/>
            </a:xfrm>
            <a:custGeom>
              <a:rect b="b" l="l" r="r" t="t"/>
              <a:pathLst>
                <a:path extrusionOk="0" h="5504" w="3920">
                  <a:moveTo>
                    <a:pt x="2664" y="0"/>
                  </a:moveTo>
                  <a:cubicBezTo>
                    <a:pt x="1193" y="0"/>
                    <a:pt x="0" y="1193"/>
                    <a:pt x="0" y="2665"/>
                  </a:cubicBezTo>
                  <a:lnTo>
                    <a:pt x="0" y="5503"/>
                  </a:lnTo>
                  <a:lnTo>
                    <a:pt x="1255" y="5503"/>
                  </a:lnTo>
                  <a:lnTo>
                    <a:pt x="1255" y="2665"/>
                  </a:lnTo>
                  <a:cubicBezTo>
                    <a:pt x="1255" y="1193"/>
                    <a:pt x="2448" y="0"/>
                    <a:pt x="3920" y="0"/>
                  </a:cubicBezTo>
                  <a:close/>
                </a:path>
              </a:pathLst>
            </a:custGeom>
            <a:solidFill>
              <a:srgbClr val="2835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5028575" y="666850"/>
              <a:ext cx="31925" cy="145275"/>
            </a:xfrm>
            <a:custGeom>
              <a:rect b="b" l="l" r="r" t="t"/>
              <a:pathLst>
                <a:path extrusionOk="0" h="5811" w="1277">
                  <a:moveTo>
                    <a:pt x="384" y="1"/>
                  </a:moveTo>
                  <a:lnTo>
                    <a:pt x="0" y="36"/>
                  </a:lnTo>
                  <a:lnTo>
                    <a:pt x="0" y="5810"/>
                  </a:lnTo>
                  <a:lnTo>
                    <a:pt x="384" y="5810"/>
                  </a:lnTo>
                  <a:cubicBezTo>
                    <a:pt x="384" y="5810"/>
                    <a:pt x="1277" y="1040"/>
                    <a:pt x="384" y="1"/>
                  </a:cubicBezTo>
                  <a:close/>
                </a:path>
              </a:pathLst>
            </a:custGeom>
            <a:solidFill>
              <a:srgbClr val="2835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5919550" y="666850"/>
              <a:ext cx="31925" cy="145275"/>
            </a:xfrm>
            <a:custGeom>
              <a:rect b="b" l="l" r="r" t="t"/>
              <a:pathLst>
                <a:path extrusionOk="0" h="5811" w="1277">
                  <a:moveTo>
                    <a:pt x="377" y="1"/>
                  </a:moveTo>
                  <a:lnTo>
                    <a:pt x="0" y="36"/>
                  </a:lnTo>
                  <a:lnTo>
                    <a:pt x="0" y="5810"/>
                  </a:lnTo>
                  <a:lnTo>
                    <a:pt x="377" y="5810"/>
                  </a:lnTo>
                  <a:cubicBezTo>
                    <a:pt x="377" y="5810"/>
                    <a:pt x="1276" y="1040"/>
                    <a:pt x="377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5756525" y="666850"/>
              <a:ext cx="180650" cy="171950"/>
            </a:xfrm>
            <a:custGeom>
              <a:rect b="b" l="l" r="r" t="t"/>
              <a:pathLst>
                <a:path extrusionOk="0" h="6878" w="7226">
                  <a:moveTo>
                    <a:pt x="0" y="1"/>
                  </a:moveTo>
                  <a:lnTo>
                    <a:pt x="0" y="6877"/>
                  </a:lnTo>
                  <a:lnTo>
                    <a:pt x="6521" y="4987"/>
                  </a:lnTo>
                  <a:lnTo>
                    <a:pt x="6521" y="1765"/>
                  </a:lnTo>
                  <a:cubicBezTo>
                    <a:pt x="6521" y="1765"/>
                    <a:pt x="7226" y="1403"/>
                    <a:pt x="6905" y="1"/>
                  </a:cubicBezTo>
                  <a:close/>
                </a:path>
              </a:pathLst>
            </a:custGeom>
            <a:solidFill>
              <a:srgbClr val="BE6B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5919550" y="702150"/>
              <a:ext cx="247600" cy="128800"/>
            </a:xfrm>
            <a:custGeom>
              <a:rect b="b" l="l" r="r" t="t"/>
              <a:pathLst>
                <a:path extrusionOk="0" h="5152" w="9904">
                  <a:moveTo>
                    <a:pt x="4620" y="1"/>
                  </a:moveTo>
                  <a:cubicBezTo>
                    <a:pt x="3179" y="1"/>
                    <a:pt x="1636" y="116"/>
                    <a:pt x="0" y="388"/>
                  </a:cubicBezTo>
                  <a:lnTo>
                    <a:pt x="0" y="5152"/>
                  </a:lnTo>
                  <a:cubicBezTo>
                    <a:pt x="0" y="5152"/>
                    <a:pt x="6842" y="2808"/>
                    <a:pt x="9171" y="2564"/>
                  </a:cubicBezTo>
                  <a:cubicBezTo>
                    <a:pt x="9422" y="2536"/>
                    <a:pt x="9666" y="2522"/>
                    <a:pt x="9904" y="2501"/>
                  </a:cubicBezTo>
                  <a:lnTo>
                    <a:pt x="9904" y="535"/>
                  </a:lnTo>
                  <a:cubicBezTo>
                    <a:pt x="8345" y="213"/>
                    <a:pt x="6576" y="1"/>
                    <a:pt x="4620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4865550" y="666850"/>
              <a:ext cx="180825" cy="171950"/>
            </a:xfrm>
            <a:custGeom>
              <a:rect b="b" l="l" r="r" t="t"/>
              <a:pathLst>
                <a:path extrusionOk="0" h="6878" w="7233">
                  <a:moveTo>
                    <a:pt x="0" y="1"/>
                  </a:moveTo>
                  <a:lnTo>
                    <a:pt x="0" y="6877"/>
                  </a:lnTo>
                  <a:lnTo>
                    <a:pt x="6521" y="4987"/>
                  </a:lnTo>
                  <a:lnTo>
                    <a:pt x="6521" y="1765"/>
                  </a:lnTo>
                  <a:cubicBezTo>
                    <a:pt x="6521" y="1765"/>
                    <a:pt x="7233" y="1403"/>
                    <a:pt x="6905" y="1"/>
                  </a:cubicBezTo>
                  <a:close/>
                </a:path>
              </a:pathLst>
            </a:custGeom>
            <a:solidFill>
              <a:srgbClr val="333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5028575" y="702200"/>
              <a:ext cx="435400" cy="128750"/>
            </a:xfrm>
            <a:custGeom>
              <a:rect b="b" l="l" r="r" t="t"/>
              <a:pathLst>
                <a:path extrusionOk="0" h="5150" w="17416">
                  <a:moveTo>
                    <a:pt x="4622" y="1"/>
                  </a:moveTo>
                  <a:cubicBezTo>
                    <a:pt x="3181" y="1"/>
                    <a:pt x="1637" y="115"/>
                    <a:pt x="0" y="386"/>
                  </a:cubicBezTo>
                  <a:lnTo>
                    <a:pt x="0" y="5150"/>
                  </a:lnTo>
                  <a:cubicBezTo>
                    <a:pt x="0" y="5150"/>
                    <a:pt x="6849" y="2806"/>
                    <a:pt x="9172" y="2562"/>
                  </a:cubicBezTo>
                  <a:cubicBezTo>
                    <a:pt x="9983" y="2479"/>
                    <a:pt x="10741" y="2444"/>
                    <a:pt x="11442" y="2444"/>
                  </a:cubicBezTo>
                  <a:cubicBezTo>
                    <a:pt x="15269" y="2444"/>
                    <a:pt x="17415" y="3490"/>
                    <a:pt x="17415" y="3490"/>
                  </a:cubicBezTo>
                  <a:cubicBezTo>
                    <a:pt x="17415" y="3490"/>
                    <a:pt x="12577" y="1"/>
                    <a:pt x="4622" y="1"/>
                  </a:cubicBezTo>
                  <a:close/>
                </a:path>
              </a:pathLst>
            </a:custGeom>
            <a:solidFill>
              <a:srgbClr val="2835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3428675" y="766925"/>
              <a:ext cx="441325" cy="351800"/>
            </a:xfrm>
            <a:custGeom>
              <a:rect b="b" l="l" r="r" t="t"/>
              <a:pathLst>
                <a:path extrusionOk="0" h="14072" w="17653">
                  <a:moveTo>
                    <a:pt x="4571" y="0"/>
                  </a:moveTo>
                  <a:cubicBezTo>
                    <a:pt x="4528" y="0"/>
                    <a:pt x="4485" y="1"/>
                    <a:pt x="4443" y="1"/>
                  </a:cubicBezTo>
                  <a:cubicBezTo>
                    <a:pt x="2567" y="22"/>
                    <a:pt x="1081" y="524"/>
                    <a:pt x="537" y="1270"/>
                  </a:cubicBezTo>
                  <a:cubicBezTo>
                    <a:pt x="14" y="1996"/>
                    <a:pt x="0" y="3551"/>
                    <a:pt x="551" y="5329"/>
                  </a:cubicBezTo>
                  <a:cubicBezTo>
                    <a:pt x="788" y="6090"/>
                    <a:pt x="1102" y="6829"/>
                    <a:pt x="1479" y="7533"/>
                  </a:cubicBezTo>
                  <a:cubicBezTo>
                    <a:pt x="2358" y="9158"/>
                    <a:pt x="3585" y="10574"/>
                    <a:pt x="5077" y="11669"/>
                  </a:cubicBezTo>
                  <a:lnTo>
                    <a:pt x="5182" y="11746"/>
                  </a:lnTo>
                  <a:cubicBezTo>
                    <a:pt x="7500" y="13424"/>
                    <a:pt x="10209" y="14072"/>
                    <a:pt x="12414" y="14072"/>
                  </a:cubicBezTo>
                  <a:cubicBezTo>
                    <a:pt x="14369" y="14072"/>
                    <a:pt x="15930" y="13563"/>
                    <a:pt x="16474" y="12813"/>
                  </a:cubicBezTo>
                  <a:cubicBezTo>
                    <a:pt x="17652" y="11188"/>
                    <a:pt x="16313" y="5581"/>
                    <a:pt x="11940" y="2414"/>
                  </a:cubicBezTo>
                  <a:lnTo>
                    <a:pt x="11836" y="2337"/>
                  </a:lnTo>
                  <a:cubicBezTo>
                    <a:pt x="10245" y="1201"/>
                    <a:pt x="8418" y="454"/>
                    <a:pt x="6493" y="155"/>
                  </a:cubicBezTo>
                  <a:cubicBezTo>
                    <a:pt x="5859" y="50"/>
                    <a:pt x="5212" y="0"/>
                    <a:pt x="4571" y="0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3441225" y="796750"/>
              <a:ext cx="400525" cy="291550"/>
            </a:xfrm>
            <a:custGeom>
              <a:rect b="b" l="l" r="r" t="t"/>
              <a:pathLst>
                <a:path extrusionOk="0" h="11662" w="16021">
                  <a:moveTo>
                    <a:pt x="84" y="1"/>
                  </a:moveTo>
                  <a:lnTo>
                    <a:pt x="0" y="119"/>
                  </a:lnTo>
                  <a:lnTo>
                    <a:pt x="15937" y="11662"/>
                  </a:lnTo>
                  <a:lnTo>
                    <a:pt x="16020" y="11543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6130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3684275" y="937100"/>
              <a:ext cx="155900" cy="181725"/>
            </a:xfrm>
            <a:custGeom>
              <a:rect b="b" l="l" r="r" t="t"/>
              <a:pathLst>
                <a:path extrusionOk="0" h="7269" w="6236">
                  <a:moveTo>
                    <a:pt x="5454" y="1"/>
                  </a:moveTo>
                  <a:cubicBezTo>
                    <a:pt x="4764" y="1173"/>
                    <a:pt x="2428" y="4995"/>
                    <a:pt x="1" y="7066"/>
                  </a:cubicBezTo>
                  <a:cubicBezTo>
                    <a:pt x="749" y="7205"/>
                    <a:pt x="1505" y="7269"/>
                    <a:pt x="2266" y="7269"/>
                  </a:cubicBezTo>
                  <a:cubicBezTo>
                    <a:pt x="2306" y="7269"/>
                    <a:pt x="2346" y="7269"/>
                    <a:pt x="2386" y="7268"/>
                  </a:cubicBezTo>
                  <a:cubicBezTo>
                    <a:pt x="4618" y="5016"/>
                    <a:pt x="5712" y="3125"/>
                    <a:pt x="6236" y="1905"/>
                  </a:cubicBezTo>
                  <a:cubicBezTo>
                    <a:pt x="6033" y="1249"/>
                    <a:pt x="5768" y="615"/>
                    <a:pt x="5454" y="1"/>
                  </a:cubicBezTo>
                  <a:close/>
                </a:path>
              </a:pathLst>
            </a:custGeom>
            <a:solidFill>
              <a:srgbClr val="6130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3547750" y="871300"/>
              <a:ext cx="187800" cy="142625"/>
            </a:xfrm>
            <a:custGeom>
              <a:rect b="b" l="l" r="r" t="t"/>
              <a:pathLst>
                <a:path extrusionOk="0" h="5705" w="7512">
                  <a:moveTo>
                    <a:pt x="813" y="1"/>
                  </a:moveTo>
                  <a:cubicBezTo>
                    <a:pt x="590" y="1"/>
                    <a:pt x="370" y="103"/>
                    <a:pt x="231" y="297"/>
                  </a:cubicBezTo>
                  <a:cubicBezTo>
                    <a:pt x="1" y="617"/>
                    <a:pt x="70" y="1071"/>
                    <a:pt x="391" y="1301"/>
                  </a:cubicBezTo>
                  <a:lnTo>
                    <a:pt x="6278" y="5569"/>
                  </a:lnTo>
                  <a:cubicBezTo>
                    <a:pt x="6405" y="5660"/>
                    <a:pt x="6552" y="5705"/>
                    <a:pt x="6697" y="5705"/>
                  </a:cubicBezTo>
                  <a:cubicBezTo>
                    <a:pt x="6918" y="5705"/>
                    <a:pt x="7136" y="5602"/>
                    <a:pt x="7275" y="5409"/>
                  </a:cubicBezTo>
                  <a:lnTo>
                    <a:pt x="7282" y="5409"/>
                  </a:lnTo>
                  <a:cubicBezTo>
                    <a:pt x="7512" y="5088"/>
                    <a:pt x="7442" y="4635"/>
                    <a:pt x="7121" y="4404"/>
                  </a:cubicBezTo>
                  <a:lnTo>
                    <a:pt x="1235" y="136"/>
                  </a:lnTo>
                  <a:cubicBezTo>
                    <a:pt x="1108" y="45"/>
                    <a:pt x="960" y="1"/>
                    <a:pt x="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3568325" y="889525"/>
              <a:ext cx="150325" cy="108975"/>
            </a:xfrm>
            <a:custGeom>
              <a:rect b="b" l="l" r="r" t="t"/>
              <a:pathLst>
                <a:path extrusionOk="0" h="4359" w="6013">
                  <a:moveTo>
                    <a:pt x="1" y="0"/>
                  </a:moveTo>
                  <a:lnTo>
                    <a:pt x="6012" y="4359"/>
                  </a:lnTo>
                </a:path>
              </a:pathLst>
            </a:custGeom>
            <a:solidFill>
              <a:srgbClr val="6130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3568325" y="889525"/>
              <a:ext cx="150325" cy="108975"/>
            </a:xfrm>
            <a:custGeom>
              <a:rect b="b" l="l" r="r" t="t"/>
              <a:pathLst>
                <a:path extrusionOk="0" fill="none" h="4359" w="6013">
                  <a:moveTo>
                    <a:pt x="1" y="0"/>
                  </a:moveTo>
                  <a:lnTo>
                    <a:pt x="6012" y="4359"/>
                  </a:lnTo>
                </a:path>
              </a:pathLst>
            </a:custGeom>
            <a:noFill/>
            <a:ln cap="flat" cmpd="sng" w="6625">
              <a:solidFill>
                <a:srgbClr val="0D0802"/>
              </a:solidFill>
              <a:prstDash val="solid"/>
              <a:miter lim="69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3647825" y="930000"/>
              <a:ext cx="62625" cy="77625"/>
            </a:xfrm>
            <a:custGeom>
              <a:rect b="b" l="l" r="r" t="t"/>
              <a:pathLst>
                <a:path extrusionOk="0" h="3105" w="2505">
                  <a:moveTo>
                    <a:pt x="2149" y="1"/>
                  </a:moveTo>
                  <a:cubicBezTo>
                    <a:pt x="2052" y="1"/>
                    <a:pt x="1957" y="47"/>
                    <a:pt x="1898" y="132"/>
                  </a:cubicBezTo>
                  <a:lnTo>
                    <a:pt x="99" y="2607"/>
                  </a:lnTo>
                  <a:cubicBezTo>
                    <a:pt x="1" y="2747"/>
                    <a:pt x="29" y="2942"/>
                    <a:pt x="168" y="3047"/>
                  </a:cubicBezTo>
                  <a:cubicBezTo>
                    <a:pt x="224" y="3086"/>
                    <a:pt x="288" y="3105"/>
                    <a:pt x="352" y="3105"/>
                  </a:cubicBezTo>
                  <a:cubicBezTo>
                    <a:pt x="449" y="3105"/>
                    <a:pt x="545" y="3061"/>
                    <a:pt x="608" y="2977"/>
                  </a:cubicBezTo>
                  <a:lnTo>
                    <a:pt x="2400" y="501"/>
                  </a:lnTo>
                  <a:cubicBezTo>
                    <a:pt x="2505" y="355"/>
                    <a:pt x="2470" y="159"/>
                    <a:pt x="2330" y="62"/>
                  </a:cubicBezTo>
                  <a:cubicBezTo>
                    <a:pt x="2275" y="21"/>
                    <a:pt x="2212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3672075" y="947175"/>
              <a:ext cx="62625" cy="77550"/>
            </a:xfrm>
            <a:custGeom>
              <a:rect b="b" l="l" r="r" t="t"/>
              <a:pathLst>
                <a:path extrusionOk="0" h="3102" w="2505">
                  <a:moveTo>
                    <a:pt x="2147" y="0"/>
                  </a:moveTo>
                  <a:cubicBezTo>
                    <a:pt x="2050" y="0"/>
                    <a:pt x="1956" y="44"/>
                    <a:pt x="1897" y="128"/>
                  </a:cubicBezTo>
                  <a:lnTo>
                    <a:pt x="98" y="2604"/>
                  </a:lnTo>
                  <a:cubicBezTo>
                    <a:pt x="0" y="2743"/>
                    <a:pt x="28" y="2939"/>
                    <a:pt x="168" y="3043"/>
                  </a:cubicBezTo>
                  <a:cubicBezTo>
                    <a:pt x="223" y="3082"/>
                    <a:pt x="287" y="3101"/>
                    <a:pt x="351" y="3101"/>
                  </a:cubicBezTo>
                  <a:cubicBezTo>
                    <a:pt x="448" y="3101"/>
                    <a:pt x="544" y="3058"/>
                    <a:pt x="607" y="2974"/>
                  </a:cubicBezTo>
                  <a:lnTo>
                    <a:pt x="2399" y="498"/>
                  </a:lnTo>
                  <a:cubicBezTo>
                    <a:pt x="2504" y="358"/>
                    <a:pt x="2469" y="163"/>
                    <a:pt x="2330" y="58"/>
                  </a:cubicBezTo>
                  <a:cubicBezTo>
                    <a:pt x="2274" y="19"/>
                    <a:pt x="2210" y="0"/>
                    <a:pt x="2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3341150" y="1213475"/>
              <a:ext cx="370000" cy="334125"/>
            </a:xfrm>
            <a:custGeom>
              <a:rect b="b" l="l" r="r" t="t"/>
              <a:pathLst>
                <a:path extrusionOk="0" h="13365" w="14800">
                  <a:moveTo>
                    <a:pt x="10538" y="0"/>
                  </a:moveTo>
                  <a:cubicBezTo>
                    <a:pt x="10538" y="0"/>
                    <a:pt x="7813" y="4190"/>
                    <a:pt x="1228" y="4190"/>
                  </a:cubicBezTo>
                  <a:cubicBezTo>
                    <a:pt x="832" y="4190"/>
                    <a:pt x="423" y="4175"/>
                    <a:pt x="0" y="4143"/>
                  </a:cubicBezTo>
                  <a:lnTo>
                    <a:pt x="0" y="4143"/>
                  </a:lnTo>
                  <a:lnTo>
                    <a:pt x="7" y="12938"/>
                  </a:lnTo>
                  <a:cubicBezTo>
                    <a:pt x="7" y="12938"/>
                    <a:pt x="1477" y="13364"/>
                    <a:pt x="3493" y="13364"/>
                  </a:cubicBezTo>
                  <a:cubicBezTo>
                    <a:pt x="7606" y="13364"/>
                    <a:pt x="13990" y="11590"/>
                    <a:pt x="14800" y="802"/>
                  </a:cubicBezTo>
                  <a:lnTo>
                    <a:pt x="10538" y="0"/>
                  </a:ln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3565025" y="949725"/>
              <a:ext cx="240625" cy="295450"/>
            </a:xfrm>
            <a:custGeom>
              <a:rect b="b" l="l" r="r" t="t"/>
              <a:pathLst>
                <a:path extrusionOk="0" h="11818" w="9625">
                  <a:moveTo>
                    <a:pt x="2244" y="0"/>
                  </a:moveTo>
                  <a:cubicBezTo>
                    <a:pt x="1709" y="0"/>
                    <a:pt x="1171" y="486"/>
                    <a:pt x="1123" y="1728"/>
                  </a:cubicBezTo>
                  <a:cubicBezTo>
                    <a:pt x="1060" y="3171"/>
                    <a:pt x="942" y="5041"/>
                    <a:pt x="942" y="5041"/>
                  </a:cubicBezTo>
                  <a:cubicBezTo>
                    <a:pt x="942" y="5041"/>
                    <a:pt x="780" y="5093"/>
                    <a:pt x="584" y="5093"/>
                  </a:cubicBezTo>
                  <a:cubicBezTo>
                    <a:pt x="486" y="5093"/>
                    <a:pt x="379" y="5080"/>
                    <a:pt x="279" y="5041"/>
                  </a:cubicBezTo>
                  <a:cubicBezTo>
                    <a:pt x="266" y="5035"/>
                    <a:pt x="254" y="5033"/>
                    <a:pt x="242" y="5033"/>
                  </a:cubicBezTo>
                  <a:cubicBezTo>
                    <a:pt x="1" y="5033"/>
                    <a:pt x="240" y="6214"/>
                    <a:pt x="760" y="6847"/>
                  </a:cubicBezTo>
                  <a:cubicBezTo>
                    <a:pt x="1304" y="7509"/>
                    <a:pt x="2330" y="7691"/>
                    <a:pt x="2385" y="7935"/>
                  </a:cubicBezTo>
                  <a:cubicBezTo>
                    <a:pt x="2448" y="8172"/>
                    <a:pt x="1297" y="10829"/>
                    <a:pt x="1179" y="11129"/>
                  </a:cubicBezTo>
                  <a:cubicBezTo>
                    <a:pt x="1179" y="11129"/>
                    <a:pt x="2763" y="11818"/>
                    <a:pt x="4395" y="11818"/>
                  </a:cubicBezTo>
                  <a:cubicBezTo>
                    <a:pt x="4923" y="11818"/>
                    <a:pt x="5456" y="11746"/>
                    <a:pt x="5942" y="11555"/>
                  </a:cubicBezTo>
                  <a:cubicBezTo>
                    <a:pt x="5942" y="11555"/>
                    <a:pt x="6430" y="10348"/>
                    <a:pt x="5942" y="7998"/>
                  </a:cubicBezTo>
                  <a:cubicBezTo>
                    <a:pt x="5942" y="7998"/>
                    <a:pt x="7993" y="7998"/>
                    <a:pt x="8418" y="6484"/>
                  </a:cubicBezTo>
                  <a:cubicBezTo>
                    <a:pt x="8837" y="4978"/>
                    <a:pt x="9625" y="3471"/>
                    <a:pt x="8962" y="2872"/>
                  </a:cubicBezTo>
                  <a:cubicBezTo>
                    <a:pt x="8791" y="2715"/>
                    <a:pt x="8644" y="2651"/>
                    <a:pt x="8514" y="2651"/>
                  </a:cubicBezTo>
                  <a:cubicBezTo>
                    <a:pt x="8142" y="2651"/>
                    <a:pt x="7915" y="3177"/>
                    <a:pt x="7693" y="3534"/>
                  </a:cubicBezTo>
                  <a:cubicBezTo>
                    <a:pt x="7422" y="3969"/>
                    <a:pt x="7048" y="5145"/>
                    <a:pt x="6757" y="5145"/>
                  </a:cubicBezTo>
                  <a:cubicBezTo>
                    <a:pt x="6726" y="5145"/>
                    <a:pt x="6696" y="5132"/>
                    <a:pt x="6668" y="5103"/>
                  </a:cubicBezTo>
                  <a:cubicBezTo>
                    <a:pt x="6368" y="4803"/>
                    <a:pt x="7456" y="2453"/>
                    <a:pt x="7149" y="1909"/>
                  </a:cubicBezTo>
                  <a:cubicBezTo>
                    <a:pt x="6953" y="1554"/>
                    <a:pt x="6707" y="1249"/>
                    <a:pt x="6441" y="1249"/>
                  </a:cubicBezTo>
                  <a:cubicBezTo>
                    <a:pt x="6300" y="1249"/>
                    <a:pt x="6153" y="1336"/>
                    <a:pt x="6005" y="1546"/>
                  </a:cubicBezTo>
                  <a:cubicBezTo>
                    <a:pt x="5580" y="2146"/>
                    <a:pt x="5405" y="4015"/>
                    <a:pt x="5098" y="4259"/>
                  </a:cubicBezTo>
                  <a:cubicBezTo>
                    <a:pt x="5047" y="4301"/>
                    <a:pt x="5001" y="4320"/>
                    <a:pt x="4960" y="4320"/>
                  </a:cubicBezTo>
                  <a:cubicBezTo>
                    <a:pt x="4767" y="4320"/>
                    <a:pt x="4711" y="3886"/>
                    <a:pt x="4861" y="3534"/>
                  </a:cubicBezTo>
                  <a:cubicBezTo>
                    <a:pt x="5043" y="3116"/>
                    <a:pt x="5642" y="821"/>
                    <a:pt x="5043" y="584"/>
                  </a:cubicBezTo>
                  <a:cubicBezTo>
                    <a:pt x="4791" y="483"/>
                    <a:pt x="4561" y="413"/>
                    <a:pt x="4356" y="413"/>
                  </a:cubicBezTo>
                  <a:cubicBezTo>
                    <a:pt x="4068" y="413"/>
                    <a:pt x="3830" y="552"/>
                    <a:pt x="3655" y="940"/>
                  </a:cubicBezTo>
                  <a:cubicBezTo>
                    <a:pt x="3355" y="1609"/>
                    <a:pt x="3229" y="3478"/>
                    <a:pt x="2929" y="3715"/>
                  </a:cubicBezTo>
                  <a:cubicBezTo>
                    <a:pt x="2893" y="3745"/>
                    <a:pt x="2863" y="3759"/>
                    <a:pt x="2838" y="3759"/>
                  </a:cubicBezTo>
                  <a:cubicBezTo>
                    <a:pt x="2657" y="3759"/>
                    <a:pt x="2756" y="3036"/>
                    <a:pt x="2811" y="2453"/>
                  </a:cubicBezTo>
                  <a:cubicBezTo>
                    <a:pt x="2867" y="1784"/>
                    <a:pt x="3111" y="221"/>
                    <a:pt x="2511" y="40"/>
                  </a:cubicBezTo>
                  <a:cubicBezTo>
                    <a:pt x="2424" y="14"/>
                    <a:pt x="2334" y="0"/>
                    <a:pt x="2244" y="0"/>
                  </a:cubicBezTo>
                  <a:close/>
                </a:path>
              </a:pathLst>
            </a:custGeom>
            <a:solidFill>
              <a:srgbClr val="FFF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4416050" y="730675"/>
              <a:ext cx="704250" cy="677600"/>
            </a:xfrm>
            <a:custGeom>
              <a:rect b="b" l="l" r="r" t="t"/>
              <a:pathLst>
                <a:path extrusionOk="0" h="27104" w="28170">
                  <a:moveTo>
                    <a:pt x="14622" y="2853"/>
                  </a:moveTo>
                  <a:cubicBezTo>
                    <a:pt x="16000" y="2853"/>
                    <a:pt x="17390" y="3119"/>
                    <a:pt x="18713" y="3669"/>
                  </a:cubicBezTo>
                  <a:cubicBezTo>
                    <a:pt x="22709" y="5322"/>
                    <a:pt x="25317" y="9227"/>
                    <a:pt x="25317" y="13551"/>
                  </a:cubicBezTo>
                  <a:cubicBezTo>
                    <a:pt x="25324" y="19466"/>
                    <a:pt x="20533" y="24257"/>
                    <a:pt x="14619" y="24257"/>
                  </a:cubicBezTo>
                  <a:lnTo>
                    <a:pt x="14619" y="24250"/>
                  </a:lnTo>
                  <a:cubicBezTo>
                    <a:pt x="10295" y="24250"/>
                    <a:pt x="6389" y="21642"/>
                    <a:pt x="4736" y="17645"/>
                  </a:cubicBezTo>
                  <a:cubicBezTo>
                    <a:pt x="3076" y="13649"/>
                    <a:pt x="3997" y="9046"/>
                    <a:pt x="7052" y="5984"/>
                  </a:cubicBezTo>
                  <a:cubicBezTo>
                    <a:pt x="9100" y="3941"/>
                    <a:pt x="11837" y="2853"/>
                    <a:pt x="14622" y="2853"/>
                  </a:cubicBezTo>
                  <a:close/>
                  <a:moveTo>
                    <a:pt x="14619" y="0"/>
                  </a:moveTo>
                  <a:cubicBezTo>
                    <a:pt x="9137" y="0"/>
                    <a:pt x="4199" y="3299"/>
                    <a:pt x="2100" y="8370"/>
                  </a:cubicBezTo>
                  <a:cubicBezTo>
                    <a:pt x="1" y="13433"/>
                    <a:pt x="1158" y="19256"/>
                    <a:pt x="5036" y="23134"/>
                  </a:cubicBezTo>
                  <a:cubicBezTo>
                    <a:pt x="7629" y="25727"/>
                    <a:pt x="11095" y="27104"/>
                    <a:pt x="14621" y="27104"/>
                  </a:cubicBezTo>
                  <a:cubicBezTo>
                    <a:pt x="16368" y="27104"/>
                    <a:pt x="18130" y="26766"/>
                    <a:pt x="19808" y="26070"/>
                  </a:cubicBezTo>
                  <a:cubicBezTo>
                    <a:pt x="24871" y="23978"/>
                    <a:pt x="28170" y="19033"/>
                    <a:pt x="28170" y="13551"/>
                  </a:cubicBezTo>
                  <a:cubicBezTo>
                    <a:pt x="28170" y="6068"/>
                    <a:pt x="22102" y="0"/>
                    <a:pt x="14619" y="0"/>
                  </a:cubicBezTo>
                  <a:close/>
                </a:path>
              </a:pathLst>
            </a:custGeom>
            <a:solidFill>
              <a:srgbClr val="000000">
                <a:alpha val="27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4418675" y="710625"/>
              <a:ext cx="704250" cy="677600"/>
            </a:xfrm>
            <a:custGeom>
              <a:rect b="b" l="l" r="r" t="t"/>
              <a:pathLst>
                <a:path extrusionOk="0" h="27104" w="28170">
                  <a:moveTo>
                    <a:pt x="14616" y="2853"/>
                  </a:moveTo>
                  <a:cubicBezTo>
                    <a:pt x="15994" y="2853"/>
                    <a:pt x="17383" y="3120"/>
                    <a:pt x="18705" y="3669"/>
                  </a:cubicBezTo>
                  <a:cubicBezTo>
                    <a:pt x="22709" y="5322"/>
                    <a:pt x="25310" y="9220"/>
                    <a:pt x="25317" y="13551"/>
                  </a:cubicBezTo>
                  <a:cubicBezTo>
                    <a:pt x="25317" y="19459"/>
                    <a:pt x="20526" y="24257"/>
                    <a:pt x="14618" y="24257"/>
                  </a:cubicBezTo>
                  <a:cubicBezTo>
                    <a:pt x="10287" y="24257"/>
                    <a:pt x="6389" y="21649"/>
                    <a:pt x="4729" y="17652"/>
                  </a:cubicBezTo>
                  <a:cubicBezTo>
                    <a:pt x="3069" y="13649"/>
                    <a:pt x="3990" y="9046"/>
                    <a:pt x="7044" y="5991"/>
                  </a:cubicBezTo>
                  <a:cubicBezTo>
                    <a:pt x="9093" y="3943"/>
                    <a:pt x="11831" y="2853"/>
                    <a:pt x="14616" y="2853"/>
                  </a:cubicBezTo>
                  <a:close/>
                  <a:moveTo>
                    <a:pt x="14618" y="0"/>
                  </a:moveTo>
                  <a:cubicBezTo>
                    <a:pt x="9137" y="0"/>
                    <a:pt x="4192" y="3306"/>
                    <a:pt x="2093" y="8370"/>
                  </a:cubicBezTo>
                  <a:cubicBezTo>
                    <a:pt x="0" y="13433"/>
                    <a:pt x="1158" y="19263"/>
                    <a:pt x="5036" y="23134"/>
                  </a:cubicBezTo>
                  <a:cubicBezTo>
                    <a:pt x="7629" y="25727"/>
                    <a:pt x="11092" y="27104"/>
                    <a:pt x="14616" y="27104"/>
                  </a:cubicBezTo>
                  <a:cubicBezTo>
                    <a:pt x="16362" y="27104"/>
                    <a:pt x="18123" y="26766"/>
                    <a:pt x="19800" y="26070"/>
                  </a:cubicBezTo>
                  <a:cubicBezTo>
                    <a:pt x="24871" y="23978"/>
                    <a:pt x="28170" y="19033"/>
                    <a:pt x="28170" y="13551"/>
                  </a:cubicBezTo>
                  <a:cubicBezTo>
                    <a:pt x="28163" y="6068"/>
                    <a:pt x="22095" y="0"/>
                    <a:pt x="14618" y="0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4690500" y="906600"/>
              <a:ext cx="262600" cy="327825"/>
            </a:xfrm>
            <a:custGeom>
              <a:rect b="b" l="l" r="r" t="t"/>
              <a:pathLst>
                <a:path extrusionOk="0" h="13113" w="10504">
                  <a:moveTo>
                    <a:pt x="0" y="0"/>
                  </a:moveTo>
                  <a:lnTo>
                    <a:pt x="63" y="13112"/>
                  </a:lnTo>
                  <a:lnTo>
                    <a:pt x="10504" y="6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3367650" y="1786400"/>
              <a:ext cx="2830200" cy="198975"/>
            </a:xfrm>
            <a:custGeom>
              <a:rect b="b" l="l" r="r" t="t"/>
              <a:pathLst>
                <a:path extrusionOk="0" h="7959" w="113208">
                  <a:moveTo>
                    <a:pt x="0" y="1"/>
                  </a:moveTo>
                  <a:lnTo>
                    <a:pt x="0" y="7959"/>
                  </a:lnTo>
                  <a:lnTo>
                    <a:pt x="113207" y="7959"/>
                  </a:lnTo>
                  <a:lnTo>
                    <a:pt x="113207" y="1"/>
                  </a:ln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3428675" y="1817975"/>
              <a:ext cx="2696450" cy="9075"/>
            </a:xfrm>
            <a:custGeom>
              <a:rect b="b" l="l" r="r" t="t"/>
              <a:pathLst>
                <a:path extrusionOk="0" h="363" w="107858">
                  <a:moveTo>
                    <a:pt x="0" y="0"/>
                  </a:moveTo>
                  <a:lnTo>
                    <a:pt x="0" y="363"/>
                  </a:lnTo>
                  <a:lnTo>
                    <a:pt x="107858" y="363"/>
                  </a:lnTo>
                  <a:lnTo>
                    <a:pt x="107858" y="0"/>
                  </a:lnTo>
                  <a:close/>
                </a:path>
              </a:pathLst>
            </a:custGeom>
            <a:solidFill>
              <a:srgbClr val="DBE2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3428675" y="1817975"/>
              <a:ext cx="666400" cy="9075"/>
            </a:xfrm>
            <a:custGeom>
              <a:rect b="b" l="l" r="r" t="t"/>
              <a:pathLst>
                <a:path extrusionOk="0" h="363" w="26656">
                  <a:moveTo>
                    <a:pt x="0" y="0"/>
                  </a:moveTo>
                  <a:lnTo>
                    <a:pt x="0" y="363"/>
                  </a:lnTo>
                  <a:lnTo>
                    <a:pt x="26656" y="363"/>
                  </a:lnTo>
                  <a:lnTo>
                    <a:pt x="26656" y="0"/>
                  </a:ln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3741125" y="1868525"/>
              <a:ext cx="43250" cy="60875"/>
            </a:xfrm>
            <a:custGeom>
              <a:rect b="b" l="l" r="r" t="t"/>
              <a:pathLst>
                <a:path extrusionOk="0" h="2435" w="1730">
                  <a:moveTo>
                    <a:pt x="0" y="1"/>
                  </a:moveTo>
                  <a:lnTo>
                    <a:pt x="0" y="2435"/>
                  </a:lnTo>
                  <a:lnTo>
                    <a:pt x="1730" y="12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3791850" y="1868525"/>
              <a:ext cx="10150" cy="60875"/>
            </a:xfrm>
            <a:custGeom>
              <a:rect b="b" l="l" r="r" t="t"/>
              <a:pathLst>
                <a:path extrusionOk="0" h="2435" w="406">
                  <a:moveTo>
                    <a:pt x="1" y="1"/>
                  </a:moveTo>
                  <a:lnTo>
                    <a:pt x="1" y="2435"/>
                  </a:lnTo>
                  <a:lnTo>
                    <a:pt x="405" y="24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5705600" y="1857900"/>
              <a:ext cx="79350" cy="77250"/>
            </a:xfrm>
            <a:custGeom>
              <a:rect b="b" l="l" r="r" t="t"/>
              <a:pathLst>
                <a:path extrusionOk="0" h="3090" w="3174">
                  <a:moveTo>
                    <a:pt x="1591" y="1053"/>
                  </a:moveTo>
                  <a:cubicBezTo>
                    <a:pt x="1870" y="1053"/>
                    <a:pt x="2093" y="1277"/>
                    <a:pt x="2100" y="1549"/>
                  </a:cubicBezTo>
                  <a:cubicBezTo>
                    <a:pt x="2105" y="1859"/>
                    <a:pt x="1851" y="2068"/>
                    <a:pt x="1585" y="2068"/>
                  </a:cubicBezTo>
                  <a:cubicBezTo>
                    <a:pt x="1463" y="2068"/>
                    <a:pt x="1338" y="2024"/>
                    <a:pt x="1235" y="1925"/>
                  </a:cubicBezTo>
                  <a:cubicBezTo>
                    <a:pt x="914" y="1604"/>
                    <a:pt x="1137" y="1053"/>
                    <a:pt x="1591" y="1053"/>
                  </a:cubicBezTo>
                  <a:close/>
                  <a:moveTo>
                    <a:pt x="1409" y="0"/>
                  </a:moveTo>
                  <a:cubicBezTo>
                    <a:pt x="1382" y="0"/>
                    <a:pt x="1228" y="426"/>
                    <a:pt x="1228" y="426"/>
                  </a:cubicBezTo>
                  <a:lnTo>
                    <a:pt x="1033" y="502"/>
                  </a:lnTo>
                  <a:cubicBezTo>
                    <a:pt x="1033" y="502"/>
                    <a:pt x="653" y="340"/>
                    <a:pt x="593" y="340"/>
                  </a:cubicBezTo>
                  <a:cubicBezTo>
                    <a:pt x="590" y="340"/>
                    <a:pt x="588" y="341"/>
                    <a:pt x="586" y="342"/>
                  </a:cubicBezTo>
                  <a:lnTo>
                    <a:pt x="342" y="579"/>
                  </a:lnTo>
                  <a:cubicBezTo>
                    <a:pt x="328" y="593"/>
                    <a:pt x="517" y="1005"/>
                    <a:pt x="517" y="1005"/>
                  </a:cubicBezTo>
                  <a:lnTo>
                    <a:pt x="440" y="1193"/>
                  </a:lnTo>
                  <a:cubicBezTo>
                    <a:pt x="440" y="1193"/>
                    <a:pt x="1" y="1360"/>
                    <a:pt x="1" y="1388"/>
                  </a:cubicBezTo>
                  <a:lnTo>
                    <a:pt x="1" y="1723"/>
                  </a:lnTo>
                  <a:cubicBezTo>
                    <a:pt x="1" y="1751"/>
                    <a:pt x="440" y="1897"/>
                    <a:pt x="440" y="1897"/>
                  </a:cubicBezTo>
                  <a:lnTo>
                    <a:pt x="517" y="2086"/>
                  </a:lnTo>
                  <a:cubicBezTo>
                    <a:pt x="517" y="2086"/>
                    <a:pt x="335" y="2504"/>
                    <a:pt x="349" y="2525"/>
                  </a:cubicBezTo>
                  <a:lnTo>
                    <a:pt x="593" y="2762"/>
                  </a:lnTo>
                  <a:cubicBezTo>
                    <a:pt x="595" y="2763"/>
                    <a:pt x="597" y="2764"/>
                    <a:pt x="600" y="2764"/>
                  </a:cubicBezTo>
                  <a:cubicBezTo>
                    <a:pt x="656" y="2764"/>
                    <a:pt x="1033" y="2588"/>
                    <a:pt x="1033" y="2588"/>
                  </a:cubicBezTo>
                  <a:lnTo>
                    <a:pt x="1221" y="2664"/>
                  </a:lnTo>
                  <a:cubicBezTo>
                    <a:pt x="1221" y="2664"/>
                    <a:pt x="1395" y="3090"/>
                    <a:pt x="1416" y="3090"/>
                  </a:cubicBezTo>
                  <a:lnTo>
                    <a:pt x="1765" y="3090"/>
                  </a:lnTo>
                  <a:cubicBezTo>
                    <a:pt x="1793" y="3090"/>
                    <a:pt x="1946" y="2664"/>
                    <a:pt x="1946" y="2664"/>
                  </a:cubicBezTo>
                  <a:lnTo>
                    <a:pt x="2142" y="2588"/>
                  </a:lnTo>
                  <a:cubicBezTo>
                    <a:pt x="2142" y="2588"/>
                    <a:pt x="2536" y="2756"/>
                    <a:pt x="2584" y="2756"/>
                  </a:cubicBezTo>
                  <a:cubicBezTo>
                    <a:pt x="2586" y="2756"/>
                    <a:pt x="2587" y="2756"/>
                    <a:pt x="2588" y="2755"/>
                  </a:cubicBezTo>
                  <a:lnTo>
                    <a:pt x="2832" y="2511"/>
                  </a:lnTo>
                  <a:cubicBezTo>
                    <a:pt x="2846" y="2497"/>
                    <a:pt x="2658" y="2086"/>
                    <a:pt x="2658" y="2086"/>
                  </a:cubicBezTo>
                  <a:lnTo>
                    <a:pt x="2735" y="1897"/>
                  </a:lnTo>
                  <a:cubicBezTo>
                    <a:pt x="2735" y="1897"/>
                    <a:pt x="3174" y="1730"/>
                    <a:pt x="3174" y="1709"/>
                  </a:cubicBezTo>
                  <a:lnTo>
                    <a:pt x="3174" y="1367"/>
                  </a:lnTo>
                  <a:cubicBezTo>
                    <a:pt x="3174" y="1346"/>
                    <a:pt x="2735" y="1193"/>
                    <a:pt x="2735" y="1193"/>
                  </a:cubicBezTo>
                  <a:lnTo>
                    <a:pt x="2658" y="1005"/>
                  </a:lnTo>
                  <a:cubicBezTo>
                    <a:pt x="2658" y="1005"/>
                    <a:pt x="2846" y="586"/>
                    <a:pt x="2825" y="572"/>
                  </a:cubicBezTo>
                  <a:lnTo>
                    <a:pt x="2581" y="328"/>
                  </a:lnTo>
                  <a:cubicBezTo>
                    <a:pt x="2580" y="328"/>
                    <a:pt x="2579" y="327"/>
                    <a:pt x="2577" y="327"/>
                  </a:cubicBezTo>
                  <a:cubicBezTo>
                    <a:pt x="2531" y="327"/>
                    <a:pt x="2142" y="502"/>
                    <a:pt x="2142" y="502"/>
                  </a:cubicBezTo>
                  <a:lnTo>
                    <a:pt x="1953" y="426"/>
                  </a:lnTo>
                  <a:cubicBezTo>
                    <a:pt x="1953" y="426"/>
                    <a:pt x="1779" y="0"/>
                    <a:pt x="17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5840900" y="1866450"/>
              <a:ext cx="90000" cy="59300"/>
            </a:xfrm>
            <a:custGeom>
              <a:rect b="b" l="l" r="r" t="t"/>
              <a:pathLst>
                <a:path extrusionOk="0" h="2372" w="3600">
                  <a:moveTo>
                    <a:pt x="3334" y="272"/>
                  </a:moveTo>
                  <a:lnTo>
                    <a:pt x="3334" y="2113"/>
                  </a:lnTo>
                  <a:lnTo>
                    <a:pt x="266" y="2113"/>
                  </a:lnTo>
                  <a:lnTo>
                    <a:pt x="266" y="272"/>
                  </a:lnTo>
                  <a:close/>
                  <a:moveTo>
                    <a:pt x="1" y="0"/>
                  </a:moveTo>
                  <a:lnTo>
                    <a:pt x="1" y="2371"/>
                  </a:lnTo>
                  <a:lnTo>
                    <a:pt x="3599" y="2371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6027650" y="1860150"/>
              <a:ext cx="29475" cy="29500"/>
            </a:xfrm>
            <a:custGeom>
              <a:rect b="b" l="l" r="r" t="t"/>
              <a:pathLst>
                <a:path extrusionOk="0" h="1180" w="1179">
                  <a:moveTo>
                    <a:pt x="0" y="1"/>
                  </a:moveTo>
                  <a:lnTo>
                    <a:pt x="0" y="266"/>
                  </a:lnTo>
                  <a:lnTo>
                    <a:pt x="914" y="266"/>
                  </a:lnTo>
                  <a:lnTo>
                    <a:pt x="914" y="1180"/>
                  </a:lnTo>
                  <a:lnTo>
                    <a:pt x="1179" y="1180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5985275" y="1860150"/>
              <a:ext cx="29500" cy="29500"/>
            </a:xfrm>
            <a:custGeom>
              <a:rect b="b" l="l" r="r" t="t"/>
              <a:pathLst>
                <a:path extrusionOk="0" h="1180" w="1180">
                  <a:moveTo>
                    <a:pt x="0" y="1"/>
                  </a:moveTo>
                  <a:lnTo>
                    <a:pt x="0" y="1180"/>
                  </a:lnTo>
                  <a:lnTo>
                    <a:pt x="265" y="1180"/>
                  </a:lnTo>
                  <a:lnTo>
                    <a:pt x="265" y="266"/>
                  </a:lnTo>
                  <a:lnTo>
                    <a:pt x="1179" y="266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6027650" y="1902525"/>
              <a:ext cx="29475" cy="29500"/>
            </a:xfrm>
            <a:custGeom>
              <a:rect b="b" l="l" r="r" t="t"/>
              <a:pathLst>
                <a:path extrusionOk="0" h="1180" w="1179">
                  <a:moveTo>
                    <a:pt x="914" y="1"/>
                  </a:moveTo>
                  <a:lnTo>
                    <a:pt x="914" y="914"/>
                  </a:lnTo>
                  <a:lnTo>
                    <a:pt x="0" y="914"/>
                  </a:lnTo>
                  <a:lnTo>
                    <a:pt x="0" y="1179"/>
                  </a:lnTo>
                  <a:lnTo>
                    <a:pt x="1179" y="1179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5985275" y="1902525"/>
              <a:ext cx="29500" cy="29500"/>
            </a:xfrm>
            <a:custGeom>
              <a:rect b="b" l="l" r="r" t="t"/>
              <a:pathLst>
                <a:path extrusionOk="0" h="1180" w="1180">
                  <a:moveTo>
                    <a:pt x="0" y="1"/>
                  </a:moveTo>
                  <a:lnTo>
                    <a:pt x="0" y="1179"/>
                  </a:lnTo>
                  <a:lnTo>
                    <a:pt x="1179" y="1179"/>
                  </a:lnTo>
                  <a:lnTo>
                    <a:pt x="1179" y="914"/>
                  </a:lnTo>
                  <a:lnTo>
                    <a:pt x="265" y="914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4074675" y="1806450"/>
              <a:ext cx="36625" cy="31425"/>
            </a:xfrm>
            <a:custGeom>
              <a:rect b="b" l="l" r="r" t="t"/>
              <a:pathLst>
                <a:path extrusionOk="0" h="1257" w="1465">
                  <a:moveTo>
                    <a:pt x="844" y="1"/>
                  </a:moveTo>
                  <a:cubicBezTo>
                    <a:pt x="279" y="1"/>
                    <a:pt x="0" y="677"/>
                    <a:pt x="398" y="1075"/>
                  </a:cubicBezTo>
                  <a:cubicBezTo>
                    <a:pt x="525" y="1201"/>
                    <a:pt x="682" y="1257"/>
                    <a:pt x="835" y="1257"/>
                  </a:cubicBezTo>
                  <a:cubicBezTo>
                    <a:pt x="1157" y="1257"/>
                    <a:pt x="1465" y="1007"/>
                    <a:pt x="1465" y="629"/>
                  </a:cubicBezTo>
                  <a:cubicBezTo>
                    <a:pt x="1465" y="280"/>
                    <a:pt x="1186" y="1"/>
                    <a:pt x="844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2"/>
          <p:cNvSpPr txBox="1"/>
          <p:nvPr>
            <p:ph type="ctrTitle"/>
          </p:nvPr>
        </p:nvSpPr>
        <p:spPr>
          <a:xfrm>
            <a:off x="3020700" y="538725"/>
            <a:ext cx="3102600" cy="7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STATS 2019</a:t>
            </a:r>
            <a:endParaRPr/>
          </a:p>
        </p:txBody>
      </p:sp>
      <p:pic>
        <p:nvPicPr>
          <p:cNvPr id="448" name="Google Shape;4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00" y="1359400"/>
            <a:ext cx="8268826" cy="29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3"/>
          <p:cNvSpPr txBox="1"/>
          <p:nvPr>
            <p:ph type="ctrTitle"/>
          </p:nvPr>
        </p:nvSpPr>
        <p:spPr>
          <a:xfrm>
            <a:off x="3020700" y="538725"/>
            <a:ext cx="3102600" cy="7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STATS 2020</a:t>
            </a:r>
            <a:endParaRPr/>
          </a:p>
        </p:txBody>
      </p:sp>
      <p:pic>
        <p:nvPicPr>
          <p:cNvPr id="454" name="Google Shape;4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8925"/>
            <a:ext cx="8839199" cy="276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4"/>
          <p:cNvSpPr txBox="1"/>
          <p:nvPr>
            <p:ph type="ctrTitle"/>
          </p:nvPr>
        </p:nvSpPr>
        <p:spPr>
          <a:xfrm>
            <a:off x="3020700" y="538725"/>
            <a:ext cx="3102600" cy="7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STATS 2021</a:t>
            </a:r>
            <a:endParaRPr/>
          </a:p>
        </p:txBody>
      </p:sp>
      <p:pic>
        <p:nvPicPr>
          <p:cNvPr id="460" name="Google Shape;4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8925"/>
            <a:ext cx="8839204" cy="2982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5"/>
          <p:cNvSpPr txBox="1"/>
          <p:nvPr>
            <p:ph type="ctrTitle"/>
          </p:nvPr>
        </p:nvSpPr>
        <p:spPr>
          <a:xfrm>
            <a:off x="3020700" y="538725"/>
            <a:ext cx="3102600" cy="7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STATS 2022</a:t>
            </a:r>
            <a:endParaRPr/>
          </a:p>
        </p:txBody>
      </p:sp>
      <p:pic>
        <p:nvPicPr>
          <p:cNvPr id="466" name="Google Shape;4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8925"/>
            <a:ext cx="8839204" cy="2986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erican Football Annual Championship MK Campaign by Slidesgo">
  <a:themeElements>
    <a:clrScheme name="Simple Light">
      <a:dk1>
        <a:srgbClr val="25100B"/>
      </a:dk1>
      <a:lt1>
        <a:srgbClr val="FFFFFF"/>
      </a:lt1>
      <a:dk2>
        <a:srgbClr val="595959"/>
      </a:dk2>
      <a:lt2>
        <a:srgbClr val="EEEEEE"/>
      </a:lt2>
      <a:accent1>
        <a:srgbClr val="1D2C52"/>
      </a:accent1>
      <a:accent2>
        <a:srgbClr val="B85C4F"/>
      </a:accent2>
      <a:accent3>
        <a:srgbClr val="DEAF6B"/>
      </a:accent3>
      <a:accent4>
        <a:srgbClr val="B6D6C7"/>
      </a:accent4>
      <a:accent5>
        <a:srgbClr val="90A364"/>
      </a:accent5>
      <a:accent6>
        <a:srgbClr val="8C463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