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4" r:id="rId2"/>
    <p:sldId id="259" r:id="rId3"/>
    <p:sldId id="315" r:id="rId4"/>
    <p:sldId id="260" r:id="rId5"/>
    <p:sldId id="314" r:id="rId6"/>
    <p:sldId id="297" r:id="rId7"/>
    <p:sldId id="342" r:id="rId8"/>
    <p:sldId id="351" r:id="rId9"/>
    <p:sldId id="337" r:id="rId10"/>
    <p:sldId id="338" r:id="rId11"/>
    <p:sldId id="371" r:id="rId12"/>
    <p:sldId id="369" r:id="rId13"/>
    <p:sldId id="312" r:id="rId14"/>
  </p:sldIdLst>
  <p:sldSz cx="16256000" cy="10160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710"/>
    <a:srgbClr val="007635"/>
    <a:srgbClr val="6B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818" autoAdjust="0"/>
  </p:normalViewPr>
  <p:slideViewPr>
    <p:cSldViewPr>
      <p:cViewPr varScale="1">
        <p:scale>
          <a:sx n="69" d="100"/>
          <a:sy n="69" d="100"/>
        </p:scale>
        <p:origin x="-1200" y="-102"/>
      </p:cViewPr>
      <p:guideLst>
        <p:guide orient="horz" pos="3200"/>
        <p:guide pos="5120"/>
      </p:guideLst>
    </p:cSldViewPr>
  </p:slideViewPr>
  <p:outlineViewPr>
    <p:cViewPr>
      <p:scale>
        <a:sx n="33" d="100"/>
        <a:sy n="33" d="100"/>
      </p:scale>
      <p:origin x="0" y="1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>
      <p:cViewPr varScale="1">
        <p:scale>
          <a:sx n="55" d="100"/>
          <a:sy n="55" d="100"/>
        </p:scale>
        <p:origin x="-2856" y="-84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64448A5-C4BD-495D-9832-AEA75E07FDF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7167734-D85A-4591-8594-F328A5AED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628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444FB81E-11F0-4355-B3BE-78085C06126F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6763"/>
            <a:ext cx="61404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0A9EB31-CF80-4CF5-8C68-5C2A05EFD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233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8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 smtClean="0"/>
              <a:t>The</a:t>
            </a:r>
            <a:r>
              <a:rPr lang="en-US" altLang="zh-CN" dirty="0" smtClean="0"/>
              <a:t> cost of a cloud: Research problems in data center networks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en-US" altLang="zh-CN" dirty="0" smtClean="0"/>
              <a:t> Greenberg A, Hamilton J, etc.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2008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SIGCOMM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9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0839"/>
            <a:ext cx="4804015" cy="29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4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12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55192" y="5163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研究背景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1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4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研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相关研究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2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19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约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所做工作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3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42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本约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总结展望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4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6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工作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7879080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多工作流静态调度时间与能耗优化</a:t>
            </a:r>
            <a:endParaRPr lang="zh-CN" altLang="en-US" sz="4000" dirty="0">
              <a:solidFill>
                <a:srgbClr val="C00000"/>
              </a:solidFill>
              <a:effectLst/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5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81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与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274947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总结与展望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A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76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附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55192" y="51634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附录</a:t>
            </a:r>
            <a:endParaRPr lang="zh-CN" altLang="en-US" sz="4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228681" y="120593"/>
            <a:ext cx="569967" cy="569967"/>
          </a:xfrm>
          <a:prstGeom prst="ellipse">
            <a:avLst/>
          </a:prstGeom>
          <a:solidFill>
            <a:srgbClr val="AC061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Impact" pitchFamily="34" charset="0"/>
                <a:ea typeface="微软雅黑" pitchFamily="34" charset="-122"/>
              </a:rPr>
              <a:t>B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77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9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6" r:id="rId2"/>
    <p:sldLayoutId id="2147483655" r:id="rId3"/>
    <p:sldLayoutId id="2147483657" r:id="rId4"/>
    <p:sldLayoutId id="2147483662" r:id="rId5"/>
    <p:sldLayoutId id="2147483663" r:id="rId6"/>
    <p:sldLayoutId id="2147483659" r:id="rId7"/>
    <p:sldLayoutId id="2147483660" r:id="rId8"/>
    <p:sldLayoutId id="214748366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49956" y="5907221"/>
            <a:ext cx="115608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AC071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XXX</a:t>
            </a:r>
            <a:endParaRPr lang="zh-CN" altLang="en-US" sz="3600" dirty="0">
              <a:solidFill>
                <a:srgbClr val="AC071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6883" y="8178085"/>
            <a:ext cx="230223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2017.9.10</a:t>
            </a:r>
            <a:endParaRPr lang="zh-CN" altLang="en-US" sz="3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147" y="3141008"/>
            <a:ext cx="1533770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XXXXXX</a:t>
            </a: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优化</a:t>
            </a:r>
            <a:r>
              <a:rPr lang="zh-CN" altLang="en-US" sz="60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4015" y="7495156"/>
            <a:ext cx="664797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信息科学与工程学院，湖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南大学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474" y="183456"/>
            <a:ext cx="1326102" cy="1271529"/>
          </a:xfrm>
          <a:prstGeom prst="rect">
            <a:avLst/>
          </a:prstGeom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92" y="183456"/>
            <a:ext cx="2449072" cy="1210058"/>
          </a:xfrm>
          <a:prstGeom prst="rect">
            <a:avLst/>
          </a:prstGeom>
          <a:effectLst/>
        </p:spPr>
      </p:pic>
      <p:sp>
        <p:nvSpPr>
          <p:cNvPr id="10" name="TextBox 9"/>
          <p:cNvSpPr txBox="1"/>
          <p:nvPr/>
        </p:nvSpPr>
        <p:spPr>
          <a:xfrm>
            <a:off x="6366143" y="6848825"/>
            <a:ext cx="352372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导师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教授</a:t>
            </a:r>
            <a:endParaRPr lang="zh-CN" altLang="en-US" sz="36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0862" y="4404633"/>
            <a:ext cx="5314275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论文</a:t>
            </a:r>
            <a:r>
              <a:rPr lang="zh-CN" altLang="en-US" sz="8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与项目</a:t>
            </a:r>
            <a:endParaRPr lang="en-US" altLang="zh-CN" sz="8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5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2882" y="3783856"/>
            <a:ext cx="273023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谢谢</a:t>
            </a:r>
            <a:endParaRPr lang="en-US" altLang="zh-CN" sz="80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900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35069" y="2479288"/>
            <a:ext cx="3385863" cy="52014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目录</a:t>
            </a:r>
            <a:endParaRPr lang="en-US" altLang="zh-CN" sz="60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2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研究背景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相关研究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所做工作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总结展望</a:t>
            </a:r>
            <a:endParaRPr lang="en-US" altLang="zh-CN" sz="48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论文项目</a:t>
            </a:r>
            <a:endParaRPr lang="zh-CN" altLang="en-US" sz="4800" b="1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7468" y="4404633"/>
            <a:ext cx="552106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研究背景</a:t>
            </a:r>
            <a:endParaRPr lang="en-US" altLang="zh-CN" sz="80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7468" y="4404633"/>
            <a:ext cx="552106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80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相关研究</a:t>
            </a:r>
            <a:endParaRPr lang="en-US" altLang="zh-CN" sz="8000" b="1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4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51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7468" y="4404632"/>
            <a:ext cx="552106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8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8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所做工作</a:t>
            </a:r>
            <a:endParaRPr lang="en-US" altLang="zh-CN" sz="8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70862" y="4404633"/>
            <a:ext cx="5314275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总结与展望</a:t>
            </a:r>
            <a:endParaRPr lang="en-US" altLang="zh-CN" sz="80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theme​​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6356</TotalTime>
  <Words>82</Words>
  <Application>Microsoft Office PowerPoint</Application>
  <PresentationFormat>自定义</PresentationFormat>
  <Paragraphs>20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mytheme​​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无</dc:creator>
  <cp:lastModifiedBy>strong</cp:lastModifiedBy>
  <cp:revision>843</cp:revision>
  <cp:lastPrinted>2016-08-19T10:10:04Z</cp:lastPrinted>
  <dcterms:created xsi:type="dcterms:W3CDTF">2012-08-16T08:08:13Z</dcterms:created>
  <dcterms:modified xsi:type="dcterms:W3CDTF">2017-09-19T08:02:07Z</dcterms:modified>
</cp:coreProperties>
</file>