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4" r:id="rId2"/>
    <p:sldId id="259" r:id="rId3"/>
    <p:sldId id="315" r:id="rId4"/>
    <p:sldId id="260" r:id="rId5"/>
    <p:sldId id="314" r:id="rId6"/>
    <p:sldId id="297" r:id="rId7"/>
    <p:sldId id="342" r:id="rId8"/>
    <p:sldId id="351" r:id="rId9"/>
    <p:sldId id="337" r:id="rId10"/>
    <p:sldId id="338" r:id="rId11"/>
    <p:sldId id="371" r:id="rId12"/>
    <p:sldId id="369" r:id="rId13"/>
    <p:sldId id="312" r:id="rId14"/>
  </p:sldIdLst>
  <p:sldSz cx="16256000" cy="10160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710"/>
    <a:srgbClr val="007635"/>
    <a:srgbClr val="6B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818" autoAdjust="0"/>
  </p:normalViewPr>
  <p:slideViewPr>
    <p:cSldViewPr>
      <p:cViewPr varScale="1">
        <p:scale>
          <a:sx n="77" d="100"/>
          <a:sy n="77" d="100"/>
        </p:scale>
        <p:origin x="-808" y="-96"/>
      </p:cViewPr>
      <p:guideLst>
        <p:guide orient="horz" pos="3200"/>
        <p:guide pos="512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>
      <p:cViewPr varScale="1">
        <p:scale>
          <a:sx n="55" d="100"/>
          <a:sy n="55" d="100"/>
        </p:scale>
        <p:origin x="-2856" y="-8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64448A5-C4BD-495D-9832-AEA75E07FDF0}" type="datetimeFigureOut">
              <a:rPr lang="zh-CN" altLang="en-US" smtClean="0"/>
              <a:t>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7167734-D85A-4591-8594-F328A5AED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62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44FB81E-11F0-4355-B3BE-78085C06126F}" type="datetimeFigureOut">
              <a:rPr lang="zh-CN" altLang="en-US" smtClean="0"/>
              <a:t>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6763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0A9EB31-CF80-4CF5-8C68-5C2A05EF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23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/>
              <a:t>The</a:t>
            </a:r>
            <a:r>
              <a:rPr lang="en-US" altLang="zh-CN" dirty="0" smtClean="0"/>
              <a:t> cost of a cloud: Research problems in data center networks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US" altLang="zh-CN" dirty="0" smtClean="0"/>
              <a:t> Greenberg A, Hamilton J, etc.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2008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9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0839"/>
            <a:ext cx="4804015" cy="29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4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1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1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46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研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2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19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约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3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2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本约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总结展望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4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6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工作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787908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多工作流静态调度时间与能耗优化</a:t>
            </a:r>
            <a:endParaRPr lang="zh-CN" altLang="en-US" sz="4000" dirty="0">
              <a:solidFill>
                <a:srgbClr val="C00000"/>
              </a:solidFill>
              <a:effectLst/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5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81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与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74947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总结与展望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A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76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附录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B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7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55" r:id="rId3"/>
    <p:sldLayoutId id="2147483657" r:id="rId4"/>
    <p:sldLayoutId id="2147483662" r:id="rId5"/>
    <p:sldLayoutId id="2147483663" r:id="rId6"/>
    <p:sldLayoutId id="2147483659" r:id="rId7"/>
    <p:sldLayoutId id="2147483660" r:id="rId8"/>
    <p:sldLayoutId id="214748366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1616" y="5512048"/>
            <a:ext cx="698139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3600" dirty="0" smtClean="0">
                <a:ea typeface="微软雅黑" pitchFamily="34" charset="-122"/>
                <a:cs typeface="Times New Roman" panose="02020603050405020304" pitchFamily="18" charset="0"/>
              </a:rPr>
              <a:t>学位申请人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陈志文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导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师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陈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浩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教授</a:t>
            </a:r>
            <a:endParaRPr lang="zh-CN" altLang="en-US" sz="3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1936" y="8104336"/>
            <a:ext cx="230205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147" y="3141008"/>
            <a:ext cx="1533770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多核系统并发哈希</a:t>
            </a: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</a:t>
            </a:r>
            <a:endParaRPr lang="zh-CN" altLang="en-US" sz="60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1696" y="7024216"/>
            <a:ext cx="664797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信息科学与工程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学院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湖南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474" y="183456"/>
            <a:ext cx="1326102" cy="1271529"/>
          </a:xfrm>
          <a:prstGeom prst="rect">
            <a:avLst/>
          </a:prstGeom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92" y="183456"/>
            <a:ext cx="2449072" cy="12100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2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62" y="4404633"/>
            <a:ext cx="5314275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</a:t>
            </a:r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与项目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2882" y="3783856"/>
            <a:ext cx="273023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谢谢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900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5069" y="2479288"/>
            <a:ext cx="3385863" cy="52014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目录</a:t>
            </a:r>
            <a:endParaRPr lang="en-US" altLang="zh-CN" sz="6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总结展望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论文项目</a:t>
            </a:r>
            <a:endParaRPr lang="zh-CN" altLang="en-US" sz="48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3"/>
            <a:ext cx="552106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3"/>
            <a:ext cx="552106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2"/>
            <a:ext cx="552106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70862" y="4404633"/>
            <a:ext cx="5314275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总结与展望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​​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86</Words>
  <Application>Microsoft Macintosh PowerPoint</Application>
  <PresentationFormat>自定义</PresentationFormat>
  <Paragraphs>19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mytheme​​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</dc:creator>
  <cp:lastModifiedBy>Zhiwen Chan</cp:lastModifiedBy>
  <cp:revision>845</cp:revision>
  <cp:lastPrinted>2016-08-19T10:10:04Z</cp:lastPrinted>
  <dcterms:created xsi:type="dcterms:W3CDTF">2012-08-16T08:08:13Z</dcterms:created>
  <dcterms:modified xsi:type="dcterms:W3CDTF">2018-01-13T15:40:38Z</dcterms:modified>
</cp:coreProperties>
</file>