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337" r:id="rId4"/>
    <p:sldId id="274" r:id="rId5"/>
    <p:sldId id="347" r:id="rId6"/>
    <p:sldId id="348" r:id="rId7"/>
    <p:sldId id="349" r:id="rId8"/>
    <p:sldId id="353" r:id="rId9"/>
    <p:sldId id="351" r:id="rId10"/>
    <p:sldId id="354" r:id="rId11"/>
    <p:sldId id="355" r:id="rId12"/>
    <p:sldId id="356" r:id="rId13"/>
    <p:sldId id="357" r:id="rId14"/>
    <p:sldId id="358" r:id="rId15"/>
    <p:sldId id="359" r:id="rId16"/>
  </p:sldIdLst>
  <p:sldSz cx="12192000" cy="6858000"/>
  <p:notesSz cx="7103745" cy="10234295"/>
  <p:defaultTextStyle>
    <a:defPPr>
      <a:defRPr lang="zh-CN"/>
    </a:defPPr>
    <a:lvl1pPr algn="l" rtl="0" fontAlgn="base">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4C5052"/>
    <a:srgbClr val="8489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20" y="-96"/>
      </p:cViewPr>
      <p:guideLst>
        <p:guide orient="horz" pos="22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83D8335-02D8-4E23-B06D-C03881B77D39}" type="datetimeFigureOut">
              <a:rPr lang="zh-CN" altLang="en-US"/>
            </a:fld>
            <a:endParaRPr lang="zh-CN" altLang="en-US"/>
          </a:p>
        </p:txBody>
      </p:sp>
      <p:sp>
        <p:nvSpPr>
          <p:cNvPr id="4" name="幻灯片图像占位符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4313" y="9720263"/>
            <a:ext cx="3078162" cy="51435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D6F62BB-FDEB-486E-A51F-B1BB99EBBED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组合 22"/>
          <p:cNvGrpSpPr/>
          <p:nvPr/>
        </p:nvGrpSpPr>
        <p:grpSpPr bwMode="auto">
          <a:xfrm>
            <a:off x="-3175" y="-15875"/>
            <a:ext cx="12195175" cy="5130800"/>
            <a:chOff x="-3003" y="-16648"/>
            <a:chExt cx="9146319" cy="5131584"/>
          </a:xfrm>
        </p:grpSpPr>
        <p:pic>
          <p:nvPicPr>
            <p:cNvPr id="5" name="图片 14"/>
            <p:cNvPicPr>
              <a:picLocks noChangeAspect="1"/>
            </p:cNvPicPr>
            <p:nvPr/>
          </p:nvPicPr>
          <p:blipFill>
            <a:blip r:embed="rId2" cstate="print"/>
            <a:srcRect/>
            <a:stretch>
              <a:fillRect/>
            </a:stretch>
          </p:blipFill>
          <p:spPr bwMode="auto">
            <a:xfrm>
              <a:off x="-3003" y="-16648"/>
              <a:ext cx="9144000" cy="3438144"/>
            </a:xfrm>
            <a:prstGeom prst="rect">
              <a:avLst/>
            </a:prstGeom>
            <a:noFill/>
            <a:ln w="9525">
              <a:noFill/>
              <a:miter lim="800000"/>
              <a:headEnd/>
              <a:tailEnd/>
            </a:ln>
          </p:spPr>
        </p:pic>
        <p:sp>
          <p:nvSpPr>
            <p:cNvPr id="6" name="矩形 15"/>
            <p:cNvSpPr/>
            <p:nvPr/>
          </p:nvSpPr>
          <p:spPr>
            <a:xfrm>
              <a:off x="-3003" y="-10297"/>
              <a:ext cx="9143938" cy="339141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grpSp>
          <p:nvGrpSpPr>
            <p:cNvPr id="7" name="组合 16"/>
            <p:cNvGrpSpPr/>
            <p:nvPr/>
          </p:nvGrpSpPr>
          <p:grpSpPr bwMode="auto">
            <a:xfrm>
              <a:off x="-622" y="1734633"/>
              <a:ext cx="9143938" cy="3380303"/>
              <a:chOff x="62" y="1813754"/>
              <a:chExt cx="9143938" cy="3380303"/>
            </a:xfrm>
          </p:grpSpPr>
          <p:sp>
            <p:nvSpPr>
              <p:cNvPr id="8" name="任意多边形 17"/>
              <p:cNvSpPr/>
              <p:nvPr/>
            </p:nvSpPr>
            <p:spPr>
              <a:xfrm>
                <a:off x="62" y="1928071"/>
                <a:ext cx="2674126" cy="2491167"/>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9" name="椭圆 18"/>
              <p:cNvSpPr/>
              <p:nvPr/>
            </p:nvSpPr>
            <p:spPr>
              <a:xfrm>
                <a:off x="1431184" y="2459965"/>
                <a:ext cx="2853909" cy="27340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10" name="椭圆 19"/>
              <p:cNvSpPr/>
              <p:nvPr/>
            </p:nvSpPr>
            <p:spPr>
              <a:xfrm>
                <a:off x="3186153" y="2163057"/>
                <a:ext cx="2853909" cy="2713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11" name="椭圆 20"/>
              <p:cNvSpPr/>
              <p:nvPr/>
            </p:nvSpPr>
            <p:spPr>
              <a:xfrm>
                <a:off x="4968507" y="1813754"/>
                <a:ext cx="2853908" cy="2800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12" name="任意多边形 21"/>
              <p:cNvSpPr/>
              <p:nvPr/>
            </p:nvSpPr>
            <p:spPr>
              <a:xfrm>
                <a:off x="6368672" y="2448851"/>
                <a:ext cx="2775328" cy="2522922"/>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grpSp>
      </p:grpSp>
      <p:grpSp>
        <p:nvGrpSpPr>
          <p:cNvPr id="13" name="组合 23"/>
          <p:cNvGrpSpPr/>
          <p:nvPr/>
        </p:nvGrpSpPr>
        <p:grpSpPr bwMode="auto">
          <a:xfrm rot="5400000">
            <a:off x="5887245" y="5444331"/>
            <a:ext cx="417512" cy="415925"/>
            <a:chOff x="4125910" y="5085713"/>
            <a:chExt cx="546840" cy="546840"/>
          </a:xfrm>
        </p:grpSpPr>
        <p:sp>
          <p:nvSpPr>
            <p:cNvPr id="14" name="椭圆 24">
              <a:hlinkClick r:id="" action="ppaction://hlinkshowjump?jump=nextslide"/>
            </p:cNvPr>
            <p:cNvSpPr/>
            <p:nvPr/>
          </p:nvSpPr>
          <p:spPr>
            <a:xfrm>
              <a:off x="4125910" y="5085713"/>
              <a:ext cx="546840" cy="54684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algn="ctr" fontAlgn="auto">
                <a:spcBef>
                  <a:spcPts val="0"/>
                </a:spcBef>
                <a:spcAft>
                  <a:spcPts val="0"/>
                </a:spcAft>
                <a:defRPr/>
              </a:pPr>
              <a:endParaRPr lang="zh-CN" altLang="en-US" sz="1800"/>
            </a:p>
          </p:txBody>
        </p:sp>
        <p:sp>
          <p:nvSpPr>
            <p:cNvPr id="15" name="燕尾形 25">
              <a:hlinkClick r:id="" action="ppaction://hlinkshowjump?jump=nextslide"/>
            </p:cNvPr>
            <p:cNvSpPr/>
            <p:nvPr/>
          </p:nvSpPr>
          <p:spPr>
            <a:xfrm>
              <a:off x="4304725" y="5213032"/>
              <a:ext cx="216241" cy="292205"/>
            </a:xfrm>
            <a:prstGeom prst="chevron">
              <a:avLst>
                <a:gd name="adj" fmla="val 580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5000" lnSpcReduction="20000"/>
            </a:bodyPr>
            <a:lstStyle/>
            <a:p>
              <a:pPr algn="ctr" fontAlgn="auto">
                <a:spcBef>
                  <a:spcPts val="0"/>
                </a:spcBef>
                <a:spcAft>
                  <a:spcPts val="0"/>
                </a:spcAft>
                <a:defRPr/>
              </a:pPr>
              <a:endParaRPr lang="zh-CN" altLang="en-US" sz="1800">
                <a:solidFill>
                  <a:schemeClr val="tx1"/>
                </a:solidFill>
              </a:endParaRPr>
            </a:p>
          </p:txBody>
        </p:sp>
      </p:grpSp>
      <p:sp>
        <p:nvSpPr>
          <p:cNvPr id="2" name="Title 1"/>
          <p:cNvSpPr>
            <a:spLocks noGrp="1"/>
          </p:cNvSpPr>
          <p:nvPr>
            <p:ph type="ctrTitle"/>
          </p:nvPr>
        </p:nvSpPr>
        <p:spPr>
          <a:xfrm>
            <a:off x="955964" y="2763981"/>
            <a:ext cx="10280073" cy="1669808"/>
          </a:xfrm>
        </p:spPr>
        <p:txBody>
          <a:bodyPr anchor="b">
            <a:normAutofit/>
          </a:bodyPr>
          <a:lstStyle>
            <a:lvl1pPr algn="ctr">
              <a:defRPr sz="6000" b="1">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121916" y="4567429"/>
            <a:ext cx="5948168" cy="579771"/>
          </a:xfrm>
          <a:prstGeom prst="roundRect">
            <a:avLst>
              <a:gd name="adj" fmla="val 50000"/>
            </a:avLst>
          </a:prstGeom>
          <a:ln>
            <a:solidFill>
              <a:schemeClr val="tx1">
                <a:lumMod val="20000"/>
                <a:lumOff val="80000"/>
              </a:schemeClr>
            </a:solidFill>
          </a:ln>
        </p:spPr>
        <p:txBody>
          <a:bodyPr anchor="ctr">
            <a:normAutofit/>
          </a:bodyPr>
          <a:lstStyle>
            <a:lvl1pPr marL="0" indent="0" algn="ctr">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6" name="Date Placeholder 3"/>
          <p:cNvSpPr>
            <a:spLocks noGrp="1"/>
          </p:cNvSpPr>
          <p:nvPr>
            <p:ph type="dt" sz="half" idx="10"/>
          </p:nvPr>
        </p:nvSpPr>
        <p:spPr/>
        <p:txBody>
          <a:bodyPr/>
          <a:lstStyle>
            <a:lvl1pPr>
              <a:defRPr/>
            </a:lvl1pPr>
          </a:lstStyle>
          <a:p>
            <a:pPr>
              <a:defRPr/>
            </a:pPr>
            <a:fld id="{9252602E-9A6A-4397-AA6D-1BEDC8BA3DBF}" type="datetimeFigureOut">
              <a:rPr lang="zh-CN" altLang="en-US"/>
            </a:fld>
            <a:endParaRPr lang="zh-CN" altLang="en-US"/>
          </a:p>
        </p:txBody>
      </p:sp>
      <p:sp>
        <p:nvSpPr>
          <p:cNvPr id="17" name="Footer Placeholder 4"/>
          <p:cNvSpPr>
            <a:spLocks noGrp="1"/>
          </p:cNvSpPr>
          <p:nvPr>
            <p:ph type="ftr" sz="quarter" idx="11"/>
          </p:nvPr>
        </p:nvSpPr>
        <p:spPr/>
        <p:txBody>
          <a:bodyPr/>
          <a:lstStyle>
            <a:lvl1pPr>
              <a:defRPr/>
            </a:lvl1pPr>
          </a:lstStyle>
          <a:p>
            <a:pPr>
              <a:defRPr/>
            </a:pPr>
            <a:endParaRPr lang="zh-CN" altLang="en-US"/>
          </a:p>
        </p:txBody>
      </p:sp>
      <p:sp>
        <p:nvSpPr>
          <p:cNvPr id="18" name="Slide Number Placeholder 5"/>
          <p:cNvSpPr>
            <a:spLocks noGrp="1"/>
          </p:cNvSpPr>
          <p:nvPr>
            <p:ph type="sldNum" sz="quarter" idx="12"/>
          </p:nvPr>
        </p:nvSpPr>
        <p:spPr/>
        <p:txBody>
          <a:bodyPr/>
          <a:lstStyle>
            <a:lvl1pPr>
              <a:defRPr/>
            </a:lvl1pPr>
          </a:lstStyle>
          <a:p>
            <a:pPr>
              <a:defRPr/>
            </a:pPr>
            <a:fld id="{CC34E428-BC30-4EFD-AD66-4FC1FF85832D}"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日期占位符 2"/>
          <p:cNvSpPr>
            <a:spLocks noGrp="1"/>
          </p:cNvSpPr>
          <p:nvPr>
            <p:ph type="dt" sz="half" idx="14"/>
          </p:nvPr>
        </p:nvSpPr>
        <p:spPr/>
        <p:txBody>
          <a:bodyPr/>
          <a:lstStyle>
            <a:lvl1pPr>
              <a:defRPr/>
            </a:lvl1pPr>
          </a:lstStyle>
          <a:p>
            <a:pPr>
              <a:defRPr/>
            </a:pPr>
            <a:fld id="{A8CECCCD-404B-453D-A073-AD83B345CE2B}" type="datetimeFigureOut">
              <a:rPr lang="zh-CN" altLang="en-US"/>
            </a:fld>
            <a:endParaRPr lang="zh-CN" altLang="en-US"/>
          </a:p>
        </p:txBody>
      </p:sp>
      <p:sp>
        <p:nvSpPr>
          <p:cNvPr id="4" name="页脚占位符 3"/>
          <p:cNvSpPr>
            <a:spLocks noGrp="1"/>
          </p:cNvSpPr>
          <p:nvPr>
            <p:ph type="ftr" sz="quarter" idx="15"/>
          </p:nvPr>
        </p:nvSpPr>
        <p:spPr/>
        <p:txBody>
          <a:bodyPr/>
          <a:lstStyle>
            <a:lvl1pPr>
              <a:defRPr/>
            </a:lvl1pPr>
          </a:lstStyle>
          <a:p>
            <a:pPr>
              <a:defRPr/>
            </a:pPr>
            <a:endParaRPr lang="zh-CN" altLang="en-US"/>
          </a:p>
        </p:txBody>
      </p:sp>
      <p:sp>
        <p:nvSpPr>
          <p:cNvPr id="5" name="灯片编号占位符 4"/>
          <p:cNvSpPr>
            <a:spLocks noGrp="1"/>
          </p:cNvSpPr>
          <p:nvPr>
            <p:ph type="sldNum" sz="quarter" idx="16"/>
          </p:nvPr>
        </p:nvSpPr>
        <p:spPr/>
        <p:txBody>
          <a:bodyPr/>
          <a:lstStyle>
            <a:lvl1pPr>
              <a:defRPr/>
            </a:lvl1pPr>
          </a:lstStyle>
          <a:p>
            <a:pPr>
              <a:defRPr/>
            </a:pPr>
            <a:fld id="{CCEDEC36-0DAF-44C2-9AE4-6BBDE28831BA}"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8A75FAE-46B4-480F-B025-CA18FA3C45FF}"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067D8298-79B0-4188-82E8-27EEC8E97DB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8175469-36A8-4C54-90B5-6085F47FD2E4}"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3AA3333A-63A7-4FB5-8EA8-0264D0720E3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4" name="组合 10"/>
          <p:cNvGrpSpPr/>
          <p:nvPr/>
        </p:nvGrpSpPr>
        <p:grpSpPr bwMode="auto">
          <a:xfrm>
            <a:off x="0" y="2033588"/>
            <a:ext cx="12192000" cy="2790825"/>
            <a:chOff x="0" y="2409825"/>
            <a:chExt cx="9144000" cy="2092325"/>
          </a:xfrm>
        </p:grpSpPr>
        <p:sp>
          <p:nvSpPr>
            <p:cNvPr id="5" name="MH_Others_1"/>
            <p:cNvSpPr>
              <a:spLocks noChangeArrowheads="1"/>
            </p:cNvSpPr>
            <p:nvPr/>
          </p:nvSpPr>
          <p:spPr bwMode="auto">
            <a:xfrm>
              <a:off x="2777729" y="3652366"/>
              <a:ext cx="264319" cy="264219"/>
            </a:xfrm>
            <a:prstGeom prst="ellipse">
              <a:avLst/>
            </a:prstGeom>
            <a:solidFill>
              <a:srgbClr val="A0E2E4"/>
            </a:solidFill>
            <a:ln>
              <a:noFill/>
            </a:ln>
          </p:spPr>
          <p:txBody>
            <a:bodyPr anchor="ctr">
              <a:normAutofit fontScale="6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fontAlgn="auto">
                <a:spcBef>
                  <a:spcPts val="0"/>
                </a:spcBef>
                <a:spcAft>
                  <a:spcPts val="0"/>
                </a:spcAft>
                <a:defRPr/>
              </a:pPr>
              <a:endParaRPr lang="zh-CN" altLang="en-US" sz="1800">
                <a:solidFill>
                  <a:schemeClr val="accent1"/>
                </a:solidFill>
                <a:latin typeface="Arial" panose="020B0604020202020204" pitchFamily="34" charset="0"/>
                <a:ea typeface="黑体" panose="02010609060101010101" pitchFamily="49" charset="-122"/>
              </a:endParaRPr>
            </a:p>
          </p:txBody>
        </p:sp>
        <p:cxnSp>
          <p:nvCxnSpPr>
            <p:cNvPr id="6" name="MH_Others_2"/>
            <p:cNvCxnSpPr>
              <a:cxnSpLocks noChangeShapeType="1"/>
            </p:cNvCxnSpPr>
            <p:nvPr/>
          </p:nvCxnSpPr>
          <p:spPr bwMode="auto">
            <a:xfrm>
              <a:off x="0" y="3473450"/>
              <a:ext cx="9144000" cy="0"/>
            </a:xfrm>
            <a:prstGeom prst="line">
              <a:avLst/>
            </a:prstGeom>
            <a:noFill/>
            <a:ln w="3175">
              <a:solidFill>
                <a:srgbClr val="A0E2E4"/>
              </a:solidFill>
              <a:round/>
            </a:ln>
          </p:spPr>
        </p:cxnSp>
        <p:cxnSp>
          <p:nvCxnSpPr>
            <p:cNvPr id="7" name="MH_Others_3"/>
            <p:cNvCxnSpPr>
              <a:cxnSpLocks noChangeShapeType="1"/>
            </p:cNvCxnSpPr>
            <p:nvPr/>
          </p:nvCxnSpPr>
          <p:spPr bwMode="auto">
            <a:xfrm>
              <a:off x="2486025" y="2409825"/>
              <a:ext cx="0" cy="2092325"/>
            </a:xfrm>
            <a:prstGeom prst="line">
              <a:avLst/>
            </a:prstGeom>
            <a:noFill/>
            <a:ln w="3175">
              <a:solidFill>
                <a:srgbClr val="A0E2E4"/>
              </a:solidFill>
              <a:round/>
            </a:ln>
          </p:spPr>
        </p:cxnSp>
        <p:sp>
          <p:nvSpPr>
            <p:cNvPr id="8" name="MH_Others_4"/>
            <p:cNvSpPr>
              <a:spLocks noChangeArrowheads="1"/>
            </p:cNvSpPr>
            <p:nvPr/>
          </p:nvSpPr>
          <p:spPr bwMode="auto">
            <a:xfrm>
              <a:off x="2068116" y="3040617"/>
              <a:ext cx="833438" cy="830741"/>
            </a:xfrm>
            <a:prstGeom prst="ellipse">
              <a:avLst/>
            </a:prstGeom>
            <a:solidFill>
              <a:schemeClr val="accent1"/>
            </a:solidFill>
            <a:ln>
              <a:noFill/>
            </a:ln>
          </p:spPr>
          <p:txBody>
            <a:bodyPr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fontAlgn="auto">
                <a:spcBef>
                  <a:spcPts val="0"/>
                </a:spcBef>
                <a:spcAft>
                  <a:spcPts val="0"/>
                </a:spcAft>
                <a:defRPr/>
              </a:pPr>
              <a:endParaRPr lang="zh-CN" altLang="en-US" sz="1800">
                <a:solidFill>
                  <a:schemeClr val="accent1"/>
                </a:solidFill>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a:xfrm>
            <a:off x="4038600" y="2268537"/>
            <a:ext cx="7308850" cy="1183747"/>
          </a:xfrm>
        </p:spPr>
        <p:txBody>
          <a:bodyPr anchor="b">
            <a:normAutofit/>
          </a:bodyPr>
          <a:lstStyle>
            <a:lvl1pPr>
              <a:defRPr sz="480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038600" y="3473066"/>
            <a:ext cx="730885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9" name="Date Placeholder 3"/>
          <p:cNvSpPr>
            <a:spLocks noGrp="1"/>
          </p:cNvSpPr>
          <p:nvPr>
            <p:ph type="dt" sz="half" idx="10"/>
          </p:nvPr>
        </p:nvSpPr>
        <p:spPr/>
        <p:txBody>
          <a:bodyPr/>
          <a:lstStyle>
            <a:lvl1pPr>
              <a:defRPr/>
            </a:lvl1pPr>
          </a:lstStyle>
          <a:p>
            <a:pPr>
              <a:defRPr/>
            </a:pPr>
            <a:fld id="{5C354B58-A48E-4FB2-8A51-01994726CABF}" type="datetimeFigureOut">
              <a:rPr lang="zh-CN" altLang="en-US"/>
            </a:fld>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05B79945-72A2-4B52-A7CA-AABEE8380EE6}"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097280"/>
            <a:ext cx="5181600" cy="50796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097280"/>
            <a:ext cx="5181600" cy="50796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C08F6240-331E-43DC-871B-C64D17EA365E}"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9A09CD3-C377-468F-8AC4-C232E8E6A9D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87036"/>
            <a:ext cx="10515600" cy="62345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22396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047873"/>
            <a:ext cx="5157787" cy="402041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22396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047873"/>
            <a:ext cx="5183188" cy="402041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1B517743-F262-4897-9A7C-885411AE9EB2}" type="datetimeFigureOut">
              <a:rPr lang="zh-CN" altLang="en-US"/>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5A3C1148-FDA0-47AE-A761-64A56371803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grpSp>
        <p:nvGrpSpPr>
          <p:cNvPr id="3" name="组合 8"/>
          <p:cNvGrpSpPr/>
          <p:nvPr/>
        </p:nvGrpSpPr>
        <p:grpSpPr bwMode="auto">
          <a:xfrm>
            <a:off x="3333750" y="2408238"/>
            <a:ext cx="5524500" cy="2041525"/>
            <a:chOff x="2628900" y="1930400"/>
            <a:chExt cx="3848100" cy="1422400"/>
          </a:xfrm>
        </p:grpSpPr>
        <p:sp>
          <p:nvSpPr>
            <p:cNvPr id="4" name="矩形 4"/>
            <p:cNvSpPr>
              <a:spLocks noChangeArrowheads="1"/>
            </p:cNvSpPr>
            <p:nvPr/>
          </p:nvSpPr>
          <p:spPr bwMode="auto">
            <a:xfrm>
              <a:off x="2628900" y="1930400"/>
              <a:ext cx="3848100" cy="1398067"/>
            </a:xfrm>
            <a:prstGeom prst="rect">
              <a:avLst/>
            </a:prstGeom>
            <a:solidFill>
              <a:schemeClr val="accent1"/>
            </a:solidFill>
            <a:ln>
              <a:noFill/>
            </a:ln>
          </p:spPr>
          <p:txBody>
            <a:bodyPr anchor="ctr">
              <a:normAutofit/>
            </a:bodyPr>
            <a:lstStyle>
              <a:lvl1pPr algn="just">
                <a:lnSpc>
                  <a:spcPct val="110000"/>
                </a:lnSpc>
                <a:spcBef>
                  <a:spcPts val="1800"/>
                </a:spcBef>
                <a:buClr>
                  <a:srgbClr val="227577"/>
                </a:buClr>
                <a:buSzPct val="90000"/>
                <a:buFont typeface="Webdings" panose="05030102010509060703" pitchFamily="18" charset="2"/>
                <a:buChar char=""/>
                <a:defRPr sz="2000">
                  <a:solidFill>
                    <a:schemeClr val="accent1"/>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B7CEB5"/>
                </a:buClr>
                <a:buFont typeface="幼圆" panose="02010509060101010101" pitchFamily="49" charset="-122"/>
                <a:buChar char=" "/>
                <a:defRPr sz="160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fontAlgn="auto">
                <a:spcBef>
                  <a:spcPct val="0"/>
                </a:spcBef>
                <a:spcAft>
                  <a:spcPts val="0"/>
                </a:spcAft>
                <a:buClrTx/>
                <a:buSzTx/>
                <a:buFont typeface="Arial" panose="020B0604020202020204" pitchFamily="34" charset="0"/>
                <a:buNone/>
                <a:defRPr/>
              </a:pPr>
              <a:endParaRPr lang="zh-CN" altLang="en-US" sz="6600" dirty="0">
                <a:solidFill>
                  <a:srgbClr val="FFFFFF"/>
                </a:solidFill>
                <a:effectLst>
                  <a:outerShdw blurRad="38100" dist="38100" dir="2700000" algn="tl">
                    <a:srgbClr val="000000">
                      <a:alpha val="40000"/>
                    </a:srgbClr>
                  </a:outerShdw>
                </a:effectLst>
                <a:ea typeface="黑体" panose="02010609060101010101" pitchFamily="49" charset="-122"/>
              </a:endParaRPr>
            </a:p>
          </p:txBody>
        </p:sp>
        <p:cxnSp>
          <p:nvCxnSpPr>
            <p:cNvPr id="5" name="直接连接符 6"/>
            <p:cNvCxnSpPr>
              <a:cxnSpLocks noChangeShapeType="1"/>
            </p:cNvCxnSpPr>
            <p:nvPr/>
          </p:nvCxnSpPr>
          <p:spPr bwMode="auto">
            <a:xfrm>
              <a:off x="2628900" y="3352800"/>
              <a:ext cx="3848100" cy="0"/>
            </a:xfrm>
            <a:prstGeom prst="line">
              <a:avLst/>
            </a:prstGeom>
            <a:noFill/>
            <a:ln w="12700">
              <a:solidFill>
                <a:srgbClr val="B0DABC"/>
              </a:solidFill>
              <a:round/>
            </a:ln>
          </p:spPr>
        </p:cxnSp>
      </p:grpSp>
      <p:sp>
        <p:nvSpPr>
          <p:cNvPr id="2" name="Title 1"/>
          <p:cNvSpPr>
            <a:spLocks noGrp="1"/>
          </p:cNvSpPr>
          <p:nvPr>
            <p:ph type="title"/>
          </p:nvPr>
        </p:nvSpPr>
        <p:spPr>
          <a:xfrm>
            <a:off x="3333750" y="2394567"/>
            <a:ext cx="5524500" cy="2042059"/>
          </a:xfrm>
        </p:spPr>
        <p:txBody>
          <a:bodyPr>
            <a:normAutofit/>
          </a:bodyPr>
          <a:lstStyle>
            <a:lvl1pPr algn="ctr">
              <a:defRPr sz="6600"/>
            </a:lvl1pPr>
          </a:lstStyle>
          <a:p>
            <a:r>
              <a:rPr lang="zh-CN" altLang="en-US" dirty="0" smtClean="0"/>
              <a:t>单击此处编辑母版标题样式</a:t>
            </a:r>
            <a:endParaRPr lang="en-US" dirty="0"/>
          </a:p>
        </p:txBody>
      </p:sp>
      <p:sp>
        <p:nvSpPr>
          <p:cNvPr id="6" name="Date Placeholder 2"/>
          <p:cNvSpPr>
            <a:spLocks noGrp="1"/>
          </p:cNvSpPr>
          <p:nvPr>
            <p:ph type="dt" sz="half" idx="10"/>
          </p:nvPr>
        </p:nvSpPr>
        <p:spPr/>
        <p:txBody>
          <a:bodyPr/>
          <a:lstStyle>
            <a:lvl1pPr>
              <a:defRPr/>
            </a:lvl1pPr>
          </a:lstStyle>
          <a:p>
            <a:pPr>
              <a:defRPr/>
            </a:pPr>
            <a:fld id="{35735A64-3C8D-4E27-9D2F-5D6845584AEE}" type="datetimeFigureOut">
              <a:rPr lang="zh-CN" altLang="en-US"/>
            </a:fld>
            <a:endParaRPr lang="zh-CN" altLang="en-US"/>
          </a:p>
        </p:txBody>
      </p:sp>
      <p:sp>
        <p:nvSpPr>
          <p:cNvPr id="7" name="Footer Placeholder 3"/>
          <p:cNvSpPr>
            <a:spLocks noGrp="1"/>
          </p:cNvSpPr>
          <p:nvPr>
            <p:ph type="ftr" sz="quarter" idx="11"/>
          </p:nvPr>
        </p:nvSpPr>
        <p:spPr/>
        <p:txBody>
          <a:bodyPr/>
          <a:lstStyle>
            <a:lvl1pPr>
              <a:defRPr/>
            </a:lvl1pPr>
          </a:lstStyle>
          <a:p>
            <a:pPr>
              <a:defRPr/>
            </a:pPr>
            <a:endParaRPr lang="zh-CN" altLang="en-US"/>
          </a:p>
        </p:txBody>
      </p:sp>
      <p:sp>
        <p:nvSpPr>
          <p:cNvPr id="8" name="Slide Number Placeholder 4"/>
          <p:cNvSpPr>
            <a:spLocks noGrp="1"/>
          </p:cNvSpPr>
          <p:nvPr>
            <p:ph type="sldNum" sz="quarter" idx="12"/>
          </p:nvPr>
        </p:nvSpPr>
        <p:spPr/>
        <p:txBody>
          <a:bodyPr/>
          <a:lstStyle>
            <a:lvl1pPr>
              <a:defRPr/>
            </a:lvl1pPr>
          </a:lstStyle>
          <a:p>
            <a:pPr>
              <a:defRPr/>
            </a:pPr>
            <a:fld id="{74D7BF3C-DF62-4444-9DAD-7F83E186138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7CCDFC3-4351-4E05-9FD7-2D649ECD58FD}" type="datetimeFigureOut">
              <a:rPr lang="zh-CN" altLang="en-US"/>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pPr>
              <a:defRPr/>
            </a:pPr>
            <a:fld id="{7B8E6128-9202-45AB-BA29-AC3F9788AEBF}"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cxnSp>
        <p:nvCxnSpPr>
          <p:cNvPr id="5" name="直接连接符 7"/>
          <p:cNvCxnSpPr>
            <a:cxnSpLocks noChangeShapeType="1"/>
          </p:cNvCxnSpPr>
          <p:nvPr>
            <p:custDataLst>
              <p:tags r:id="rId2"/>
            </p:custDataLst>
          </p:nvPr>
        </p:nvCxnSpPr>
        <p:spPr bwMode="auto">
          <a:xfrm>
            <a:off x="1435100" y="1422400"/>
            <a:ext cx="9321800" cy="0"/>
          </a:xfrm>
          <a:prstGeom prst="line">
            <a:avLst/>
          </a:prstGeom>
          <a:noFill/>
          <a:ln w="28575">
            <a:solidFill>
              <a:srgbClr val="A0E2E4"/>
            </a:solidFill>
            <a:round/>
          </a:ln>
        </p:spPr>
      </p:cxnSp>
      <p:sp>
        <p:nvSpPr>
          <p:cNvPr id="2" name="Title 1"/>
          <p:cNvSpPr>
            <a:spLocks noGrp="1"/>
          </p:cNvSpPr>
          <p:nvPr>
            <p:ph type="title"/>
          </p:nvPr>
        </p:nvSpPr>
        <p:spPr>
          <a:xfrm>
            <a:off x="1436075" y="457201"/>
            <a:ext cx="9319851" cy="706582"/>
          </a:xfrm>
        </p:spPr>
        <p:txBody>
          <a:bodyPr/>
          <a:lstStyle>
            <a:lvl1pPr>
              <a:defRPr sz="3200" b="1">
                <a:solidFill>
                  <a:schemeClr val="accent1">
                    <a:lumMod val="75000"/>
                  </a:schemeClr>
                </a:solidFill>
              </a:defRPr>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2085108" y="1673379"/>
            <a:ext cx="5199556" cy="465223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7296872" y="1673379"/>
            <a:ext cx="2948564" cy="4652234"/>
          </a:xfrm>
          <a:solidFill>
            <a:schemeClr val="accent1"/>
          </a:solidFill>
        </p:spPr>
        <p:txBody>
          <a:bodyPr anchor="ct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6" name="Date Placeholder 4"/>
          <p:cNvSpPr>
            <a:spLocks noGrp="1"/>
          </p:cNvSpPr>
          <p:nvPr>
            <p:ph type="dt" sz="half" idx="10"/>
          </p:nvPr>
        </p:nvSpPr>
        <p:spPr/>
        <p:txBody>
          <a:bodyPr/>
          <a:lstStyle>
            <a:lvl1pPr>
              <a:defRPr/>
            </a:lvl1pPr>
          </a:lstStyle>
          <a:p>
            <a:pPr>
              <a:defRPr/>
            </a:pPr>
            <a:fld id="{86A7F48E-8AFF-458A-BBD0-3307DC422063}" type="datetimeFigureOut">
              <a:rPr lang="zh-CN" altLang="en-US"/>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p:txBody>
          <a:bodyPr/>
          <a:lstStyle>
            <a:lvl1pPr>
              <a:defRPr/>
            </a:lvl1pPr>
          </a:lstStyle>
          <a:p>
            <a:pPr>
              <a:defRPr/>
            </a:pPr>
            <a:fld id="{D6367CB1-3981-4723-A24B-D6D289DBE9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26040" y="976745"/>
            <a:ext cx="1127760" cy="5200218"/>
          </a:xfrm>
        </p:spPr>
        <p:txBody>
          <a:bodyPr vert="eaVert"/>
          <a:lstStyle>
            <a:lvl1pPr>
              <a:defRPr>
                <a:solidFill>
                  <a:schemeClr val="accent1">
                    <a:lumMod val="75000"/>
                  </a:schemeClr>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976745"/>
            <a:ext cx="9265920" cy="520021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37FE2E7-4713-4FB6-97B7-EF12BB5C9F46}"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00125E0-DB22-4A94-B891-8448CE4FBFEA}"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36"/>
          <p:cNvGrpSpPr/>
          <p:nvPr/>
        </p:nvGrpSpPr>
        <p:grpSpPr bwMode="auto">
          <a:xfrm>
            <a:off x="-3175" y="-25400"/>
            <a:ext cx="12195175" cy="5160963"/>
            <a:chOff x="-3003" y="-25357"/>
            <a:chExt cx="12195003" cy="5160510"/>
          </a:xfrm>
        </p:grpSpPr>
        <p:sp>
          <p:nvSpPr>
            <p:cNvPr id="8" name="矩形 7"/>
            <p:cNvSpPr/>
            <p:nvPr/>
          </p:nvSpPr>
          <p:spPr>
            <a:xfrm>
              <a:off x="-3003" y="-25357"/>
              <a:ext cx="12190241" cy="339060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grpSp>
          <p:nvGrpSpPr>
            <p:cNvPr id="1033" name="组合 8"/>
            <p:cNvGrpSpPr/>
            <p:nvPr/>
          </p:nvGrpSpPr>
          <p:grpSpPr bwMode="auto">
            <a:xfrm>
              <a:off x="-3003" y="649776"/>
              <a:ext cx="12195003" cy="1365441"/>
              <a:chOff x="-3003" y="408837"/>
              <a:chExt cx="9261914" cy="1088268"/>
            </a:xfrm>
          </p:grpSpPr>
          <p:grpSp>
            <p:nvGrpSpPr>
              <p:cNvPr id="1035" name="组合 9"/>
              <p:cNvGrpSpPr/>
              <p:nvPr/>
            </p:nvGrpSpPr>
            <p:grpSpPr bwMode="auto">
              <a:xfrm>
                <a:off x="-3003" y="478752"/>
                <a:ext cx="2943359" cy="1000935"/>
                <a:chOff x="0" y="2084498"/>
                <a:chExt cx="9144000" cy="3109559"/>
              </a:xfrm>
            </p:grpSpPr>
            <p:sp>
              <p:nvSpPr>
                <p:cNvPr id="29" name="任意多边形 28"/>
                <p:cNvSpPr/>
                <p:nvPr/>
              </p:nvSpPr>
              <p:spPr>
                <a:xfrm>
                  <a:off x="0" y="2050775"/>
                  <a:ext cx="2674346" cy="2554729"/>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30" name="椭圆 29"/>
                <p:cNvSpPr/>
                <p:nvPr/>
              </p:nvSpPr>
              <p:spPr>
                <a:xfrm>
                  <a:off x="1430813" y="2459532"/>
                  <a:ext cx="2854134" cy="2735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31" name="椭圆 30"/>
                <p:cNvSpPr/>
                <p:nvPr/>
              </p:nvSpPr>
              <p:spPr>
                <a:xfrm>
                  <a:off x="3183745" y="2435950"/>
                  <a:ext cx="2857881" cy="2523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32" name="椭圆 31"/>
                <p:cNvSpPr/>
                <p:nvPr/>
              </p:nvSpPr>
              <p:spPr>
                <a:xfrm>
                  <a:off x="4966643" y="2121521"/>
                  <a:ext cx="2854134" cy="25547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33" name="任意多边形 32"/>
                <p:cNvSpPr/>
                <p:nvPr/>
              </p:nvSpPr>
              <p:spPr>
                <a:xfrm>
                  <a:off x="6367491" y="2530278"/>
                  <a:ext cx="2775478" cy="2527218"/>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grpSp>
          <p:grpSp>
            <p:nvGrpSpPr>
              <p:cNvPr id="1036" name="组合 10"/>
              <p:cNvGrpSpPr/>
              <p:nvPr/>
            </p:nvGrpSpPr>
            <p:grpSpPr bwMode="auto">
              <a:xfrm>
                <a:off x="2686050" y="496170"/>
                <a:ext cx="2943359" cy="1000935"/>
                <a:chOff x="0" y="2084498"/>
                <a:chExt cx="9144000" cy="3109559"/>
              </a:xfrm>
            </p:grpSpPr>
            <p:sp>
              <p:nvSpPr>
                <p:cNvPr id="24" name="任意多边形 23"/>
                <p:cNvSpPr/>
                <p:nvPr/>
              </p:nvSpPr>
              <p:spPr>
                <a:xfrm>
                  <a:off x="-1309" y="2083129"/>
                  <a:ext cx="2674346" cy="2523287"/>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25" name="椭圆 24"/>
                <p:cNvSpPr/>
                <p:nvPr/>
              </p:nvSpPr>
              <p:spPr>
                <a:xfrm>
                  <a:off x="1429503" y="2460443"/>
                  <a:ext cx="2854134" cy="2735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26" name="椭圆 25"/>
                <p:cNvSpPr/>
                <p:nvPr/>
              </p:nvSpPr>
              <p:spPr>
                <a:xfrm>
                  <a:off x="3186183" y="2436861"/>
                  <a:ext cx="2854134" cy="2523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27" name="椭圆 26"/>
                <p:cNvSpPr/>
                <p:nvPr/>
              </p:nvSpPr>
              <p:spPr>
                <a:xfrm>
                  <a:off x="4969080" y="2153875"/>
                  <a:ext cx="2854134" cy="2523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28" name="任意多边形 27"/>
                <p:cNvSpPr/>
                <p:nvPr/>
              </p:nvSpPr>
              <p:spPr>
                <a:xfrm>
                  <a:off x="6369928" y="2531189"/>
                  <a:ext cx="2775476" cy="2527218"/>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grpSp>
          <p:grpSp>
            <p:nvGrpSpPr>
              <p:cNvPr id="1037" name="组合 11"/>
              <p:cNvGrpSpPr/>
              <p:nvPr/>
            </p:nvGrpSpPr>
            <p:grpSpPr bwMode="auto">
              <a:xfrm>
                <a:off x="5368290" y="496170"/>
                <a:ext cx="2943359" cy="1000935"/>
                <a:chOff x="0" y="2084498"/>
                <a:chExt cx="9144000" cy="3109559"/>
              </a:xfrm>
            </p:grpSpPr>
            <p:sp>
              <p:nvSpPr>
                <p:cNvPr id="19" name="任意多边形 18"/>
                <p:cNvSpPr/>
                <p:nvPr/>
              </p:nvSpPr>
              <p:spPr>
                <a:xfrm>
                  <a:off x="-179" y="2083129"/>
                  <a:ext cx="2674346" cy="2523287"/>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20" name="椭圆 19"/>
                <p:cNvSpPr/>
                <p:nvPr/>
              </p:nvSpPr>
              <p:spPr>
                <a:xfrm>
                  <a:off x="1430633" y="2460443"/>
                  <a:ext cx="2854134" cy="2735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21" name="椭圆 20"/>
                <p:cNvSpPr/>
                <p:nvPr/>
              </p:nvSpPr>
              <p:spPr>
                <a:xfrm>
                  <a:off x="3183566" y="2436861"/>
                  <a:ext cx="2857879" cy="2523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22" name="椭圆 21"/>
                <p:cNvSpPr/>
                <p:nvPr/>
              </p:nvSpPr>
              <p:spPr>
                <a:xfrm>
                  <a:off x="4966464" y="2153875"/>
                  <a:ext cx="2854134" cy="2523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23" name="任意多边形 22"/>
                <p:cNvSpPr/>
                <p:nvPr/>
              </p:nvSpPr>
              <p:spPr>
                <a:xfrm>
                  <a:off x="6367312" y="2531189"/>
                  <a:ext cx="2775476" cy="2527218"/>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grpSp>
          <p:grpSp>
            <p:nvGrpSpPr>
              <p:cNvPr id="1038" name="组合 12"/>
              <p:cNvGrpSpPr/>
              <p:nvPr/>
            </p:nvGrpSpPr>
            <p:grpSpPr bwMode="auto">
              <a:xfrm>
                <a:off x="6315552" y="408837"/>
                <a:ext cx="2943359" cy="1000935"/>
                <a:chOff x="0" y="2084498"/>
                <a:chExt cx="9144000" cy="3109559"/>
              </a:xfrm>
            </p:grpSpPr>
            <p:sp>
              <p:nvSpPr>
                <p:cNvPr id="14" name="任意多边形 13"/>
                <p:cNvSpPr/>
                <p:nvPr/>
              </p:nvSpPr>
              <p:spPr>
                <a:xfrm>
                  <a:off x="1033" y="2083250"/>
                  <a:ext cx="2674346" cy="2523287"/>
                </a:xfrm>
                <a:custGeom>
                  <a:avLst/>
                  <a:gdLst>
                    <a:gd name="connsiteX0" fmla="*/ 1246338 w 2673708"/>
                    <a:gd name="connsiteY0" fmla="*/ 0 h 2522180"/>
                    <a:gd name="connsiteX1" fmla="*/ 2673708 w 2673708"/>
                    <a:gd name="connsiteY1" fmla="*/ 1261090 h 2522180"/>
                    <a:gd name="connsiteX2" fmla="*/ 1246338 w 2673708"/>
                    <a:gd name="connsiteY2" fmla="*/ 2522180 h 2522180"/>
                    <a:gd name="connsiteX3" fmla="*/ 62740 w 2673708"/>
                    <a:gd name="connsiteY3" fmla="*/ 1966178 h 2522180"/>
                    <a:gd name="connsiteX4" fmla="*/ 0 w 2673708"/>
                    <a:gd name="connsiteY4" fmla="*/ 1874935 h 2522180"/>
                    <a:gd name="connsiteX5" fmla="*/ 0 w 2673708"/>
                    <a:gd name="connsiteY5" fmla="*/ 647246 h 2522180"/>
                    <a:gd name="connsiteX6" fmla="*/ 62740 w 2673708"/>
                    <a:gd name="connsiteY6" fmla="*/ 556003 h 2522180"/>
                    <a:gd name="connsiteX7" fmla="*/ 1246338 w 267370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3708" h="2522180">
                      <a:moveTo>
                        <a:pt x="1246338" y="0"/>
                      </a:moveTo>
                      <a:cubicBezTo>
                        <a:pt x="2034653" y="0"/>
                        <a:pt x="2673708" y="564609"/>
                        <a:pt x="2673708" y="1261090"/>
                      </a:cubicBezTo>
                      <a:cubicBezTo>
                        <a:pt x="2673708" y="1957571"/>
                        <a:pt x="2034653" y="2522180"/>
                        <a:pt x="1246338" y="2522180"/>
                      </a:cubicBezTo>
                      <a:cubicBezTo>
                        <a:pt x="753641" y="2522180"/>
                        <a:pt x="319249" y="2301630"/>
                        <a:pt x="62740" y="1966178"/>
                      </a:cubicBezTo>
                      <a:lnTo>
                        <a:pt x="0" y="1874935"/>
                      </a:lnTo>
                      <a:lnTo>
                        <a:pt x="0" y="647246"/>
                      </a:lnTo>
                      <a:lnTo>
                        <a:pt x="62740" y="556003"/>
                      </a:lnTo>
                      <a:cubicBezTo>
                        <a:pt x="319249" y="220551"/>
                        <a:pt x="753641" y="0"/>
                        <a:pt x="124633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15" name="椭圆 14"/>
                <p:cNvSpPr/>
                <p:nvPr/>
              </p:nvSpPr>
              <p:spPr>
                <a:xfrm>
                  <a:off x="1431846" y="2460564"/>
                  <a:ext cx="2854134" cy="27669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16" name="椭圆 15"/>
                <p:cNvSpPr/>
                <p:nvPr/>
              </p:nvSpPr>
              <p:spPr>
                <a:xfrm>
                  <a:off x="3184779" y="2436982"/>
                  <a:ext cx="2857879" cy="2523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17" name="椭圆 16"/>
                <p:cNvSpPr/>
                <p:nvPr/>
              </p:nvSpPr>
              <p:spPr>
                <a:xfrm>
                  <a:off x="4967676" y="2153997"/>
                  <a:ext cx="2854134" cy="2523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sp>
              <p:nvSpPr>
                <p:cNvPr id="18" name="任意多边形 17"/>
                <p:cNvSpPr/>
                <p:nvPr/>
              </p:nvSpPr>
              <p:spPr>
                <a:xfrm>
                  <a:off x="6368524" y="2531310"/>
                  <a:ext cx="2775476" cy="2527216"/>
                </a:xfrm>
                <a:custGeom>
                  <a:avLst/>
                  <a:gdLst>
                    <a:gd name="connsiteX0" fmla="*/ 1427370 w 2775758"/>
                    <a:gd name="connsiteY0" fmla="*/ 0 h 2522180"/>
                    <a:gd name="connsiteX1" fmla="*/ 2742570 w 2775758"/>
                    <a:gd name="connsiteY1" fmla="*/ 770217 h 2522180"/>
                    <a:gd name="connsiteX2" fmla="*/ 2775758 w 2775758"/>
                    <a:gd name="connsiteY2" fmla="*/ 850330 h 2522180"/>
                    <a:gd name="connsiteX3" fmla="*/ 2775758 w 2775758"/>
                    <a:gd name="connsiteY3" fmla="*/ 1671851 h 2522180"/>
                    <a:gd name="connsiteX4" fmla="*/ 2742570 w 2775758"/>
                    <a:gd name="connsiteY4" fmla="*/ 1751964 h 2522180"/>
                    <a:gd name="connsiteX5" fmla="*/ 1427370 w 2775758"/>
                    <a:gd name="connsiteY5" fmla="*/ 2522180 h 2522180"/>
                    <a:gd name="connsiteX6" fmla="*/ 0 w 2775758"/>
                    <a:gd name="connsiteY6" fmla="*/ 1261090 h 2522180"/>
                    <a:gd name="connsiteX7" fmla="*/ 1427370 w 2775758"/>
                    <a:gd name="connsiteY7" fmla="*/ 0 h 252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5758" h="2522180">
                      <a:moveTo>
                        <a:pt x="1427370" y="0"/>
                      </a:moveTo>
                      <a:cubicBezTo>
                        <a:pt x="2018607" y="0"/>
                        <a:pt x="2525884" y="317593"/>
                        <a:pt x="2742570" y="770217"/>
                      </a:cubicBezTo>
                      <a:lnTo>
                        <a:pt x="2775758" y="850330"/>
                      </a:lnTo>
                      <a:lnTo>
                        <a:pt x="2775758" y="1671851"/>
                      </a:lnTo>
                      <a:lnTo>
                        <a:pt x="2742570" y="1751964"/>
                      </a:lnTo>
                      <a:cubicBezTo>
                        <a:pt x="2525884" y="2204588"/>
                        <a:pt x="2018607" y="2522180"/>
                        <a:pt x="1427370" y="2522180"/>
                      </a:cubicBezTo>
                      <a:cubicBezTo>
                        <a:pt x="639055" y="2522180"/>
                        <a:pt x="0" y="1957571"/>
                        <a:pt x="0" y="1261090"/>
                      </a:cubicBezTo>
                      <a:cubicBezTo>
                        <a:pt x="0" y="564609"/>
                        <a:pt x="639055" y="0"/>
                        <a:pt x="1427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grpSp>
        </p:grpSp>
        <p:sp>
          <p:nvSpPr>
            <p:cNvPr id="34" name="矩形 33"/>
            <p:cNvSpPr/>
            <p:nvPr/>
          </p:nvSpPr>
          <p:spPr>
            <a:xfrm>
              <a:off x="1760" y="1019126"/>
              <a:ext cx="12190240" cy="411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endParaRPr lang="zh-CN" altLang="en-US" sz="1800"/>
            </a:p>
          </p:txBody>
        </p:sp>
      </p:grpSp>
      <p:sp>
        <p:nvSpPr>
          <p:cNvPr id="1027" name="Title Placeholder 1"/>
          <p:cNvSpPr>
            <a:spLocks noGrp="1"/>
          </p:cNvSpPr>
          <p:nvPr>
            <p:ph type="title"/>
            <p:custDataLst>
              <p:tags r:id="rId12"/>
            </p:custDataLst>
          </p:nvPr>
        </p:nvSpPr>
        <p:spPr bwMode="auto">
          <a:xfrm>
            <a:off x="838200" y="55563"/>
            <a:ext cx="10515600" cy="72707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8" name="Text Placeholder 2"/>
          <p:cNvSpPr>
            <a:spLocks noGrp="1"/>
          </p:cNvSpPr>
          <p:nvPr>
            <p:ph type="body" idx="1"/>
            <p:custDataLst>
              <p:tags r:id="rId13"/>
            </p:custDataLst>
          </p:nvPr>
        </p:nvSpPr>
        <p:spPr bwMode="auto">
          <a:xfrm>
            <a:off x="838200" y="1065213"/>
            <a:ext cx="10515600" cy="511175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fontAlgn="auto">
              <a:spcBef>
                <a:spcPts val="0"/>
              </a:spcBef>
              <a:spcAft>
                <a:spcPts val="0"/>
              </a:spcAft>
              <a:defRPr sz="1800">
                <a:solidFill>
                  <a:schemeClr val="tx1">
                    <a:tint val="75000"/>
                  </a:schemeClr>
                </a:solidFill>
                <a:latin typeface="+mn-lt"/>
                <a:ea typeface="+mn-ea"/>
              </a:defRPr>
            </a:lvl1pPr>
          </a:lstStyle>
          <a:p>
            <a:pPr>
              <a:defRPr/>
            </a:pPr>
            <a:fld id="{1D1A8D8C-40B9-4CE8-9119-78035844B850}" type="datetimeFigureOut">
              <a:rPr lang="zh-CN" altLang="en-US"/>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fontAlgn="auto">
              <a:spcBef>
                <a:spcPts val="0"/>
              </a:spcBef>
              <a:spcAft>
                <a:spcPts val="0"/>
              </a:spcAft>
              <a:defRPr sz="18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fontAlgn="auto">
              <a:spcBef>
                <a:spcPts val="0"/>
              </a:spcBef>
              <a:spcAft>
                <a:spcPts val="0"/>
              </a:spcAft>
              <a:defRPr sz="1800">
                <a:solidFill>
                  <a:schemeClr val="tx1">
                    <a:tint val="75000"/>
                  </a:schemeClr>
                </a:solidFill>
                <a:latin typeface="+mn-lt"/>
                <a:ea typeface="+mn-ea"/>
              </a:defRPr>
            </a:lvl1pPr>
          </a:lstStyle>
          <a:p>
            <a:pPr>
              <a:defRPr/>
            </a:pPr>
            <a:fld id="{FE4A226C-C8FA-404A-BEE6-14DC336288C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lnSpc>
          <a:spcPct val="90000"/>
        </a:lnSpc>
        <a:spcBef>
          <a:spcPts val="1000"/>
        </a:spcBef>
        <a:spcAft>
          <a:spcPct val="0"/>
        </a:spcAft>
        <a:buClr>
          <a:schemeClr val="accent1"/>
        </a:buClr>
        <a:buFont typeface="Webdings" panose="05030102010509060703" pitchFamily="18" charset="2"/>
        <a:buChar char="×"/>
        <a:defRPr sz="2400" kern="1200">
          <a:solidFill>
            <a:schemeClr val="accent1"/>
          </a:solidFill>
          <a:latin typeface="+mn-lt"/>
          <a:ea typeface="+mn-ea"/>
          <a:cs typeface="+mn-cs"/>
        </a:defRPr>
      </a:lvl1pPr>
      <a:lvl2pPr marL="800100" indent="-342900" algn="l"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mn-lt"/>
          <a:ea typeface="+mn-ea"/>
          <a:cs typeface="+mn-cs"/>
        </a:defRPr>
      </a:lvl2pPr>
      <a:lvl3pPr marL="1200150" indent="-285750" algn="l" rtl="0" eaLnBrk="0" fontAlgn="base" hangingPunct="0">
        <a:lnSpc>
          <a:spcPct val="90000"/>
        </a:lnSpc>
        <a:spcBef>
          <a:spcPts val="500"/>
        </a:spcBef>
        <a:spcAft>
          <a:spcPct val="0"/>
        </a:spcAft>
        <a:buFont typeface="Arial" panose="020B0604020202020204" pitchFamily="34" charset="0"/>
        <a:buChar char="•"/>
        <a:defRPr kern="1200">
          <a:solidFill>
            <a:schemeClr val="accent1"/>
          </a:solidFill>
          <a:latin typeface="+mn-lt"/>
          <a:ea typeface="+mn-ea"/>
          <a:cs typeface="+mn-cs"/>
        </a:defRPr>
      </a:lvl3pPr>
      <a:lvl4pPr marL="1657350" indent="-285750" algn="l" rtl="0" eaLnBrk="0" fontAlgn="base" hangingPunct="0">
        <a:lnSpc>
          <a:spcPct val="90000"/>
        </a:lnSpc>
        <a:spcBef>
          <a:spcPts val="500"/>
        </a:spcBef>
        <a:spcAft>
          <a:spcPct val="0"/>
        </a:spcAft>
        <a:buFont typeface="Arial" panose="020B0604020202020204" pitchFamily="34" charset="0"/>
        <a:buChar char="•"/>
        <a:defRPr kern="1200">
          <a:solidFill>
            <a:schemeClr val="accent1"/>
          </a:solidFill>
          <a:latin typeface="+mn-lt"/>
          <a:ea typeface="+mn-ea"/>
          <a:cs typeface="+mn-cs"/>
        </a:defRPr>
      </a:lvl4pPr>
      <a:lvl5pPr marL="2114550" indent="-285750" algn="l" rtl="0" eaLnBrk="0" fontAlgn="base" hangingPunct="0">
        <a:lnSpc>
          <a:spcPct val="90000"/>
        </a:lnSpc>
        <a:spcBef>
          <a:spcPts val="500"/>
        </a:spcBef>
        <a:spcAft>
          <a:spcPct val="0"/>
        </a:spcAft>
        <a:buFont typeface="Arial" panose="020B0604020202020204" pitchFamily="34" charset="0"/>
        <a:buChar char="•"/>
        <a:defRPr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3"/>
          <p:cNvSpPr>
            <a:spLocks noGrp="1"/>
          </p:cNvSpPr>
          <p:nvPr>
            <p:custDataLst>
              <p:tags r:id="rId1"/>
            </p:custDataLst>
          </p:nvPr>
        </p:nvSpPr>
        <p:spPr bwMode="auto">
          <a:xfrm>
            <a:off x="595313" y="2190750"/>
            <a:ext cx="10279062" cy="1670050"/>
          </a:xfrm>
          <a:prstGeom prst="rect">
            <a:avLst/>
          </a:prstGeom>
          <a:noFill/>
          <a:ln w="9525">
            <a:noFill/>
            <a:miter lim="800000"/>
          </a:ln>
        </p:spPr>
        <p:txBody>
          <a:bodyPr anchor="b"/>
          <a:lstStyle/>
          <a:p>
            <a:pPr algn="ctr">
              <a:lnSpc>
                <a:spcPct val="90000"/>
              </a:lnSpc>
            </a:pPr>
            <a:r>
              <a:rPr lang="en-US" altLang="zh-CN" sz="6000" b="1">
                <a:solidFill>
                  <a:srgbClr val="227577"/>
                </a:solidFill>
                <a:ea typeface="黑体" panose="02010609060101010101" pitchFamily="49" charset="-122"/>
              </a:rPr>
              <a:t>HTML5</a:t>
            </a:r>
            <a:endParaRPr lang="en-US" altLang="zh-CN" sz="6000" b="1">
              <a:solidFill>
                <a:srgbClr val="227577"/>
              </a:solidFill>
              <a:ea typeface="黑体" panose="02010609060101010101" pitchFamily="49" charset="-122"/>
            </a:endParaRPr>
          </a:p>
          <a:p>
            <a:pPr algn="ctr">
              <a:lnSpc>
                <a:spcPct val="90000"/>
              </a:lnSpc>
            </a:pPr>
            <a:r>
              <a:rPr lang="en-US" altLang="zh-CN" sz="4000" b="1">
                <a:solidFill>
                  <a:srgbClr val="227577"/>
                </a:solidFill>
                <a:ea typeface="黑体" panose="02010609060101010101" pitchFamily="49" charset="-122"/>
              </a:rPr>
              <a:t>-----</a:t>
            </a:r>
            <a:r>
              <a:rPr lang="zh-CN" altLang="zh-CN" sz="4000" b="1">
                <a:solidFill>
                  <a:srgbClr val="227577"/>
                </a:solidFill>
                <a:ea typeface="黑体" panose="02010609060101010101" pitchFamily="49" charset="-122"/>
              </a:rPr>
              <a:t>视频、音频</a:t>
            </a:r>
            <a:endParaRPr lang="zh-CN" altLang="zh-CN" sz="4000" b="1">
              <a:solidFill>
                <a:srgbClr val="227577"/>
              </a:solidFill>
              <a:ea typeface="黑体" panose="02010609060101010101" pitchFamily="49"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4"/>
          <p:cNvSpPr txBox="1">
            <a:spLocks noChangeArrowheads="1"/>
          </p:cNvSpPr>
          <p:nvPr/>
        </p:nvSpPr>
        <p:spPr bwMode="auto">
          <a:xfrm>
            <a:off x="2087563" y="595313"/>
            <a:ext cx="3778250" cy="369887"/>
          </a:xfrm>
          <a:prstGeom prst="rect">
            <a:avLst/>
          </a:prstGeom>
          <a:noFill/>
          <a:ln w="9525">
            <a:noFill/>
            <a:miter lim="800000"/>
          </a:ln>
        </p:spPr>
        <p:txBody>
          <a:bodyPr>
            <a:spAutoFit/>
          </a:bodyPr>
          <a:lstStyle/>
          <a:p>
            <a:r>
              <a:rPr lang="en-US" altLang="zh-CN" sz="1800">
                <a:latin typeface="等线"/>
                <a:ea typeface="等线"/>
                <a:cs typeface="等线"/>
              </a:rPr>
              <a:t>Video</a:t>
            </a:r>
            <a:r>
              <a:rPr lang="zh-CN" altLang="en-US" sz="1800">
                <a:latin typeface="等线"/>
                <a:ea typeface="等线"/>
                <a:cs typeface="等线"/>
              </a:rPr>
              <a:t>的</a:t>
            </a:r>
            <a:r>
              <a:rPr lang="en-US" altLang="zh-CN" sz="1800">
                <a:latin typeface="等线"/>
                <a:ea typeface="等线"/>
                <a:cs typeface="等线"/>
              </a:rPr>
              <a:t>API</a:t>
            </a:r>
            <a:r>
              <a:rPr lang="zh-CN" altLang="en-US" sz="1800">
                <a:latin typeface="等线"/>
                <a:ea typeface="等线"/>
                <a:cs typeface="等线"/>
              </a:rPr>
              <a:t>属性</a:t>
            </a:r>
            <a:endParaRPr lang="zh-CN" altLang="en-US" sz="1800">
              <a:latin typeface="等线"/>
              <a:ea typeface="等线"/>
              <a:cs typeface="等线"/>
            </a:endParaRPr>
          </a:p>
        </p:txBody>
      </p:sp>
      <p:sp>
        <p:nvSpPr>
          <p:cNvPr id="6" name="矩形 5"/>
          <p:cNvSpPr/>
          <p:nvPr/>
        </p:nvSpPr>
        <p:spPr>
          <a:xfrm>
            <a:off x="1644650" y="619125"/>
            <a:ext cx="322263" cy="322263"/>
          </a:xfrm>
          <a:prstGeom prst="rect">
            <a:avLst/>
          </a:prstGeom>
          <a:solidFill>
            <a:srgbClr val="1DB5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aphicFrame>
        <p:nvGraphicFramePr>
          <p:cNvPr id="10" name="表格 9"/>
          <p:cNvGraphicFramePr>
            <a:graphicFrameLocks noGrp="1"/>
          </p:cNvGraphicFramePr>
          <p:nvPr/>
        </p:nvGraphicFramePr>
        <p:xfrm>
          <a:off x="1724025" y="1428750"/>
          <a:ext cx="7561263" cy="4293870"/>
        </p:xfrm>
        <a:graphic>
          <a:graphicData uri="http://schemas.openxmlformats.org/drawingml/2006/table">
            <a:tbl>
              <a:tblPr/>
              <a:tblGrid>
                <a:gridCol w="1947863"/>
                <a:gridCol w="5613400"/>
              </a:tblGrid>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属性</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说明</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audioTracks</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返回可用的音轨列表（</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MultipleTrackList</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对象）</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autoplay</a:t>
                      </a:r>
                      <a:endPar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媒体加载后自动播放</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buffered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返回缓冲部件的时间范围</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(TimeRanges</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对象</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controller</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返回当前的媒体控制器（</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MediaController</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对象）</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controls</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显示播控控件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crossOrigin</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CORS</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设置</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chemeClr val="accent1"/>
                          </a:solidFill>
                          <a:effectLst/>
                          <a:latin typeface="Arial" panose="020B0604020202020204" pitchFamily="34" charset="0"/>
                          <a:ea typeface="黑体" panose="02010609060101010101" pitchFamily="49" charset="-122"/>
                        </a:rPr>
                        <a:t>currentSrc</a:t>
                      </a:r>
                      <a:endParaRPr kumimoji="0" lang="en-US" altLang="zh-CN" sz="1600" b="0" i="0" u="none" strike="noStrike" cap="none" normalizeH="0" baseline="0" smtClean="0">
                        <a:ln>
                          <a:noFill/>
                        </a:ln>
                        <a:solidFill>
                          <a:schemeClr val="accent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返回当前媒体的</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URL</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currentTime</a:t>
                      </a:r>
                      <a:endPar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当前播放的时间，单位秒 </a:t>
                      </a: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a:t>
                      </a:r>
                      <a:r>
                        <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快进快退</a:t>
                      </a: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10</a:t>
                      </a:r>
                      <a:r>
                        <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秒</a:t>
                      </a: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a:t>
                      </a:r>
                      <a:endPar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defaultMuted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缺省是否静音</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defaultPlaybackRate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播控的缺省倍速</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4"/>
          <p:cNvSpPr txBox="1">
            <a:spLocks noChangeArrowheads="1"/>
          </p:cNvSpPr>
          <p:nvPr/>
        </p:nvSpPr>
        <p:spPr bwMode="auto">
          <a:xfrm>
            <a:off x="2087563" y="595313"/>
            <a:ext cx="3778250" cy="369887"/>
          </a:xfrm>
          <a:prstGeom prst="rect">
            <a:avLst/>
          </a:prstGeom>
          <a:noFill/>
          <a:ln w="9525">
            <a:noFill/>
            <a:miter lim="800000"/>
          </a:ln>
        </p:spPr>
        <p:txBody>
          <a:bodyPr>
            <a:spAutoFit/>
          </a:bodyPr>
          <a:lstStyle/>
          <a:p>
            <a:r>
              <a:rPr lang="en-US" altLang="zh-CN" sz="1800">
                <a:latin typeface="等线"/>
                <a:ea typeface="等线"/>
                <a:cs typeface="等线"/>
              </a:rPr>
              <a:t>Video</a:t>
            </a:r>
            <a:r>
              <a:rPr lang="zh-CN" altLang="en-US" sz="1800">
                <a:latin typeface="等线"/>
                <a:ea typeface="等线"/>
                <a:cs typeface="等线"/>
              </a:rPr>
              <a:t>的</a:t>
            </a:r>
            <a:r>
              <a:rPr lang="en-US" altLang="zh-CN" sz="1800">
                <a:latin typeface="等线"/>
                <a:ea typeface="等线"/>
                <a:cs typeface="等线"/>
              </a:rPr>
              <a:t>API</a:t>
            </a:r>
            <a:r>
              <a:rPr lang="zh-CN" altLang="en-US" sz="1800">
                <a:latin typeface="等线"/>
                <a:ea typeface="等线"/>
                <a:cs typeface="等线"/>
              </a:rPr>
              <a:t>属性</a:t>
            </a:r>
            <a:endParaRPr lang="zh-CN" altLang="en-US" sz="1800">
              <a:latin typeface="等线"/>
              <a:ea typeface="等线"/>
              <a:cs typeface="等线"/>
            </a:endParaRPr>
          </a:p>
        </p:txBody>
      </p:sp>
      <p:sp>
        <p:nvSpPr>
          <p:cNvPr id="6" name="矩形 5"/>
          <p:cNvSpPr/>
          <p:nvPr/>
        </p:nvSpPr>
        <p:spPr>
          <a:xfrm>
            <a:off x="1644650" y="619125"/>
            <a:ext cx="322263" cy="322263"/>
          </a:xfrm>
          <a:prstGeom prst="rect">
            <a:avLst/>
          </a:prstGeom>
          <a:solidFill>
            <a:srgbClr val="1DB5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aphicFrame>
        <p:nvGraphicFramePr>
          <p:cNvPr id="32822" name="Group 54"/>
          <p:cNvGraphicFramePr>
            <a:graphicFrameLocks noGrp="1"/>
          </p:cNvGraphicFramePr>
          <p:nvPr>
            <p:ph idx="4294967295"/>
          </p:nvPr>
        </p:nvGraphicFramePr>
        <p:xfrm>
          <a:off x="1727200" y="1295400"/>
          <a:ext cx="7632700" cy="5572125"/>
        </p:xfrm>
        <a:graphic>
          <a:graphicData uri="http://schemas.openxmlformats.org/drawingml/2006/table">
            <a:tbl>
              <a:tblPr/>
              <a:tblGrid>
                <a:gridCol w="2027238"/>
                <a:gridCol w="5605462"/>
              </a:tblGrid>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属性</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说明</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duration</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返回媒体的播放总时长，单位秒</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ended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返回当前播放是否结束标志</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error</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返回当前播放的错误状态</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initialTime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返回初始播放的位置</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loop</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是否循环播放</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mediaGroup</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当前音视频所属媒体组 </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用来链接多个音视频标签</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muted</a:t>
                      </a:r>
                      <a:endPar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是否静音</a:t>
                      </a:r>
                      <a:endPar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networkState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返回当前网络状态</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paused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是否暂停</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playbackRate</a:t>
                      </a:r>
                      <a:endPar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播放的倍速</a:t>
                      </a:r>
                      <a:r>
                        <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t>
                      </a: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加速、减速播放</a:t>
                      </a:r>
                      <a:r>
                        <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t>
                      </a: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played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当前播放部件已经播放的时间范围</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(TimeRanges</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对象</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preload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页面加载时是否同时加载音视频</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readyState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返回当前的准备状态</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seekable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返回当前可跳转部件的时间范围</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(TimeRanges</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对象</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4"/>
          <p:cNvSpPr txBox="1">
            <a:spLocks noChangeArrowheads="1"/>
          </p:cNvSpPr>
          <p:nvPr/>
        </p:nvSpPr>
        <p:spPr bwMode="auto">
          <a:xfrm>
            <a:off x="2087563" y="595313"/>
            <a:ext cx="3778250" cy="369887"/>
          </a:xfrm>
          <a:prstGeom prst="rect">
            <a:avLst/>
          </a:prstGeom>
          <a:noFill/>
          <a:ln w="9525">
            <a:noFill/>
            <a:miter lim="800000"/>
          </a:ln>
        </p:spPr>
        <p:txBody>
          <a:bodyPr>
            <a:spAutoFit/>
          </a:bodyPr>
          <a:lstStyle/>
          <a:p>
            <a:r>
              <a:rPr lang="en-US" altLang="zh-CN" sz="1800">
                <a:latin typeface="等线"/>
                <a:ea typeface="等线"/>
                <a:cs typeface="等线"/>
              </a:rPr>
              <a:t>Video</a:t>
            </a:r>
            <a:r>
              <a:rPr lang="zh-CN" altLang="en-US" sz="1800">
                <a:latin typeface="等线"/>
                <a:ea typeface="等线"/>
                <a:cs typeface="等线"/>
              </a:rPr>
              <a:t>的</a:t>
            </a:r>
            <a:r>
              <a:rPr lang="en-US" altLang="zh-CN" sz="1800">
                <a:latin typeface="等线"/>
                <a:ea typeface="等线"/>
                <a:cs typeface="等线"/>
              </a:rPr>
              <a:t>API</a:t>
            </a:r>
            <a:r>
              <a:rPr lang="zh-CN" altLang="en-US" sz="1800">
                <a:latin typeface="等线"/>
                <a:ea typeface="等线"/>
                <a:cs typeface="等线"/>
              </a:rPr>
              <a:t>属性</a:t>
            </a:r>
            <a:endParaRPr lang="zh-CN" altLang="en-US" sz="1800">
              <a:latin typeface="等线"/>
              <a:ea typeface="等线"/>
              <a:cs typeface="等线"/>
            </a:endParaRPr>
          </a:p>
        </p:txBody>
      </p:sp>
      <p:sp>
        <p:nvSpPr>
          <p:cNvPr id="6" name="矩形 5"/>
          <p:cNvSpPr/>
          <p:nvPr/>
        </p:nvSpPr>
        <p:spPr>
          <a:xfrm>
            <a:off x="1644650" y="619125"/>
            <a:ext cx="322263" cy="322263"/>
          </a:xfrm>
          <a:prstGeom prst="rect">
            <a:avLst/>
          </a:prstGeom>
          <a:solidFill>
            <a:srgbClr val="1DB5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aphicFrame>
        <p:nvGraphicFramePr>
          <p:cNvPr id="8" name="表格 7"/>
          <p:cNvGraphicFramePr>
            <a:graphicFrameLocks noGrp="1"/>
          </p:cNvGraphicFramePr>
          <p:nvPr/>
        </p:nvGraphicFramePr>
        <p:xfrm>
          <a:off x="1714500" y="1600200"/>
          <a:ext cx="7656513" cy="2600325"/>
        </p:xfrm>
        <a:graphic>
          <a:graphicData uri="http://schemas.openxmlformats.org/drawingml/2006/table">
            <a:tbl>
              <a:tblPr/>
              <a:tblGrid>
                <a:gridCol w="2030413"/>
                <a:gridCol w="5626100"/>
              </a:tblGrid>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属性</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说明</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seeking</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返回用户是否做了跳转操作</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src</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当前音视频源的</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URL</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startOffsetTime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返回当前的时间偏移</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(Date</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对象</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textTracks</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返回可用的文本轨迹</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(TextTrackList</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对象</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videoTracks</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返回可用的视频轨迹</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(VideoTrackList</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对象</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volume</a:t>
                      </a:r>
                      <a:endPar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音量值</a:t>
                      </a:r>
                      <a:endPar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4"/>
          <p:cNvSpPr txBox="1">
            <a:spLocks noChangeArrowheads="1"/>
          </p:cNvSpPr>
          <p:nvPr/>
        </p:nvSpPr>
        <p:spPr bwMode="auto">
          <a:xfrm>
            <a:off x="2087563" y="595313"/>
            <a:ext cx="3778250" cy="369887"/>
          </a:xfrm>
          <a:prstGeom prst="rect">
            <a:avLst/>
          </a:prstGeom>
          <a:noFill/>
          <a:ln w="9525">
            <a:noFill/>
            <a:miter lim="800000"/>
          </a:ln>
        </p:spPr>
        <p:txBody>
          <a:bodyPr>
            <a:spAutoFit/>
          </a:bodyPr>
          <a:lstStyle/>
          <a:p>
            <a:r>
              <a:rPr lang="en-US" altLang="zh-CN" sz="1800">
                <a:latin typeface="等线"/>
                <a:ea typeface="等线"/>
                <a:cs typeface="等线"/>
              </a:rPr>
              <a:t>Video</a:t>
            </a:r>
            <a:r>
              <a:rPr lang="zh-CN" altLang="en-US" sz="1800">
                <a:latin typeface="等线"/>
                <a:ea typeface="等线"/>
                <a:cs typeface="等线"/>
              </a:rPr>
              <a:t>的事件</a:t>
            </a:r>
            <a:endParaRPr lang="zh-CN" altLang="en-US" sz="1800">
              <a:latin typeface="等线"/>
              <a:ea typeface="等线"/>
              <a:cs typeface="等线"/>
            </a:endParaRPr>
          </a:p>
        </p:txBody>
      </p:sp>
      <p:sp>
        <p:nvSpPr>
          <p:cNvPr id="6" name="矩形 5"/>
          <p:cNvSpPr/>
          <p:nvPr/>
        </p:nvSpPr>
        <p:spPr>
          <a:xfrm>
            <a:off x="1644650" y="619125"/>
            <a:ext cx="322263" cy="322263"/>
          </a:xfrm>
          <a:prstGeom prst="rect">
            <a:avLst/>
          </a:prstGeom>
          <a:solidFill>
            <a:srgbClr val="1DB5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aphicFrame>
        <p:nvGraphicFramePr>
          <p:cNvPr id="5" name="表格 4"/>
          <p:cNvGraphicFramePr>
            <a:graphicFrameLocks noGrp="1"/>
          </p:cNvGraphicFramePr>
          <p:nvPr/>
        </p:nvGraphicFramePr>
        <p:xfrm>
          <a:off x="1684338" y="1368425"/>
          <a:ext cx="7921625" cy="4293870"/>
        </p:xfrm>
        <a:graphic>
          <a:graphicData uri="http://schemas.openxmlformats.org/drawingml/2006/table">
            <a:tbl>
              <a:tblPr/>
              <a:tblGrid>
                <a:gridCol w="2232025"/>
                <a:gridCol w="5689600"/>
              </a:tblGrid>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事件</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描述</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abort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当音视频加载被异常终止时产生该事件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canplay</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当浏览器可以开始播放该音视频时产生该事件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canplaythrough</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当浏览器可以开始播放该音视频到结束而无需因缓冲而停止时产生该事件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durationchange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当媒体的总时长改变时产生该事件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emptied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当前播放列表为空时产生该事件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ended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当前播放列表结束时产生该事件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error</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当加载媒体发生错误时产生该事件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loadeddata</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当加载媒体数据时产生该事件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loadedmetadata</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当收到总时长，分辨率和字轨等</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metadata</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loadstart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当开始查找媒体数据时产生该事件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4"/>
          <p:cNvSpPr txBox="1">
            <a:spLocks noChangeArrowheads="1"/>
          </p:cNvSpPr>
          <p:nvPr/>
        </p:nvSpPr>
        <p:spPr bwMode="auto">
          <a:xfrm>
            <a:off x="2087563" y="595313"/>
            <a:ext cx="3778250" cy="369887"/>
          </a:xfrm>
          <a:prstGeom prst="rect">
            <a:avLst/>
          </a:prstGeom>
          <a:noFill/>
          <a:ln w="9525">
            <a:noFill/>
            <a:miter lim="800000"/>
          </a:ln>
        </p:spPr>
        <p:txBody>
          <a:bodyPr>
            <a:spAutoFit/>
          </a:bodyPr>
          <a:lstStyle/>
          <a:p>
            <a:r>
              <a:rPr lang="en-US" altLang="zh-CN" sz="1800">
                <a:latin typeface="等线"/>
                <a:ea typeface="等线"/>
                <a:cs typeface="等线"/>
              </a:rPr>
              <a:t>Video</a:t>
            </a:r>
            <a:r>
              <a:rPr lang="zh-CN" altLang="en-US" sz="1800">
                <a:latin typeface="等线"/>
                <a:ea typeface="等线"/>
                <a:cs typeface="等线"/>
              </a:rPr>
              <a:t>的事件</a:t>
            </a:r>
            <a:endParaRPr lang="zh-CN" altLang="en-US" sz="1800">
              <a:latin typeface="等线"/>
              <a:ea typeface="等线"/>
              <a:cs typeface="等线"/>
            </a:endParaRPr>
          </a:p>
        </p:txBody>
      </p:sp>
      <p:sp>
        <p:nvSpPr>
          <p:cNvPr id="6" name="矩形 5"/>
          <p:cNvSpPr/>
          <p:nvPr/>
        </p:nvSpPr>
        <p:spPr>
          <a:xfrm>
            <a:off x="1644650" y="619125"/>
            <a:ext cx="322263" cy="322263"/>
          </a:xfrm>
          <a:prstGeom prst="rect">
            <a:avLst/>
          </a:prstGeom>
          <a:solidFill>
            <a:srgbClr val="1DB5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aphicFrame>
        <p:nvGraphicFramePr>
          <p:cNvPr id="7" name="表格 6"/>
          <p:cNvGraphicFramePr>
            <a:graphicFrameLocks noGrp="1"/>
          </p:cNvGraphicFramePr>
          <p:nvPr/>
        </p:nvGraphicFramePr>
        <p:xfrm>
          <a:off x="684213" y="1196975"/>
          <a:ext cx="7920037" cy="5036820"/>
        </p:xfrm>
        <a:graphic>
          <a:graphicData uri="http://schemas.openxmlformats.org/drawingml/2006/table">
            <a:tbl>
              <a:tblPr/>
              <a:tblGrid>
                <a:gridCol w="2303462"/>
                <a:gridCol w="5616575"/>
              </a:tblGrid>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事件</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描述</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pause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当媒体暂停时产生该事件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play</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当媒体播放时产生该事件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playing</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当媒体从因缓冲而引起的暂停和停止恢复到播放时产生该事件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progress</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当获取到媒体数据时产生该事件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ratechange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当播放倍数改变时产生该事件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seeked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当用户完成跳转时产生该事件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seeking</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当用户正执行跳转时操作的时候产生该事件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stalled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当试图获取媒体数据，但数据还不可用时产生该事件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suspend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当获取不到数据时产生该事件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timeupdate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当前播放位置发生改变时产生该事件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volumechange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当前音量发生改变时产生该事件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waiting</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当视频因缓冲下一帧而停止时产生该事件</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
          <p:cNvSpPr txBox="1">
            <a:spLocks noChangeArrowheads="1"/>
          </p:cNvSpPr>
          <p:nvPr/>
        </p:nvSpPr>
        <p:spPr bwMode="auto">
          <a:xfrm>
            <a:off x="862013" y="385763"/>
            <a:ext cx="4533613" cy="461665"/>
          </a:xfrm>
          <a:prstGeom prst="rect">
            <a:avLst/>
          </a:prstGeom>
          <a:noFill/>
          <a:ln w="9525">
            <a:noFill/>
            <a:miter lim="800000"/>
          </a:ln>
        </p:spPr>
        <p:txBody>
          <a:bodyPr wrap="none">
            <a:spAutoFit/>
          </a:bodyPr>
          <a:lstStyle/>
          <a:p>
            <a:r>
              <a:rPr lang="zh-CN" altLang="en-US" dirty="0">
                <a:solidFill>
                  <a:schemeClr val="bg1"/>
                </a:solidFill>
                <a:latin typeface="微软雅黑" panose="020B0503020204020204" pitchFamily="34" charset="-122"/>
                <a:sym typeface="+mn-ea"/>
              </a:rPr>
              <a:t>传统视频播放代码 </a:t>
            </a:r>
            <a:r>
              <a:rPr lang="zh-CN" altLang="en-US" dirty="0" smtClean="0">
                <a:solidFill>
                  <a:schemeClr val="bg1"/>
                </a:solidFill>
                <a:latin typeface="微软雅黑" panose="020B0503020204020204" pitchFamily="34" charset="-122"/>
                <a:sym typeface="+mn-ea"/>
              </a:rPr>
              <a:t>（</a:t>
            </a:r>
            <a:r>
              <a:rPr lang="en-US" altLang="zh-CN" dirty="0" smtClean="0">
                <a:solidFill>
                  <a:schemeClr val="bg1"/>
                </a:solidFill>
                <a:latin typeface="微软雅黑" panose="020B0503020204020204" pitchFamily="34" charset="-122"/>
                <a:sym typeface="+mn-ea"/>
              </a:rPr>
              <a:t>ie</a:t>
            </a:r>
            <a:r>
              <a:rPr lang="zh-CN" altLang="en-US" dirty="0" smtClean="0">
                <a:solidFill>
                  <a:schemeClr val="bg1"/>
                </a:solidFill>
                <a:latin typeface="微软雅黑" panose="020B0503020204020204" pitchFamily="34" charset="-122"/>
                <a:sym typeface="+mn-ea"/>
              </a:rPr>
              <a:t>系列）：</a:t>
            </a:r>
            <a:endParaRPr lang="zh-CN" altLang="en-US" b="1" dirty="0">
              <a:solidFill>
                <a:schemeClr val="bg1"/>
              </a:solidFill>
              <a:latin typeface="微软雅黑" panose="020B0503020204020204" pitchFamily="34" charset="-122"/>
              <a:sym typeface="+mn-ea"/>
            </a:endParaRPr>
          </a:p>
        </p:txBody>
      </p:sp>
      <p:sp>
        <p:nvSpPr>
          <p:cNvPr id="15362" name="Rectangle 4"/>
          <p:cNvSpPr>
            <a:spLocks noChangeArrowheads="1"/>
          </p:cNvSpPr>
          <p:nvPr/>
        </p:nvSpPr>
        <p:spPr bwMode="auto">
          <a:xfrm>
            <a:off x="0" y="-2770188"/>
            <a:ext cx="12192000" cy="0"/>
          </a:xfrm>
          <a:prstGeom prst="rect">
            <a:avLst/>
          </a:prstGeom>
          <a:solidFill>
            <a:srgbClr val="F9F9F9"/>
          </a:solidFill>
          <a:ln w="9525">
            <a:noFill/>
            <a:miter lim="800000"/>
          </a:ln>
        </p:spPr>
        <p:txBody>
          <a:bodyPr wrap="none" lIns="0" tIns="0" rIns="0" bIns="0" anchor="ctr">
            <a:spAutoFit/>
          </a:bodyPr>
          <a:lstStyle/>
          <a:p>
            <a:endParaRPr lang="zh-CN" altLang="en-US" sz="1800">
              <a:ea typeface="宋体" panose="02010600030101010101" pitchFamily="2" charset="-122"/>
            </a:endParaRPr>
          </a:p>
        </p:txBody>
      </p:sp>
      <p:sp>
        <p:nvSpPr>
          <p:cNvPr id="15363" name="文本框 1"/>
          <p:cNvSpPr txBox="1">
            <a:spLocks noChangeArrowheads="1"/>
          </p:cNvSpPr>
          <p:nvPr/>
        </p:nvSpPr>
        <p:spPr bwMode="auto">
          <a:xfrm>
            <a:off x="1228725" y="1233488"/>
            <a:ext cx="9571038" cy="4708981"/>
          </a:xfrm>
          <a:prstGeom prst="rect">
            <a:avLst/>
          </a:prstGeom>
          <a:noFill/>
          <a:ln w="9525">
            <a:noFill/>
            <a:miter lim="800000"/>
          </a:ln>
        </p:spPr>
        <p:txBody>
          <a:bodyPr>
            <a:spAutoFit/>
          </a:bodyPr>
          <a:lstStyle/>
          <a:p>
            <a:r>
              <a:rPr lang="en-US" altLang="zh-CN" sz="1000" dirty="0" smtClean="0">
                <a:latin typeface="微软雅黑" panose="020B0503020204020204" pitchFamily="34" charset="-122"/>
                <a:sym typeface="+mn-ea"/>
              </a:rPr>
              <a:t>&lt;object classid="clsid:05589FA1-C356-11CE-BF01-00AA0055595A" id="ActiveMovie1" width="239" height="250"&gt;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name="Appearance"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name="AutoStart"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name="AllowChangeDisplayMode"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name="AllowHideDisplay"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name="AllowHideControls"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name="AutoRewind"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name="Balance"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name="CurrentPosition"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name="DisplayBackColor"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name="DisplayForeColor" value="16777215"&gt;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name="DisplayMode"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name="Enabled"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name="EnableContextMenu"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name="EnablePositionControls"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name="EnableSelectionControls"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name="EnableTracker"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name="Filename" value="images/iceage4.mp4" valuetype="ref"&gt;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name="FullScreenMode"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name="MovieWindowSize"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name="PlayCount"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name="Rate"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name="SelectionStart"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name="SelectionEnd"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name="ShowControls"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name="ShowDisplay"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name="ShowPositionControls" value="0"&gt;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name="ShowTracker" value="-1"&gt;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&lt;param name="Volume" value="-480"&gt;</a:t>
            </a:r>
            <a:endParaRPr lang="en-US" altLang="zh-CN" sz="1000" dirty="0" smtClean="0">
              <a:latin typeface="微软雅黑" panose="020B0503020204020204" pitchFamily="34" charset="-122"/>
              <a:sym typeface="+mn-ea"/>
            </a:endParaRPr>
          </a:p>
          <a:p>
            <a:r>
              <a:rPr lang="en-US" altLang="zh-CN" sz="1000" dirty="0" smtClean="0">
                <a:latin typeface="微软雅黑" panose="020B0503020204020204" pitchFamily="34" charset="-122"/>
                <a:sym typeface="+mn-ea"/>
              </a:rPr>
              <a:t>  &lt;/object&gt;</a:t>
            </a:r>
            <a:endParaRPr lang="zh-CN" altLang="en-US" sz="1000" dirty="0">
              <a:latin typeface="微软雅黑"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
          <p:cNvSpPr txBox="1">
            <a:spLocks noChangeArrowheads="1"/>
          </p:cNvSpPr>
          <p:nvPr/>
        </p:nvSpPr>
        <p:spPr bwMode="auto">
          <a:xfrm>
            <a:off x="684213" y="266700"/>
            <a:ext cx="3176587" cy="549275"/>
          </a:xfrm>
          <a:prstGeom prst="rect">
            <a:avLst/>
          </a:prstGeom>
          <a:noFill/>
          <a:ln w="9525">
            <a:noFill/>
            <a:miter lim="800000"/>
          </a:ln>
        </p:spPr>
        <p:txBody>
          <a:bodyPr wrap="none">
            <a:spAutoFit/>
          </a:bodyPr>
          <a:lstStyle/>
          <a:p>
            <a:r>
              <a:rPr lang="en-US" altLang="zh-CN" sz="2800">
                <a:solidFill>
                  <a:schemeClr val="bg1"/>
                </a:solidFill>
                <a:latin typeface="微软雅黑" panose="020B0503020204020204" pitchFamily="34" charset="-122"/>
                <a:sym typeface="+mn-ea"/>
              </a:rPr>
              <a:t>HTML5</a:t>
            </a:r>
            <a:r>
              <a:rPr lang="zh-CN" altLang="en-US" sz="2800">
                <a:solidFill>
                  <a:schemeClr val="bg1"/>
                </a:solidFill>
                <a:latin typeface="微软雅黑" panose="020B0503020204020204" pitchFamily="34" charset="-122"/>
                <a:sym typeface="+mn-ea"/>
              </a:rPr>
              <a:t>的视频标签</a:t>
            </a:r>
            <a:endParaRPr lang="zh-CN" altLang="en-US" sz="2800">
              <a:solidFill>
                <a:srgbClr val="4C5052"/>
              </a:solidFill>
              <a:latin typeface="微软雅黑" panose="020B0503020204020204" pitchFamily="34" charset="-122"/>
              <a:sym typeface="+mn-ea"/>
            </a:endParaRPr>
          </a:p>
        </p:txBody>
      </p:sp>
      <p:sp>
        <p:nvSpPr>
          <p:cNvPr id="16386" name="Rectangle 4"/>
          <p:cNvSpPr>
            <a:spLocks noChangeArrowheads="1"/>
          </p:cNvSpPr>
          <p:nvPr/>
        </p:nvSpPr>
        <p:spPr bwMode="auto">
          <a:xfrm>
            <a:off x="0" y="-2770188"/>
            <a:ext cx="12192000" cy="0"/>
          </a:xfrm>
          <a:prstGeom prst="rect">
            <a:avLst/>
          </a:prstGeom>
          <a:solidFill>
            <a:srgbClr val="F9F9F9"/>
          </a:solidFill>
          <a:ln w="9525">
            <a:noFill/>
            <a:miter lim="800000"/>
          </a:ln>
        </p:spPr>
        <p:txBody>
          <a:bodyPr wrap="none" lIns="0" tIns="0" rIns="0" bIns="0" anchor="ctr">
            <a:spAutoFit/>
          </a:bodyPr>
          <a:lstStyle/>
          <a:p>
            <a:endParaRPr lang="zh-CN" altLang="en-US" sz="1800">
              <a:ea typeface="宋体" panose="02010600030101010101" pitchFamily="2" charset="-122"/>
            </a:endParaRPr>
          </a:p>
        </p:txBody>
      </p:sp>
      <p:sp>
        <p:nvSpPr>
          <p:cNvPr id="16387" name="文本框 1"/>
          <p:cNvSpPr txBox="1">
            <a:spLocks noChangeArrowheads="1"/>
          </p:cNvSpPr>
          <p:nvPr/>
        </p:nvSpPr>
        <p:spPr bwMode="auto">
          <a:xfrm>
            <a:off x="798513" y="1050925"/>
            <a:ext cx="10015537" cy="549275"/>
          </a:xfrm>
          <a:prstGeom prst="rect">
            <a:avLst/>
          </a:prstGeom>
          <a:noFill/>
          <a:ln w="9525">
            <a:noFill/>
            <a:miter lim="800000"/>
          </a:ln>
        </p:spPr>
        <p:txBody>
          <a:bodyPr>
            <a:spAutoFit/>
          </a:bodyPr>
          <a:lstStyle/>
          <a:p>
            <a:pPr>
              <a:lnSpc>
                <a:spcPct val="150000"/>
              </a:lnSpc>
            </a:pPr>
            <a:r>
              <a:rPr lang="en-US" altLang="zh-CN" sz="2000">
                <a:latin typeface="微软雅黑" panose="020B0503020204020204" pitchFamily="34" charset="-122"/>
                <a:sym typeface="+mn-ea"/>
              </a:rPr>
              <a:t>        </a:t>
            </a:r>
            <a:r>
              <a:rPr lang="en-US" altLang="zh-CN" sz="2000" b="1">
                <a:latin typeface="微软雅黑" panose="020B0503020204020204" pitchFamily="34" charset="-122"/>
                <a:sym typeface="+mn-ea"/>
              </a:rPr>
              <a:t>HTML5</a:t>
            </a:r>
            <a:r>
              <a:rPr lang="zh-CN" altLang="en-US" sz="2000" b="1">
                <a:latin typeface="微软雅黑" panose="020B0503020204020204" pitchFamily="34" charset="-122"/>
                <a:sym typeface="+mn-ea"/>
              </a:rPr>
              <a:t>新增的</a:t>
            </a:r>
            <a:r>
              <a:rPr lang="en-US" altLang="zh-CN" sz="2000" b="1">
                <a:latin typeface="微软雅黑" panose="020B0503020204020204" pitchFamily="34" charset="-122"/>
                <a:sym typeface="+mn-ea"/>
              </a:rPr>
              <a:t>video</a:t>
            </a:r>
            <a:r>
              <a:rPr lang="zh-CN" altLang="en-US" sz="2000" b="1">
                <a:latin typeface="微软雅黑" panose="020B0503020204020204" pitchFamily="34" charset="-122"/>
                <a:sym typeface="+mn-ea"/>
              </a:rPr>
              <a:t>、</a:t>
            </a:r>
            <a:r>
              <a:rPr lang="en-US" altLang="zh-CN" sz="2000" b="1">
                <a:latin typeface="微软雅黑" panose="020B0503020204020204" pitchFamily="34" charset="-122"/>
                <a:sym typeface="+mn-ea"/>
              </a:rPr>
              <a:t>source</a:t>
            </a:r>
            <a:r>
              <a:rPr lang="zh-CN" altLang="en-US" sz="2000" b="1">
                <a:latin typeface="微软雅黑" panose="020B0503020204020204" pitchFamily="34" charset="-122"/>
                <a:sym typeface="+mn-ea"/>
              </a:rPr>
              <a:t>标签</a:t>
            </a:r>
            <a:endParaRPr lang="zh-CN" altLang="en-US" sz="2000">
              <a:latin typeface="微软雅黑" panose="020B0503020204020204" pitchFamily="34" charset="-122"/>
              <a:sym typeface="+mn-ea"/>
            </a:endParaRPr>
          </a:p>
        </p:txBody>
      </p:sp>
      <p:sp>
        <p:nvSpPr>
          <p:cNvPr id="16388" name="文本框 5"/>
          <p:cNvSpPr txBox="1">
            <a:spLocks noChangeArrowheads="1"/>
          </p:cNvSpPr>
          <p:nvPr/>
        </p:nvSpPr>
        <p:spPr bwMode="auto">
          <a:xfrm>
            <a:off x="1616075" y="1922463"/>
            <a:ext cx="8820150" cy="1477328"/>
          </a:xfrm>
          <a:prstGeom prst="rect">
            <a:avLst/>
          </a:prstGeom>
          <a:solidFill>
            <a:schemeClr val="accent1"/>
          </a:solidFill>
          <a:ln w="9525">
            <a:noFill/>
            <a:miter lim="800000"/>
          </a:ln>
        </p:spPr>
        <p:txBody>
          <a:bodyPr>
            <a:spAutoFit/>
          </a:bodyPr>
          <a:lstStyle/>
          <a:p>
            <a:r>
              <a:rPr lang="en-US" altLang="zh-CN" sz="1800" dirty="0">
                <a:solidFill>
                  <a:schemeClr val="bg1"/>
                </a:solidFill>
                <a:latin typeface="Calibri" panose="020F0502020204030204" charset="0"/>
                <a:ea typeface="宋体" panose="02010600030101010101" pitchFamily="2" charset="-122"/>
              </a:rPr>
              <a:t>&lt;video width="320" height="240" controls="</a:t>
            </a:r>
            <a:r>
              <a:rPr lang="en-US" altLang="zh-CN" sz="1800" dirty="0" smtClean="0">
                <a:solidFill>
                  <a:schemeClr val="bg1"/>
                </a:solidFill>
                <a:latin typeface="Calibri" panose="020F0502020204030204" charset="0"/>
                <a:ea typeface="宋体" panose="02010600030101010101" pitchFamily="2" charset="-122"/>
              </a:rPr>
              <a:t>controls“ </a:t>
            </a:r>
            <a:r>
              <a:rPr lang="en-US" altLang="zh-CN" sz="1800" dirty="0" smtClean="0">
                <a:solidFill>
                  <a:schemeClr val="bg1"/>
                </a:solidFill>
              </a:rPr>
              <a:t>poster="/images/w3school.gif"</a:t>
            </a:r>
            <a:r>
              <a:rPr lang="en-US" altLang="zh-CN" sz="1800" dirty="0" smtClean="0">
                <a:solidFill>
                  <a:schemeClr val="bg1"/>
                </a:solidFill>
                <a:latin typeface="Calibri" panose="020F0502020204030204" charset="0"/>
                <a:ea typeface="宋体" panose="02010600030101010101" pitchFamily="2" charset="-122"/>
              </a:rPr>
              <a:t>&gt; </a:t>
            </a:r>
            <a:endParaRPr lang="en-US" altLang="zh-CN" sz="1800" dirty="0">
              <a:solidFill>
                <a:schemeClr val="bg1"/>
              </a:solidFill>
              <a:latin typeface="Calibri" panose="020F0502020204030204" charset="0"/>
              <a:ea typeface="宋体" panose="02010600030101010101" pitchFamily="2" charset="-122"/>
            </a:endParaRPr>
          </a:p>
          <a:p>
            <a:r>
              <a:rPr lang="en-US" altLang="zh-CN" sz="1800" dirty="0">
                <a:solidFill>
                  <a:schemeClr val="bg1"/>
                </a:solidFill>
                <a:latin typeface="Calibri" panose="020F0502020204030204" charset="0"/>
                <a:ea typeface="宋体" panose="02010600030101010101" pitchFamily="2" charset="-122"/>
              </a:rPr>
              <a:t>      &lt;source src="movie.ogg" type="video/ogg"&gt; </a:t>
            </a:r>
            <a:endParaRPr lang="en-US" altLang="zh-CN" sz="1800" dirty="0">
              <a:solidFill>
                <a:schemeClr val="bg1"/>
              </a:solidFill>
              <a:latin typeface="Calibri" panose="020F0502020204030204" charset="0"/>
              <a:ea typeface="宋体" panose="02010600030101010101" pitchFamily="2" charset="-122"/>
            </a:endParaRPr>
          </a:p>
          <a:p>
            <a:r>
              <a:rPr lang="en-US" altLang="zh-CN" sz="1800" dirty="0">
                <a:solidFill>
                  <a:schemeClr val="bg1"/>
                </a:solidFill>
                <a:latin typeface="Calibri" panose="020F0502020204030204" charset="0"/>
                <a:ea typeface="宋体" panose="02010600030101010101" pitchFamily="2" charset="-122"/>
              </a:rPr>
              <a:t>      &lt;source src="movie.mp4" type="video/mp4"&gt; </a:t>
            </a:r>
            <a:endParaRPr lang="en-US" altLang="zh-CN" sz="1800" dirty="0">
              <a:solidFill>
                <a:schemeClr val="bg1"/>
              </a:solidFill>
              <a:latin typeface="Calibri" panose="020F0502020204030204" charset="0"/>
              <a:ea typeface="宋体" panose="02010600030101010101" pitchFamily="2" charset="-122"/>
            </a:endParaRPr>
          </a:p>
          <a:p>
            <a:r>
              <a:rPr lang="en-US" altLang="zh-CN" sz="1800" dirty="0">
                <a:solidFill>
                  <a:schemeClr val="bg1"/>
                </a:solidFill>
                <a:latin typeface="Calibri" panose="020F0502020204030204" charset="0"/>
                <a:ea typeface="宋体" panose="02010600030101010101" pitchFamily="2" charset="-122"/>
              </a:rPr>
              <a:t>      </a:t>
            </a:r>
            <a:r>
              <a:rPr lang="zh-CN" altLang="en-US" sz="1800" dirty="0">
                <a:solidFill>
                  <a:schemeClr val="bg1"/>
                </a:solidFill>
                <a:latin typeface="Calibri" panose="020F0502020204030204" charset="0"/>
                <a:ea typeface="宋体" panose="02010600030101010101" pitchFamily="2" charset="-122"/>
              </a:rPr>
              <a:t>您的浏览器不支持</a:t>
            </a:r>
            <a:r>
              <a:rPr lang="en-US" altLang="zh-CN" sz="1800" dirty="0">
                <a:solidFill>
                  <a:schemeClr val="bg1"/>
                </a:solidFill>
                <a:latin typeface="Calibri" panose="020F0502020204030204" charset="0"/>
                <a:ea typeface="宋体" panose="02010600030101010101" pitchFamily="2" charset="-122"/>
              </a:rPr>
              <a:t>video</a:t>
            </a:r>
            <a:r>
              <a:rPr lang="zh-CN" altLang="zh-CN" sz="1800" dirty="0">
                <a:solidFill>
                  <a:schemeClr val="bg1"/>
                </a:solidFill>
                <a:latin typeface="Calibri" panose="020F0502020204030204" charset="0"/>
                <a:ea typeface="宋体" panose="02010600030101010101" pitchFamily="2" charset="-122"/>
              </a:rPr>
              <a:t>标签</a:t>
            </a:r>
            <a:r>
              <a:rPr lang="en-US" altLang="zh-CN" sz="1800" dirty="0">
                <a:solidFill>
                  <a:schemeClr val="bg1"/>
                </a:solidFill>
                <a:latin typeface="Calibri" panose="020F0502020204030204" charset="0"/>
                <a:ea typeface="宋体" panose="02010600030101010101" pitchFamily="2" charset="-122"/>
              </a:rPr>
              <a:t> </a:t>
            </a:r>
            <a:endParaRPr lang="en-US" altLang="zh-CN" sz="1800" dirty="0">
              <a:solidFill>
                <a:schemeClr val="bg1"/>
              </a:solidFill>
              <a:latin typeface="Calibri" panose="020F0502020204030204" charset="0"/>
              <a:ea typeface="宋体" panose="02010600030101010101" pitchFamily="2" charset="-122"/>
            </a:endParaRPr>
          </a:p>
          <a:p>
            <a:r>
              <a:rPr lang="en-US" altLang="zh-CN" sz="1800" dirty="0">
                <a:solidFill>
                  <a:schemeClr val="bg1"/>
                </a:solidFill>
                <a:latin typeface="Calibri" panose="020F0502020204030204" charset="0"/>
                <a:ea typeface="宋体" panose="02010600030101010101" pitchFamily="2" charset="-122"/>
              </a:rPr>
              <a:t>&lt;/video&gt; </a:t>
            </a:r>
            <a:endParaRPr lang="en-US" altLang="zh-CN" sz="1800" dirty="0">
              <a:solidFill>
                <a:schemeClr val="bg1"/>
              </a:solidFill>
              <a:latin typeface="Calibri" panose="020F0502020204030204" charset="0"/>
              <a:ea typeface="宋体" panose="02010600030101010101" pitchFamily="2" charset="-122"/>
            </a:endParaRPr>
          </a:p>
        </p:txBody>
      </p:sp>
      <p:sp>
        <p:nvSpPr>
          <p:cNvPr id="16389" name="文本框 2"/>
          <p:cNvSpPr txBox="1">
            <a:spLocks noChangeArrowheads="1"/>
          </p:cNvSpPr>
          <p:nvPr/>
        </p:nvSpPr>
        <p:spPr bwMode="auto">
          <a:xfrm>
            <a:off x="1616075" y="3665538"/>
            <a:ext cx="3425825" cy="457200"/>
          </a:xfrm>
          <a:prstGeom prst="rect">
            <a:avLst/>
          </a:prstGeom>
          <a:noFill/>
          <a:ln w="9525">
            <a:noFill/>
            <a:miter lim="800000"/>
          </a:ln>
        </p:spPr>
        <p:txBody>
          <a:bodyPr wrap="none">
            <a:spAutoFit/>
          </a:bodyPr>
          <a:lstStyle/>
          <a:p>
            <a:r>
              <a:rPr lang="en-US" altLang="zh-CN" b="1">
                <a:latin typeface="微软雅黑" panose="020B0503020204020204" pitchFamily="34" charset="-122"/>
              </a:rPr>
              <a:t>HTML5</a:t>
            </a:r>
            <a:r>
              <a:rPr lang="zh-CN" altLang="en-US" b="1">
                <a:latin typeface="微软雅黑" panose="020B0503020204020204" pitchFamily="34" charset="-122"/>
              </a:rPr>
              <a:t>支持的视频格式</a:t>
            </a:r>
            <a:endParaRPr lang="zh-CN" altLang="en-US" b="1">
              <a:latin typeface="微软雅黑" panose="020B0503020204020204" pitchFamily="34" charset="-122"/>
            </a:endParaRPr>
          </a:p>
        </p:txBody>
      </p:sp>
      <p:pic>
        <p:nvPicPr>
          <p:cNvPr id="16390" name="图片 369669"/>
          <p:cNvPicPr>
            <a:picLocks noChangeAspect="1"/>
          </p:cNvPicPr>
          <p:nvPr/>
        </p:nvPicPr>
        <p:blipFill>
          <a:blip r:embed="rId1" cstate="print"/>
          <a:srcRect/>
          <a:stretch>
            <a:fillRect/>
          </a:stretch>
        </p:blipFill>
        <p:spPr bwMode="auto">
          <a:xfrm>
            <a:off x="1762125" y="4343400"/>
            <a:ext cx="6743700" cy="1038225"/>
          </a:xfrm>
          <a:prstGeom prst="rect">
            <a:avLst/>
          </a:prstGeom>
          <a:noFill/>
          <a:ln w="9525">
            <a:noFill/>
            <a:miter lim="800000"/>
            <a:headEnd/>
            <a:tailEnd/>
          </a:ln>
        </p:spPr>
      </p:pic>
      <p:sp>
        <p:nvSpPr>
          <p:cNvPr id="2" name="文本框 1"/>
          <p:cNvSpPr txBox="1"/>
          <p:nvPr/>
        </p:nvSpPr>
        <p:spPr>
          <a:xfrm>
            <a:off x="6059170" y="3205480"/>
            <a:ext cx="5687060" cy="460375"/>
          </a:xfrm>
          <a:prstGeom prst="rect">
            <a:avLst/>
          </a:prstGeom>
          <a:noFill/>
        </p:spPr>
        <p:txBody>
          <a:bodyPr wrap="none" rtlCol="0" anchor="t">
            <a:spAutoFit/>
          </a:bodyPr>
          <a:p>
            <a:pPr marL="0" marR="0" lvl="0" indent="0" algn="l" defTabSz="914400" rtl="0" eaLnBrk="0" fontAlgn="t" latinLnBrk="0" hangingPunct="0">
              <a:lnSpc>
                <a:spcPct val="100000"/>
              </a:lnSpc>
              <a:spcBef>
                <a:spcPct val="0"/>
              </a:spcBef>
              <a:spcAft>
                <a:spcPct val="0"/>
              </a:spcAft>
              <a:buClr>
                <a:schemeClr val="accent1"/>
              </a:buClr>
              <a:buSzTx/>
              <a:buFontTx/>
              <a:buNone/>
            </a:pPr>
            <a:r>
              <a:rPr lang="zh-CN" altLang="en-US" smtClean="0">
                <a:ln>
                  <a:noFill/>
                </a:ln>
                <a:solidFill>
                  <a:srgbClr val="FF0000"/>
                </a:solidFill>
                <a:effectLst/>
                <a:ea typeface="黑体" panose="02010609060101010101" pitchFamily="49" charset="-122"/>
                <a:sym typeface="+mn-ea"/>
              </a:rPr>
              <a:t>（</a:t>
            </a:r>
            <a:r>
              <a:rPr lang="en-US" altLang="zh-CN" smtClean="0">
                <a:ln>
                  <a:noFill/>
                </a:ln>
                <a:solidFill>
                  <a:srgbClr val="FF0000"/>
                </a:solidFill>
                <a:effectLst/>
                <a:ea typeface="黑体" panose="02010609060101010101" pitchFamily="49" charset="-122"/>
                <a:sym typeface="+mn-ea"/>
              </a:rPr>
              <a:t>autoplay </a:t>
            </a:r>
            <a:r>
              <a:rPr lang="zh-CN" altLang="en-US" smtClean="0">
                <a:ln>
                  <a:noFill/>
                </a:ln>
                <a:solidFill>
                  <a:srgbClr val="FF0000"/>
                </a:solidFill>
                <a:effectLst/>
                <a:ea typeface="黑体" panose="02010609060101010101" pitchFamily="49" charset="-122"/>
                <a:sym typeface="+mn-ea"/>
              </a:rPr>
              <a:t>属性现在很多浏览器不支持）</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1"/>
          <p:cNvSpPr txBox="1">
            <a:spLocks noChangeArrowheads="1"/>
          </p:cNvSpPr>
          <p:nvPr/>
        </p:nvSpPr>
        <p:spPr bwMode="auto">
          <a:xfrm>
            <a:off x="684213" y="266700"/>
            <a:ext cx="2897187" cy="549275"/>
          </a:xfrm>
          <a:prstGeom prst="rect">
            <a:avLst/>
          </a:prstGeom>
          <a:noFill/>
          <a:ln w="9525">
            <a:noFill/>
            <a:miter lim="800000"/>
          </a:ln>
        </p:spPr>
        <p:txBody>
          <a:bodyPr wrap="none">
            <a:spAutoFit/>
          </a:bodyPr>
          <a:lstStyle/>
          <a:p>
            <a:r>
              <a:rPr lang="en-US" altLang="zh-CN" sz="2800">
                <a:solidFill>
                  <a:srgbClr val="4C5052"/>
                </a:solidFill>
                <a:latin typeface="微软雅黑" panose="020B0503020204020204" pitchFamily="34" charset="-122"/>
                <a:sym typeface="+mn-ea"/>
              </a:rPr>
              <a:t>video</a:t>
            </a:r>
            <a:r>
              <a:rPr lang="zh-CN" altLang="zh-CN" sz="2800">
                <a:solidFill>
                  <a:srgbClr val="4C5052"/>
                </a:solidFill>
                <a:latin typeface="微软雅黑" panose="020B0503020204020204" pitchFamily="34" charset="-122"/>
                <a:sym typeface="+mn-ea"/>
              </a:rPr>
              <a:t>标签的属性</a:t>
            </a:r>
            <a:endParaRPr lang="zh-CN" altLang="zh-CN" sz="2800">
              <a:solidFill>
                <a:srgbClr val="4C5052"/>
              </a:solidFill>
              <a:latin typeface="微软雅黑" panose="020B0503020204020204" pitchFamily="34" charset="-122"/>
              <a:sym typeface="+mn-ea"/>
            </a:endParaRPr>
          </a:p>
        </p:txBody>
      </p:sp>
      <p:sp>
        <p:nvSpPr>
          <p:cNvPr id="17410" name="Rectangle 4"/>
          <p:cNvSpPr>
            <a:spLocks noChangeArrowheads="1"/>
          </p:cNvSpPr>
          <p:nvPr/>
        </p:nvSpPr>
        <p:spPr bwMode="auto">
          <a:xfrm>
            <a:off x="0" y="-2770188"/>
            <a:ext cx="12192000" cy="0"/>
          </a:xfrm>
          <a:prstGeom prst="rect">
            <a:avLst/>
          </a:prstGeom>
          <a:solidFill>
            <a:srgbClr val="F9F9F9"/>
          </a:solidFill>
          <a:ln w="9525">
            <a:noFill/>
            <a:miter lim="800000"/>
          </a:ln>
        </p:spPr>
        <p:txBody>
          <a:bodyPr wrap="none" lIns="0" tIns="0" rIns="0" bIns="0" anchor="ctr">
            <a:spAutoFit/>
          </a:bodyPr>
          <a:lstStyle/>
          <a:p>
            <a:endParaRPr lang="zh-CN" altLang="en-US" sz="1800">
              <a:ea typeface="宋体" panose="02010600030101010101" pitchFamily="2" charset="-122"/>
            </a:endParaRPr>
          </a:p>
        </p:txBody>
      </p:sp>
      <p:sp>
        <p:nvSpPr>
          <p:cNvPr id="5" name="文本框 4"/>
          <p:cNvSpPr txBox="1"/>
          <p:nvPr/>
        </p:nvSpPr>
        <p:spPr>
          <a:xfrm>
            <a:off x="3616325" y="6557963"/>
            <a:ext cx="2782888" cy="304800"/>
          </a:xfrm>
          <a:prstGeom prst="rect">
            <a:avLst/>
          </a:prstGeom>
          <a:noFill/>
        </p:spPr>
        <p:txBody>
          <a:bodyPr wrap="none">
            <a:spAutoFit/>
          </a:bodyPr>
          <a:lstStyle/>
          <a:p>
            <a:pPr>
              <a:defRPr/>
            </a:pPr>
            <a:r>
              <a:rPr lang="zh-CN" altLang="en-US" sz="1400">
                <a:solidFill>
                  <a:schemeClr val="tx1">
                    <a:lumMod val="40000"/>
                    <a:lumOff val="60000"/>
                  </a:schemeClr>
                </a:solidFill>
                <a:latin typeface="Arial" panose="020B0604020202020204" pitchFamily="34" charset="0"/>
                <a:ea typeface="宋体" panose="02010600030101010101" pitchFamily="2" charset="-122"/>
                <a:sym typeface="+mn-ea"/>
              </a:rPr>
              <a:t>manifest 中文原义： 显示 、表明</a:t>
            </a:r>
            <a:endParaRPr lang="zh-CN" altLang="en-US" sz="1400">
              <a:solidFill>
                <a:schemeClr val="tx1">
                  <a:lumMod val="40000"/>
                  <a:lumOff val="60000"/>
                </a:schemeClr>
              </a:solidFill>
              <a:latin typeface="Arial" panose="020B0604020202020204" pitchFamily="34" charset="0"/>
              <a:ea typeface="宋体" panose="02010600030101010101" pitchFamily="2" charset="-122"/>
              <a:sym typeface="+mn-ea"/>
            </a:endParaRPr>
          </a:p>
        </p:txBody>
      </p:sp>
      <p:graphicFrame>
        <p:nvGraphicFramePr>
          <p:cNvPr id="17414" name="表格 6"/>
          <p:cNvGraphicFramePr>
            <a:graphicFrameLocks noGrp="1"/>
          </p:cNvGraphicFramePr>
          <p:nvPr/>
        </p:nvGraphicFramePr>
        <p:xfrm>
          <a:off x="1335088" y="1497013"/>
          <a:ext cx="9704387" cy="5008565"/>
        </p:xfrm>
        <a:graphic>
          <a:graphicData uri="http://schemas.openxmlformats.org/drawingml/2006/table">
            <a:tbl>
              <a:tblPr/>
              <a:tblGrid>
                <a:gridCol w="1860550"/>
                <a:gridCol w="949325"/>
                <a:gridCol w="6894512"/>
              </a:tblGrid>
              <a:tr h="442913">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属性</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47625" marB="47625"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D5D5D5"/>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值</a:t>
                      </a: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47625" marB="47625"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D5D5D5"/>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描述</a:t>
                      </a: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47625" marB="47625"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D5D5D5"/>
                    </a:solidFill>
                  </a:tcPr>
                </a:tc>
              </a:tr>
              <a:tr h="465138">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autoplay</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autoplay</a:t>
                      </a:r>
                      <a:endPar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如果出现该属性，则视频在就绪后马上播放。</a:t>
                      </a:r>
                      <a:r>
                        <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（该属性现在很多浏览器不支持）</a:t>
                      </a:r>
                      <a:endParaRPr kumimoji="0" lang="zh-CN" altLang="en-US"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466725">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controls</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controls</a:t>
                      </a:r>
                      <a:endPar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如果出现该属性，则向用户显示控件，比如播放按钮。</a:t>
                      </a: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466725">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height</a:t>
                      </a:r>
                      <a:endParaRPr kumimoji="0" lang="en-US"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zh-CN" sz="1600" b="0"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pixels</a:t>
                      </a:r>
                      <a:endPar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设置视频播放器的高度。</a:t>
                      </a: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465138">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loo</a:t>
                      </a:r>
                      <a:r>
                        <a:rPr kumimoji="0" lang="en-US" altLang="zh-CN"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p</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loop</a:t>
                      </a:r>
                      <a:endPar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如果出现该属性，则当媒介文件完成播放后再次开始播放。</a:t>
                      </a: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795338">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preload</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preload</a:t>
                      </a:r>
                      <a:endPar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如果出现该属性，则视频在页面加载时进行加载，并预备播放。</a:t>
                      </a: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如果使用 </a:t>
                      </a:r>
                      <a:r>
                        <a:rPr kumimoji="0" lang="en-US" altLang="zh-CN"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"autoplay"</a:t>
                      </a: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，则忽略该属性。</a:t>
                      </a: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465138">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src</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zh-CN" sz="1600" b="0" i="1"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url</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要播放的视频的 </a:t>
                      </a:r>
                      <a:r>
                        <a:rPr kumimoji="0" lang="en-US" altLang="zh-CN"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URL</a:t>
                      </a:r>
                      <a:r>
                        <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720725">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width</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zh-CN" sz="1600" b="0" i="1"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pixels</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设置视频播放器的宽度。</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t" latinLnBrk="0" hangingPunct="0">
                        <a:lnSpc>
                          <a:spcPct val="100000"/>
                        </a:lnSpc>
                        <a:spcBef>
                          <a:spcPct val="0"/>
                        </a:spcBef>
                        <a:spcAft>
                          <a:spcPct val="0"/>
                        </a:spcAft>
                        <a:buClr>
                          <a:schemeClr val="accent1"/>
                        </a:buClr>
                        <a:buSzTx/>
                        <a:buFontTx/>
                        <a:buNone/>
                      </a:pPr>
                      <a:endPar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r h="720725">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poster</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en-US" altLang="zh-CN" sz="1600" b="0" i="1"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url</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c>
                  <a:txBody>
                    <a:bodyPr/>
                    <a:lstStyle/>
                    <a:p>
                      <a:pPr marL="0" marR="0" lvl="0" indent="0" algn="l" defTabSz="914400" rtl="0" eaLnBrk="0" fontAlgn="t" latinLnBrk="0" hangingPunct="0">
                        <a:lnSpc>
                          <a:spcPct val="100000"/>
                        </a:lnSpc>
                        <a:spcBef>
                          <a:spcPct val="0"/>
                        </a:spcBef>
                        <a:spcAft>
                          <a:spcPct val="0"/>
                        </a:spcAft>
                        <a:buClr>
                          <a:schemeClr val="accent1"/>
                        </a:buClr>
                        <a:buSzTx/>
                        <a:buFontTx/>
                        <a:buNone/>
                      </a:pPr>
                      <a:r>
                        <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用于指定一张图片，在当前视频数据无效时显示（预览图）</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57150" marR="142875" marT="57150" marB="57150"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EFEFE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1"/>
          <p:cNvSpPr txBox="1">
            <a:spLocks noChangeArrowheads="1"/>
          </p:cNvSpPr>
          <p:nvPr/>
        </p:nvSpPr>
        <p:spPr bwMode="auto">
          <a:xfrm>
            <a:off x="684213" y="266700"/>
            <a:ext cx="3176587" cy="974725"/>
          </a:xfrm>
          <a:prstGeom prst="rect">
            <a:avLst/>
          </a:prstGeom>
          <a:noFill/>
          <a:ln w="9525">
            <a:noFill/>
            <a:miter lim="800000"/>
          </a:ln>
        </p:spPr>
        <p:txBody>
          <a:bodyPr wrap="none">
            <a:spAutoFit/>
          </a:bodyPr>
          <a:lstStyle/>
          <a:p>
            <a:r>
              <a:rPr lang="en-US" altLang="zh-CN" sz="2800">
                <a:solidFill>
                  <a:schemeClr val="bg1"/>
                </a:solidFill>
                <a:latin typeface="微软雅黑" panose="020B0503020204020204" pitchFamily="34" charset="-122"/>
                <a:sym typeface="+mn-ea"/>
              </a:rPr>
              <a:t>HTML5</a:t>
            </a:r>
            <a:r>
              <a:rPr lang="zh-CN" altLang="en-US" sz="2800">
                <a:solidFill>
                  <a:schemeClr val="bg1"/>
                </a:solidFill>
                <a:latin typeface="微软雅黑" panose="020B0503020204020204" pitchFamily="34" charset="-122"/>
                <a:sym typeface="+mn-ea"/>
              </a:rPr>
              <a:t>的音频标签</a:t>
            </a:r>
            <a:endParaRPr lang="zh-CN" altLang="en-US" sz="2800">
              <a:solidFill>
                <a:schemeClr val="bg1"/>
              </a:solidFill>
              <a:latin typeface="微软雅黑" panose="020B0503020204020204" pitchFamily="34" charset="-122"/>
            </a:endParaRPr>
          </a:p>
          <a:p>
            <a:endParaRPr lang="zh-CN" altLang="en-US" sz="2800">
              <a:solidFill>
                <a:srgbClr val="4C5052"/>
              </a:solidFill>
              <a:latin typeface="微软雅黑" panose="020B0503020204020204" pitchFamily="34" charset="-122"/>
              <a:sym typeface="+mn-ea"/>
            </a:endParaRPr>
          </a:p>
        </p:txBody>
      </p:sp>
      <p:sp>
        <p:nvSpPr>
          <p:cNvPr id="18434" name="Rectangle 4"/>
          <p:cNvSpPr>
            <a:spLocks noChangeArrowheads="1"/>
          </p:cNvSpPr>
          <p:nvPr/>
        </p:nvSpPr>
        <p:spPr bwMode="auto">
          <a:xfrm>
            <a:off x="0" y="-2770188"/>
            <a:ext cx="12192000" cy="0"/>
          </a:xfrm>
          <a:prstGeom prst="rect">
            <a:avLst/>
          </a:prstGeom>
          <a:solidFill>
            <a:srgbClr val="F9F9F9"/>
          </a:solidFill>
          <a:ln w="9525">
            <a:noFill/>
            <a:miter lim="800000"/>
          </a:ln>
        </p:spPr>
        <p:txBody>
          <a:bodyPr wrap="none" lIns="0" tIns="0" rIns="0" bIns="0" anchor="ctr">
            <a:spAutoFit/>
          </a:bodyPr>
          <a:lstStyle/>
          <a:p>
            <a:endParaRPr lang="zh-CN" altLang="en-US" sz="1800">
              <a:ea typeface="宋体" panose="02010600030101010101" pitchFamily="2" charset="-122"/>
            </a:endParaRPr>
          </a:p>
        </p:txBody>
      </p:sp>
      <p:sp>
        <p:nvSpPr>
          <p:cNvPr id="18435" name="文本框 5"/>
          <p:cNvSpPr txBox="1">
            <a:spLocks noChangeArrowheads="1"/>
          </p:cNvSpPr>
          <p:nvPr/>
        </p:nvSpPr>
        <p:spPr bwMode="auto">
          <a:xfrm>
            <a:off x="1163638" y="1614488"/>
            <a:ext cx="8820150" cy="1027112"/>
          </a:xfrm>
          <a:prstGeom prst="rect">
            <a:avLst/>
          </a:prstGeom>
          <a:solidFill>
            <a:schemeClr val="accent1"/>
          </a:solidFill>
          <a:ln w="9525">
            <a:noFill/>
            <a:miter lim="800000"/>
          </a:ln>
        </p:spPr>
        <p:txBody>
          <a:bodyPr>
            <a:spAutoFit/>
          </a:bodyPr>
          <a:lstStyle/>
          <a:p>
            <a:r>
              <a:rPr lang="en-US" altLang="zh-CN" sz="2000">
                <a:solidFill>
                  <a:schemeClr val="bg1"/>
                </a:solidFill>
                <a:latin typeface="微软雅黑" panose="020B0503020204020204" pitchFamily="34" charset="-122"/>
              </a:rPr>
              <a:t>&lt;audio src="</a:t>
            </a:r>
            <a:r>
              <a:rPr lang="zh-CN" altLang="en-US" sz="2000">
                <a:solidFill>
                  <a:schemeClr val="bg1"/>
                </a:solidFill>
                <a:latin typeface="微软雅黑" panose="020B0503020204020204" pitchFamily="34" charset="-122"/>
              </a:rPr>
              <a:t>好久不见</a:t>
            </a:r>
            <a:r>
              <a:rPr lang="en-US" altLang="zh-CN" sz="2000">
                <a:solidFill>
                  <a:schemeClr val="bg1"/>
                </a:solidFill>
                <a:latin typeface="微软雅黑" panose="020B0503020204020204" pitchFamily="34" charset="-122"/>
              </a:rPr>
              <a:t>.mp3" autoplay controls&gt;</a:t>
            </a:r>
            <a:endParaRPr lang="en-US" altLang="zh-CN" sz="2000">
              <a:solidFill>
                <a:schemeClr val="bg1"/>
              </a:solidFill>
              <a:latin typeface="微软雅黑" panose="020B0503020204020204" pitchFamily="34" charset="-122"/>
            </a:endParaRPr>
          </a:p>
          <a:p>
            <a:r>
              <a:rPr lang="zh-CN" altLang="en-US" sz="2000">
                <a:solidFill>
                  <a:schemeClr val="bg1"/>
                </a:solidFill>
                <a:latin typeface="微软雅黑" panose="020B0503020204020204" pitchFamily="34" charset="-122"/>
              </a:rPr>
              <a:t>         您的浏览器不支持 </a:t>
            </a:r>
            <a:r>
              <a:rPr lang="en-US" altLang="zh-CN" sz="2000">
                <a:solidFill>
                  <a:schemeClr val="bg1"/>
                </a:solidFill>
                <a:latin typeface="微软雅黑" panose="020B0503020204020204" pitchFamily="34" charset="-122"/>
              </a:rPr>
              <a:t>audio </a:t>
            </a:r>
            <a:r>
              <a:rPr lang="zh-CN" altLang="en-US" sz="2000">
                <a:solidFill>
                  <a:schemeClr val="bg1"/>
                </a:solidFill>
                <a:latin typeface="微软雅黑" panose="020B0503020204020204" pitchFamily="34" charset="-122"/>
              </a:rPr>
              <a:t>标签。</a:t>
            </a:r>
            <a:endParaRPr lang="zh-CN" altLang="en-US" sz="2000">
              <a:solidFill>
                <a:schemeClr val="bg1"/>
              </a:solidFill>
              <a:latin typeface="微软雅黑" panose="020B0503020204020204" pitchFamily="34" charset="-122"/>
            </a:endParaRPr>
          </a:p>
          <a:p>
            <a:r>
              <a:rPr lang="en-US" altLang="zh-CN" sz="2000">
                <a:solidFill>
                  <a:schemeClr val="bg1"/>
                </a:solidFill>
                <a:latin typeface="微软雅黑" panose="020B0503020204020204" pitchFamily="34" charset="-122"/>
              </a:rPr>
              <a:t>&lt;/audio&gt;</a:t>
            </a:r>
            <a:endParaRPr lang="en-US" altLang="zh-CN" sz="2000">
              <a:solidFill>
                <a:schemeClr val="bg1"/>
              </a:solidFill>
              <a:latin typeface="微软雅黑" panose="020B0503020204020204" pitchFamily="34" charset="-122"/>
            </a:endParaRPr>
          </a:p>
        </p:txBody>
      </p:sp>
      <p:sp>
        <p:nvSpPr>
          <p:cNvPr id="18436" name="文本框 2"/>
          <p:cNvSpPr txBox="1">
            <a:spLocks noChangeArrowheads="1"/>
          </p:cNvSpPr>
          <p:nvPr/>
        </p:nvSpPr>
        <p:spPr bwMode="auto">
          <a:xfrm>
            <a:off x="1163638" y="3125788"/>
            <a:ext cx="2884487" cy="722312"/>
          </a:xfrm>
          <a:prstGeom prst="rect">
            <a:avLst/>
          </a:prstGeom>
          <a:noFill/>
          <a:ln w="9525">
            <a:noFill/>
            <a:miter lim="800000"/>
          </a:ln>
        </p:spPr>
        <p:txBody>
          <a:bodyPr wrap="none">
            <a:spAutoFit/>
          </a:bodyPr>
          <a:lstStyle/>
          <a:p>
            <a:r>
              <a:rPr lang="en-US" altLang="zh-CN" sz="2000" b="1">
                <a:latin typeface="微软雅黑" panose="020B0503020204020204" pitchFamily="34" charset="-122"/>
              </a:rPr>
              <a:t>HTML5</a:t>
            </a:r>
            <a:r>
              <a:rPr lang="zh-CN" altLang="en-US" sz="2000" b="1">
                <a:latin typeface="微软雅黑" panose="020B0503020204020204" pitchFamily="34" charset="-122"/>
              </a:rPr>
              <a:t>支持的音频格式</a:t>
            </a:r>
            <a:endParaRPr lang="zh-CN" altLang="en-US" sz="2000" b="1">
              <a:latin typeface="微软雅黑" panose="020B0503020204020204" pitchFamily="34" charset="-122"/>
            </a:endParaRPr>
          </a:p>
          <a:p>
            <a:r>
              <a:rPr lang="en-US" altLang="zh-CN" sz="2000" b="1">
                <a:latin typeface="微软雅黑" panose="020B0503020204020204" pitchFamily="34" charset="-122"/>
              </a:rPr>
              <a:t>.wav .mp3</a:t>
            </a:r>
            <a:endParaRPr lang="en-US" altLang="zh-CN" sz="2000" b="1">
              <a:latin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
          <p:cNvSpPr txBox="1">
            <a:spLocks noChangeArrowheads="1"/>
          </p:cNvSpPr>
          <p:nvPr/>
        </p:nvSpPr>
        <p:spPr bwMode="auto">
          <a:xfrm>
            <a:off x="684213" y="266700"/>
            <a:ext cx="2671762" cy="549275"/>
          </a:xfrm>
          <a:prstGeom prst="rect">
            <a:avLst/>
          </a:prstGeom>
          <a:noFill/>
          <a:ln w="9525">
            <a:noFill/>
            <a:miter lim="800000"/>
          </a:ln>
        </p:spPr>
        <p:txBody>
          <a:bodyPr wrap="none">
            <a:spAutoFit/>
          </a:bodyPr>
          <a:lstStyle/>
          <a:p>
            <a:r>
              <a:rPr lang="zh-CN" altLang="en-US" sz="2800">
                <a:solidFill>
                  <a:srgbClr val="4C5052"/>
                </a:solidFill>
                <a:latin typeface="微软雅黑" panose="020B0503020204020204" pitchFamily="34" charset="-122"/>
                <a:sym typeface="+mn-ea"/>
              </a:rPr>
              <a:t>音频标签的属性</a:t>
            </a:r>
            <a:endParaRPr lang="zh-CN" altLang="en-US" sz="2800">
              <a:solidFill>
                <a:srgbClr val="4C5052"/>
              </a:solidFill>
              <a:latin typeface="微软雅黑" panose="020B0503020204020204" pitchFamily="34" charset="-122"/>
              <a:sym typeface="+mn-ea"/>
            </a:endParaRPr>
          </a:p>
        </p:txBody>
      </p:sp>
      <p:sp>
        <p:nvSpPr>
          <p:cNvPr id="19458" name="Rectangle 4"/>
          <p:cNvSpPr>
            <a:spLocks noChangeArrowheads="1"/>
          </p:cNvSpPr>
          <p:nvPr/>
        </p:nvSpPr>
        <p:spPr bwMode="auto">
          <a:xfrm>
            <a:off x="0" y="-2770188"/>
            <a:ext cx="12192000" cy="0"/>
          </a:xfrm>
          <a:prstGeom prst="rect">
            <a:avLst/>
          </a:prstGeom>
          <a:solidFill>
            <a:srgbClr val="F9F9F9"/>
          </a:solidFill>
          <a:ln w="9525">
            <a:noFill/>
            <a:miter lim="800000"/>
          </a:ln>
        </p:spPr>
        <p:txBody>
          <a:bodyPr wrap="none" lIns="0" tIns="0" rIns="0" bIns="0" anchor="ctr">
            <a:spAutoFit/>
          </a:bodyPr>
          <a:lstStyle/>
          <a:p>
            <a:endParaRPr lang="zh-CN" altLang="en-US" sz="1800">
              <a:ea typeface="宋体" panose="02010600030101010101" pitchFamily="2" charset="-122"/>
            </a:endParaRPr>
          </a:p>
        </p:txBody>
      </p:sp>
      <p:pic>
        <p:nvPicPr>
          <p:cNvPr id="19459" name="图片 373763"/>
          <p:cNvPicPr>
            <a:picLocks noChangeAspect="1"/>
          </p:cNvPicPr>
          <p:nvPr/>
        </p:nvPicPr>
        <p:blipFill>
          <a:blip r:embed="rId1" cstate="print"/>
          <a:srcRect/>
          <a:stretch>
            <a:fillRect/>
          </a:stretch>
        </p:blipFill>
        <p:spPr bwMode="auto">
          <a:xfrm>
            <a:off x="1746250" y="1612900"/>
            <a:ext cx="8855075" cy="29019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1"/>
          <p:cNvSpPr txBox="1">
            <a:spLocks noChangeArrowheads="1"/>
          </p:cNvSpPr>
          <p:nvPr/>
        </p:nvSpPr>
        <p:spPr bwMode="auto">
          <a:xfrm>
            <a:off x="684213" y="266700"/>
            <a:ext cx="7268210" cy="953135"/>
          </a:xfrm>
          <a:prstGeom prst="rect">
            <a:avLst/>
          </a:prstGeom>
          <a:noFill/>
          <a:ln w="9525">
            <a:noFill/>
            <a:miter lim="800000"/>
          </a:ln>
        </p:spPr>
        <p:txBody>
          <a:bodyPr wrap="none">
            <a:spAutoFit/>
          </a:bodyPr>
          <a:lstStyle/>
          <a:p>
            <a:r>
              <a:rPr lang="zh-CN" altLang="en-US" sz="2800">
                <a:solidFill>
                  <a:srgbClr val="4C5052"/>
                </a:solidFill>
                <a:latin typeface="微软雅黑" panose="020B0503020204020204" pitchFamily="34" charset="-122"/>
                <a:sym typeface="+mn-ea"/>
              </a:rPr>
              <a:t>实例</a:t>
            </a:r>
            <a:r>
              <a:rPr lang="en-US" altLang="zh-CN" sz="2800">
                <a:solidFill>
                  <a:srgbClr val="4C5052"/>
                </a:solidFill>
                <a:latin typeface="微软雅黑" panose="020B0503020204020204" pitchFamily="34" charset="-122"/>
                <a:sym typeface="+mn-ea"/>
              </a:rPr>
              <a:t>1</a:t>
            </a:r>
            <a:r>
              <a:rPr lang="zh-CN" altLang="en-US" sz="2800">
                <a:solidFill>
                  <a:srgbClr val="4C5052"/>
                </a:solidFill>
                <a:latin typeface="微软雅黑" panose="020B0503020204020204" pitchFamily="34" charset="-122"/>
                <a:sym typeface="+mn-ea"/>
              </a:rPr>
              <a:t>：简易版钢琴（见案例</a:t>
            </a:r>
            <a:r>
              <a:rPr lang="en-US" altLang="zh-CN" sz="2800">
                <a:solidFill>
                  <a:srgbClr val="4C5052"/>
                </a:solidFill>
                <a:latin typeface="微软雅黑" panose="020B0503020204020204" pitchFamily="34" charset="-122"/>
                <a:sym typeface="+mn-ea"/>
              </a:rPr>
              <a:t>: </a:t>
            </a:r>
            <a:r>
              <a:rPr lang="zh-CN" altLang="en-US" sz="1400">
                <a:solidFill>
                  <a:srgbClr val="FF0000"/>
                </a:solidFill>
                <a:latin typeface="微软雅黑" panose="020B0503020204020204" pitchFamily="34" charset="-122"/>
                <a:sym typeface="+mn-ea"/>
              </a:rPr>
              <a:t>只有主键盘区的</a:t>
            </a:r>
            <a:r>
              <a:rPr lang="en-US" altLang="zh-CN" sz="1400">
                <a:solidFill>
                  <a:srgbClr val="FF0000"/>
                </a:solidFill>
                <a:latin typeface="微软雅黑" panose="020B0503020204020204" pitchFamily="34" charset="-122"/>
                <a:sym typeface="+mn-ea"/>
              </a:rPr>
              <a:t>1-7</a:t>
            </a:r>
            <a:r>
              <a:rPr lang="zh-CN" altLang="en-US" sz="1400">
                <a:solidFill>
                  <a:srgbClr val="FF0000"/>
                </a:solidFill>
                <a:latin typeface="微软雅黑" panose="020B0503020204020204" pitchFamily="34" charset="-122"/>
                <a:sym typeface="+mn-ea"/>
              </a:rPr>
              <a:t>才有用</a:t>
            </a:r>
            <a:r>
              <a:rPr lang="zh-CN" altLang="en-US" sz="2800">
                <a:solidFill>
                  <a:srgbClr val="4C5052"/>
                </a:solidFill>
                <a:latin typeface="微软雅黑" panose="020B0503020204020204" pitchFamily="34" charset="-122"/>
                <a:sym typeface="+mn-ea"/>
              </a:rPr>
              <a:t>）</a:t>
            </a:r>
            <a:endParaRPr lang="zh-CN" altLang="en-US" sz="2800">
              <a:solidFill>
                <a:srgbClr val="4C5052"/>
              </a:solidFill>
              <a:latin typeface="微软雅黑" panose="020B0503020204020204" pitchFamily="34" charset="-122"/>
              <a:sym typeface="+mn-ea"/>
            </a:endParaRPr>
          </a:p>
          <a:p>
            <a:r>
              <a:rPr lang="zh-CN" altLang="en-US" sz="2800">
                <a:solidFill>
                  <a:srgbClr val="4C5052"/>
                </a:solidFill>
                <a:latin typeface="微软雅黑" panose="020B0503020204020204" pitchFamily="34" charset="-122"/>
                <a:sym typeface="+mn-ea"/>
              </a:rPr>
              <a:t>实例</a:t>
            </a:r>
            <a:r>
              <a:rPr lang="en-US" altLang="zh-CN" sz="2800">
                <a:solidFill>
                  <a:srgbClr val="4C5052"/>
                </a:solidFill>
                <a:latin typeface="微软雅黑" panose="020B0503020204020204" pitchFamily="34" charset="-122"/>
                <a:sym typeface="+mn-ea"/>
              </a:rPr>
              <a:t>2</a:t>
            </a:r>
            <a:r>
              <a:rPr lang="zh-CN" altLang="en-US" sz="2800">
                <a:solidFill>
                  <a:srgbClr val="4C5052"/>
                </a:solidFill>
                <a:latin typeface="微软雅黑" panose="020B0503020204020204" pitchFamily="34" charset="-122"/>
                <a:sym typeface="+mn-ea"/>
              </a:rPr>
              <a:t>：浏览器默认播放控件</a:t>
            </a:r>
            <a:endParaRPr lang="zh-CN" altLang="en-US" sz="2800">
              <a:solidFill>
                <a:srgbClr val="4C5052"/>
              </a:solidFill>
              <a:latin typeface="微软雅黑" panose="020B0503020204020204" pitchFamily="34" charset="-122"/>
              <a:sym typeface="+mn-ea"/>
            </a:endParaRPr>
          </a:p>
        </p:txBody>
      </p:sp>
      <p:sp>
        <p:nvSpPr>
          <p:cNvPr id="29699" name="Rectangle 4"/>
          <p:cNvSpPr>
            <a:spLocks noChangeArrowheads="1"/>
          </p:cNvSpPr>
          <p:nvPr/>
        </p:nvSpPr>
        <p:spPr bwMode="auto">
          <a:xfrm>
            <a:off x="0" y="-2770188"/>
            <a:ext cx="12192000" cy="0"/>
          </a:xfrm>
          <a:prstGeom prst="rect">
            <a:avLst/>
          </a:prstGeom>
          <a:solidFill>
            <a:srgbClr val="F9F9F9"/>
          </a:solidFill>
          <a:ln w="9525">
            <a:noFill/>
            <a:miter lim="800000"/>
          </a:ln>
        </p:spPr>
        <p:txBody>
          <a:bodyPr wrap="none" lIns="0" tIns="0" rIns="0" bIns="0" anchor="ctr">
            <a:spAutoFit/>
          </a:bodyPr>
          <a:lstStyle/>
          <a:p>
            <a:endParaRPr lang="zh-CN" altLang="en-US" sz="1800">
              <a:ea typeface="宋体" panose="02010600030101010101" pitchFamily="2" charset="-122"/>
            </a:endParaRPr>
          </a:p>
        </p:txBody>
      </p:sp>
      <p:sp>
        <p:nvSpPr>
          <p:cNvPr id="29700" name="Rectangle 4"/>
          <p:cNvSpPr>
            <a:spLocks noChangeArrowheads="1"/>
          </p:cNvSpPr>
          <p:nvPr/>
        </p:nvSpPr>
        <p:spPr bwMode="auto">
          <a:xfrm>
            <a:off x="2570163" y="1354138"/>
            <a:ext cx="8042275" cy="4984750"/>
          </a:xfrm>
          <a:prstGeom prst="rect">
            <a:avLst/>
          </a:prstGeom>
          <a:noFill/>
          <a:ln w="9525">
            <a:noFill/>
            <a:miter lim="800000"/>
          </a:ln>
          <a:effectLst/>
        </p:spPr>
        <p:txBody>
          <a:bodyPr>
            <a:spAutoFit/>
          </a:bodyPr>
          <a:lstStyle/>
          <a:p>
            <a:r>
              <a:rPr lang="en-US" altLang="zh-CN" sz="1400">
                <a:latin typeface="微软雅黑" panose="020B0503020204020204" pitchFamily="34" charset="-122"/>
              </a:rPr>
              <a:t>&lt;!DOCTYPE HTML&gt;</a:t>
            </a:r>
            <a:endParaRPr lang="en-US" altLang="zh-CN" sz="1400">
              <a:latin typeface="微软雅黑" panose="020B0503020204020204" pitchFamily="34" charset="-122"/>
            </a:endParaRPr>
          </a:p>
          <a:p>
            <a:r>
              <a:rPr lang="en-US" altLang="zh-CN" sz="1400">
                <a:latin typeface="微软雅黑" panose="020B0503020204020204" pitchFamily="34" charset="-122"/>
              </a:rPr>
              <a:t>&lt;html&gt;</a:t>
            </a:r>
            <a:endParaRPr lang="en-US" altLang="zh-CN" sz="1400">
              <a:latin typeface="微软雅黑" panose="020B0503020204020204" pitchFamily="34" charset="-122"/>
            </a:endParaRPr>
          </a:p>
          <a:p>
            <a:r>
              <a:rPr lang="en-US" altLang="zh-CN" sz="1400">
                <a:latin typeface="微软雅黑" panose="020B0503020204020204" pitchFamily="34" charset="-122"/>
              </a:rPr>
              <a:t>	&lt;head&gt;</a:t>
            </a:r>
            <a:endParaRPr lang="en-US" altLang="zh-CN" sz="1400">
              <a:latin typeface="微软雅黑" panose="020B0503020204020204" pitchFamily="34" charset="-122"/>
            </a:endParaRPr>
          </a:p>
          <a:p>
            <a:r>
              <a:rPr lang="en-US" altLang="zh-CN" sz="1400">
                <a:latin typeface="微软雅黑" panose="020B0503020204020204" pitchFamily="34" charset="-122"/>
              </a:rPr>
              <a:t>	&lt;script&gt;</a:t>
            </a:r>
            <a:endParaRPr lang="en-US" altLang="zh-CN" sz="1400">
              <a:latin typeface="微软雅黑" panose="020B0503020204020204" pitchFamily="34" charset="-122"/>
            </a:endParaRPr>
          </a:p>
          <a:p>
            <a:r>
              <a:rPr lang="en-US" altLang="zh-CN" sz="1400">
                <a:latin typeface="微软雅黑" panose="020B0503020204020204" pitchFamily="34" charset="-122"/>
              </a:rPr>
              <a:t>	window.onload=function  () {</a:t>
            </a:r>
            <a:endParaRPr lang="en-US" altLang="zh-CN" sz="1400">
              <a:latin typeface="微软雅黑" panose="020B0503020204020204" pitchFamily="34" charset="-122"/>
            </a:endParaRPr>
          </a:p>
          <a:p>
            <a:r>
              <a:rPr lang="en-US" altLang="zh-CN" sz="1400">
                <a:latin typeface="微软雅黑" panose="020B0503020204020204" pitchFamily="34" charset="-122"/>
              </a:rPr>
              <a:t>     	var playbtn=document.getElementById("play");</a:t>
            </a:r>
            <a:endParaRPr lang="en-US" altLang="zh-CN" sz="1400">
              <a:latin typeface="微软雅黑" panose="020B0503020204020204" pitchFamily="34" charset="-122"/>
            </a:endParaRPr>
          </a:p>
          <a:p>
            <a:r>
              <a:rPr lang="en-US" altLang="zh-CN" sz="1400">
                <a:latin typeface="微软雅黑" panose="020B0503020204020204" pitchFamily="34" charset="-122"/>
              </a:rPr>
              <a:t>     	var video=document.getElementById("video");</a:t>
            </a:r>
            <a:endParaRPr lang="en-US" altLang="zh-CN" sz="1400">
              <a:latin typeface="微软雅黑" panose="020B0503020204020204" pitchFamily="34" charset="-122"/>
            </a:endParaRPr>
          </a:p>
          <a:p>
            <a:r>
              <a:rPr lang="en-US" altLang="zh-CN" sz="1400">
                <a:latin typeface="微软雅黑" panose="020B0503020204020204" pitchFamily="34" charset="-122"/>
              </a:rPr>
              <a:t>	 	playbtn.onclick=function  () {</a:t>
            </a:r>
            <a:endParaRPr lang="en-US" altLang="zh-CN" sz="1400">
              <a:latin typeface="微软雅黑" panose="020B0503020204020204" pitchFamily="34" charset="-122"/>
            </a:endParaRPr>
          </a:p>
          <a:p>
            <a:r>
              <a:rPr lang="en-US" altLang="zh-CN" sz="1400">
                <a:latin typeface="微软雅黑" panose="020B0503020204020204" pitchFamily="34" charset="-122"/>
              </a:rPr>
              <a:t>	   		video.play();</a:t>
            </a:r>
            <a:endParaRPr lang="en-US" altLang="zh-CN" sz="1400">
              <a:latin typeface="微软雅黑" panose="020B0503020204020204" pitchFamily="34" charset="-122"/>
            </a:endParaRPr>
          </a:p>
          <a:p>
            <a:r>
              <a:rPr lang="en-US" altLang="zh-CN" sz="1400">
                <a:latin typeface="微软雅黑" panose="020B0503020204020204" pitchFamily="34" charset="-122"/>
              </a:rPr>
              <a:t>	 	}</a:t>
            </a:r>
            <a:endParaRPr lang="en-US" altLang="zh-CN" sz="1400">
              <a:latin typeface="微软雅黑" panose="020B0503020204020204" pitchFamily="34" charset="-122"/>
            </a:endParaRPr>
          </a:p>
          <a:p>
            <a:r>
              <a:rPr lang="en-US" altLang="zh-CN" sz="1400">
                <a:latin typeface="微软雅黑" panose="020B0503020204020204" pitchFamily="34" charset="-122"/>
              </a:rPr>
              <a:t>	}</a:t>
            </a:r>
            <a:endParaRPr lang="en-US" altLang="zh-CN" sz="1400">
              <a:latin typeface="微软雅黑" panose="020B0503020204020204" pitchFamily="34" charset="-122"/>
            </a:endParaRPr>
          </a:p>
          <a:p>
            <a:r>
              <a:rPr lang="en-US" altLang="zh-CN" sz="1400">
                <a:latin typeface="微软雅黑" panose="020B0503020204020204" pitchFamily="34" charset="-122"/>
              </a:rPr>
              <a:t>	&lt;/script&gt;</a:t>
            </a:r>
            <a:endParaRPr lang="en-US" altLang="zh-CN" sz="1400">
              <a:latin typeface="微软雅黑" panose="020B0503020204020204" pitchFamily="34" charset="-122"/>
            </a:endParaRPr>
          </a:p>
          <a:p>
            <a:r>
              <a:rPr lang="en-US" altLang="zh-CN" sz="1400">
                <a:latin typeface="微软雅黑" panose="020B0503020204020204" pitchFamily="34" charset="-122"/>
              </a:rPr>
              <a:t>	&lt;/head&gt;</a:t>
            </a:r>
            <a:endParaRPr lang="en-US" altLang="zh-CN" sz="1400">
              <a:latin typeface="微软雅黑" panose="020B0503020204020204" pitchFamily="34" charset="-122"/>
            </a:endParaRPr>
          </a:p>
          <a:p>
            <a:r>
              <a:rPr lang="en-US" altLang="zh-CN" sz="1400">
                <a:latin typeface="微软雅黑" panose="020B0503020204020204" pitchFamily="34" charset="-122"/>
              </a:rPr>
              <a:t>	&lt;body&gt;</a:t>
            </a:r>
            <a:endParaRPr lang="en-US" altLang="zh-CN" sz="1400">
              <a:latin typeface="微软雅黑" panose="020B0503020204020204" pitchFamily="34" charset="-122"/>
            </a:endParaRPr>
          </a:p>
          <a:p>
            <a:r>
              <a:rPr lang="en-US" altLang="zh-CN" sz="1400">
                <a:latin typeface="微软雅黑" panose="020B0503020204020204" pitchFamily="34" charset="-122"/>
              </a:rPr>
              <a:t>	  &lt;video controls=controls  loop =loop poster="1.jpg" id="video"&gt;</a:t>
            </a:r>
            <a:endParaRPr lang="en-US" altLang="zh-CN" sz="1400">
              <a:latin typeface="微软雅黑" panose="020B0503020204020204" pitchFamily="34" charset="-122"/>
            </a:endParaRPr>
          </a:p>
          <a:p>
            <a:r>
              <a:rPr lang="en-US" altLang="zh-CN" sz="1400">
                <a:latin typeface="微软雅黑" panose="020B0503020204020204" pitchFamily="34" charset="-122"/>
              </a:rPr>
              <a:t>	    &lt;source src="iceage4.mp4"&gt;&lt;/source&gt;</a:t>
            </a:r>
            <a:endParaRPr lang="en-US" altLang="zh-CN" sz="1400">
              <a:latin typeface="微软雅黑" panose="020B0503020204020204" pitchFamily="34" charset="-122"/>
            </a:endParaRPr>
          </a:p>
          <a:p>
            <a:r>
              <a:rPr lang="en-US" altLang="zh-CN" sz="1400">
                <a:latin typeface="微软雅黑" panose="020B0503020204020204" pitchFamily="34" charset="-122"/>
              </a:rPr>
              <a:t>		&lt;source src="iceage4.webm"&gt;&lt;/source&gt;</a:t>
            </a:r>
            <a:endParaRPr lang="en-US" altLang="zh-CN" sz="1400">
              <a:latin typeface="微软雅黑" panose="020B0503020204020204" pitchFamily="34" charset="-122"/>
            </a:endParaRPr>
          </a:p>
          <a:p>
            <a:r>
              <a:rPr lang="en-US" altLang="zh-CN" sz="1400">
                <a:latin typeface="微软雅黑" panose="020B0503020204020204" pitchFamily="34" charset="-122"/>
              </a:rPr>
              <a:t>	  &lt;/video&gt;</a:t>
            </a:r>
            <a:endParaRPr lang="en-US" altLang="zh-CN" sz="1400">
              <a:latin typeface="微软雅黑" panose="020B0503020204020204" pitchFamily="34" charset="-122"/>
            </a:endParaRPr>
          </a:p>
          <a:p>
            <a:r>
              <a:rPr lang="en-US" altLang="zh-CN" sz="1400">
                <a:latin typeface="微软雅黑" panose="020B0503020204020204" pitchFamily="34" charset="-122"/>
              </a:rPr>
              <a:t>	  &lt;input type="button" value="</a:t>
            </a:r>
            <a:r>
              <a:rPr lang="zh-CN" altLang="en-US" sz="1400">
                <a:latin typeface="微软雅黑" panose="020B0503020204020204" pitchFamily="34" charset="-122"/>
              </a:rPr>
              <a:t>播放</a:t>
            </a:r>
            <a:r>
              <a:rPr lang="en-US" altLang="zh-CN" sz="1400">
                <a:latin typeface="微软雅黑" panose="020B0503020204020204" pitchFamily="34" charset="-122"/>
              </a:rPr>
              <a:t>" id="play"/&gt;</a:t>
            </a:r>
            <a:endParaRPr lang="en-US" altLang="zh-CN" sz="1400">
              <a:latin typeface="微软雅黑" panose="020B0503020204020204" pitchFamily="34" charset="-122"/>
            </a:endParaRPr>
          </a:p>
          <a:p>
            <a:r>
              <a:rPr lang="en-US" altLang="zh-CN" sz="1400">
                <a:latin typeface="微软雅黑" panose="020B0503020204020204" pitchFamily="34" charset="-122"/>
              </a:rPr>
              <a:t>	  &lt;audio src="fcml.mp3" controls=controls &gt;</a:t>
            </a:r>
            <a:endParaRPr lang="en-US" altLang="zh-CN" sz="1400">
              <a:latin typeface="微软雅黑" panose="020B0503020204020204" pitchFamily="34" charset="-122"/>
            </a:endParaRPr>
          </a:p>
          <a:p>
            <a:r>
              <a:rPr lang="en-US" altLang="zh-CN" sz="1400">
                <a:latin typeface="微软雅黑" panose="020B0503020204020204" pitchFamily="34" charset="-122"/>
              </a:rPr>
              <a:t>	  &lt;/audio&gt;</a:t>
            </a:r>
            <a:endParaRPr lang="en-US" altLang="zh-CN" sz="1400">
              <a:latin typeface="微软雅黑" panose="020B0503020204020204" pitchFamily="34" charset="-122"/>
            </a:endParaRPr>
          </a:p>
          <a:p>
            <a:r>
              <a:rPr lang="en-US" altLang="zh-CN" sz="1400">
                <a:latin typeface="微软雅黑" panose="020B0503020204020204" pitchFamily="34" charset="-122"/>
              </a:rPr>
              <a:t>	&lt;/body&gt;</a:t>
            </a:r>
            <a:endParaRPr lang="en-US" altLang="zh-CN" sz="1400">
              <a:latin typeface="微软雅黑" panose="020B0503020204020204" pitchFamily="34" charset="-122"/>
            </a:endParaRPr>
          </a:p>
          <a:p>
            <a:r>
              <a:rPr lang="en-US" altLang="zh-CN" sz="1400">
                <a:latin typeface="微软雅黑" panose="020B0503020204020204" pitchFamily="34" charset="-122"/>
              </a:rPr>
              <a:t>&lt;/html&gt;</a:t>
            </a:r>
            <a:endParaRPr lang="zh-CN" altLang="en-US" sz="1400">
              <a:latin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1"/>
          <p:cNvSpPr txBox="1">
            <a:spLocks noChangeArrowheads="1"/>
          </p:cNvSpPr>
          <p:nvPr/>
        </p:nvSpPr>
        <p:spPr bwMode="auto">
          <a:xfrm>
            <a:off x="684213" y="266700"/>
            <a:ext cx="5232400" cy="519113"/>
          </a:xfrm>
          <a:prstGeom prst="rect">
            <a:avLst/>
          </a:prstGeom>
          <a:noFill/>
          <a:ln w="9525">
            <a:noFill/>
            <a:miter lim="800000"/>
          </a:ln>
        </p:spPr>
        <p:txBody>
          <a:bodyPr wrap="none">
            <a:spAutoFit/>
          </a:bodyPr>
          <a:lstStyle/>
          <a:p>
            <a:r>
              <a:rPr lang="zh-CN" altLang="en-US" sz="2800">
                <a:solidFill>
                  <a:srgbClr val="4C5052"/>
                </a:solidFill>
                <a:latin typeface="微软雅黑" panose="020B0503020204020204" pitchFamily="34" charset="-122"/>
                <a:sym typeface="+mn-ea"/>
              </a:rPr>
              <a:t>实例</a:t>
            </a:r>
            <a:r>
              <a:rPr lang="en-US" altLang="zh-CN" sz="2800">
                <a:solidFill>
                  <a:srgbClr val="4C5052"/>
                </a:solidFill>
                <a:latin typeface="微软雅黑" panose="020B0503020204020204" pitchFamily="34" charset="-122"/>
                <a:sym typeface="+mn-ea"/>
              </a:rPr>
              <a:t>2</a:t>
            </a:r>
            <a:r>
              <a:rPr lang="zh-CN" altLang="en-US" sz="2800">
                <a:solidFill>
                  <a:srgbClr val="4C5052"/>
                </a:solidFill>
                <a:latin typeface="微软雅黑" panose="020B0503020204020204" pitchFamily="34" charset="-122"/>
                <a:sym typeface="+mn-ea"/>
              </a:rPr>
              <a:t>：自定义播放控件相关</a:t>
            </a:r>
            <a:r>
              <a:rPr lang="en-US" altLang="zh-CN" sz="2800">
                <a:solidFill>
                  <a:srgbClr val="4C5052"/>
                </a:solidFill>
                <a:latin typeface="微软雅黑" panose="020B0503020204020204" pitchFamily="34" charset="-122"/>
                <a:sym typeface="+mn-ea"/>
              </a:rPr>
              <a:t>API</a:t>
            </a:r>
            <a:endParaRPr lang="en-US" altLang="zh-CN" sz="2800">
              <a:solidFill>
                <a:srgbClr val="4C5052"/>
              </a:solidFill>
              <a:latin typeface="微软雅黑" panose="020B0503020204020204" pitchFamily="34" charset="-122"/>
              <a:sym typeface="+mn-ea"/>
            </a:endParaRPr>
          </a:p>
        </p:txBody>
      </p:sp>
      <p:sp>
        <p:nvSpPr>
          <p:cNvPr id="27651" name="Rectangle 4"/>
          <p:cNvSpPr>
            <a:spLocks noChangeArrowheads="1"/>
          </p:cNvSpPr>
          <p:nvPr/>
        </p:nvSpPr>
        <p:spPr bwMode="auto">
          <a:xfrm>
            <a:off x="0" y="-2770188"/>
            <a:ext cx="12192000" cy="0"/>
          </a:xfrm>
          <a:prstGeom prst="rect">
            <a:avLst/>
          </a:prstGeom>
          <a:solidFill>
            <a:srgbClr val="F9F9F9"/>
          </a:solidFill>
          <a:ln w="9525">
            <a:noFill/>
            <a:miter lim="800000"/>
          </a:ln>
        </p:spPr>
        <p:txBody>
          <a:bodyPr wrap="none" lIns="0" tIns="0" rIns="0" bIns="0" anchor="ctr">
            <a:spAutoFit/>
          </a:bodyPr>
          <a:lstStyle/>
          <a:p>
            <a:endParaRPr lang="zh-CN" altLang="en-US" sz="1800">
              <a:ea typeface="宋体" panose="02010600030101010101" pitchFamily="2" charset="-122"/>
            </a:endParaRPr>
          </a:p>
        </p:txBody>
      </p:sp>
      <p:sp>
        <p:nvSpPr>
          <p:cNvPr id="27652" name="Rectangle 4"/>
          <p:cNvSpPr>
            <a:spLocks noChangeArrowheads="1"/>
          </p:cNvSpPr>
          <p:nvPr/>
        </p:nvSpPr>
        <p:spPr bwMode="auto">
          <a:xfrm>
            <a:off x="1325563" y="1354138"/>
            <a:ext cx="9710737" cy="5077460"/>
          </a:xfrm>
          <a:prstGeom prst="rect">
            <a:avLst/>
          </a:prstGeom>
          <a:noFill/>
          <a:ln w="9525">
            <a:noFill/>
            <a:miter lim="800000"/>
          </a:ln>
          <a:effectLst/>
        </p:spPr>
        <p:txBody>
          <a:bodyPr>
            <a:spAutoFit/>
          </a:bodyPr>
          <a:lstStyle/>
          <a:p>
            <a:pPr marL="342900" indent="-342900">
              <a:lnSpc>
                <a:spcPct val="150000"/>
              </a:lnSpc>
              <a:buFontTx/>
              <a:buAutoNum type="arabicPeriod"/>
            </a:pPr>
            <a:r>
              <a:rPr lang="en-US" altLang="zh-CN" dirty="0">
                <a:ea typeface="宋体" panose="02010600030101010101" pitchFamily="2" charset="-122"/>
              </a:rPr>
              <a:t>video.webkitRequestFullScreen() </a:t>
            </a:r>
            <a:r>
              <a:rPr lang="zh-CN" altLang="en-US" dirty="0">
                <a:ea typeface="宋体" panose="02010600030101010101" pitchFamily="2" charset="-122"/>
              </a:rPr>
              <a:t>： 全屏</a:t>
            </a:r>
            <a:endParaRPr lang="zh-CN" altLang="en-US" dirty="0">
              <a:ea typeface="宋体" panose="02010600030101010101" pitchFamily="2" charset="-122"/>
            </a:endParaRPr>
          </a:p>
          <a:p>
            <a:pPr marL="342900" indent="-342900">
              <a:lnSpc>
                <a:spcPct val="150000"/>
              </a:lnSpc>
              <a:buFontTx/>
              <a:buAutoNum type="arabicPeriod"/>
            </a:pPr>
            <a:r>
              <a:rPr lang="en-US" altLang="zh-CN" dirty="0">
                <a:ea typeface="宋体" panose="02010600030101010101" pitchFamily="2" charset="-122"/>
              </a:rPr>
              <a:t>video.paused </a:t>
            </a:r>
            <a:r>
              <a:rPr lang="zh-CN" altLang="en-US" dirty="0">
                <a:ea typeface="宋体" panose="02010600030101010101" pitchFamily="2" charset="-122"/>
              </a:rPr>
              <a:t>： 布尔值，是否暂停</a:t>
            </a:r>
            <a:endParaRPr lang="zh-CN" altLang="en-US" dirty="0">
              <a:ea typeface="宋体" panose="02010600030101010101" pitchFamily="2" charset="-122"/>
            </a:endParaRPr>
          </a:p>
          <a:p>
            <a:pPr marL="342900" indent="-342900">
              <a:lnSpc>
                <a:spcPct val="150000"/>
              </a:lnSpc>
              <a:buFontTx/>
              <a:buAutoNum type="arabicPeriod"/>
            </a:pPr>
            <a:r>
              <a:rPr lang="en-US" altLang="zh-CN" dirty="0">
                <a:ea typeface="宋体" panose="02010600030101010101" pitchFamily="2" charset="-122"/>
              </a:rPr>
              <a:t>video.play() </a:t>
            </a:r>
            <a:r>
              <a:rPr lang="zh-CN" altLang="en-US" dirty="0">
                <a:ea typeface="宋体" panose="02010600030101010101" pitchFamily="2" charset="-122"/>
              </a:rPr>
              <a:t>： 播放</a:t>
            </a:r>
            <a:endParaRPr lang="zh-CN" altLang="en-US" dirty="0">
              <a:ea typeface="宋体" panose="02010600030101010101" pitchFamily="2" charset="-122"/>
            </a:endParaRPr>
          </a:p>
          <a:p>
            <a:pPr marL="342900" indent="-342900">
              <a:lnSpc>
                <a:spcPct val="150000"/>
              </a:lnSpc>
              <a:buFontTx/>
              <a:buAutoNum type="arabicPeriod"/>
            </a:pPr>
            <a:r>
              <a:rPr lang="en-US" altLang="zh-CN" dirty="0">
                <a:ea typeface="宋体" panose="02010600030101010101" pitchFamily="2" charset="-122"/>
              </a:rPr>
              <a:t>video.pause() </a:t>
            </a:r>
            <a:r>
              <a:rPr lang="zh-CN" altLang="en-US" dirty="0">
                <a:ea typeface="宋体" panose="02010600030101010101" pitchFamily="2" charset="-122"/>
              </a:rPr>
              <a:t>： 暂停</a:t>
            </a:r>
            <a:endParaRPr lang="zh-CN" altLang="en-US" dirty="0">
              <a:ea typeface="宋体" panose="02010600030101010101" pitchFamily="2" charset="-122"/>
            </a:endParaRPr>
          </a:p>
          <a:p>
            <a:pPr marL="342900" indent="-342900">
              <a:lnSpc>
                <a:spcPct val="150000"/>
              </a:lnSpc>
              <a:buFontTx/>
              <a:buAutoNum type="arabicPeriod"/>
            </a:pPr>
            <a:r>
              <a:rPr lang="zh-CN" altLang="en-US" dirty="0">
                <a:ea typeface="宋体" panose="02010600030101010101" pitchFamily="2" charset="-122"/>
              </a:rPr>
              <a:t>事件：</a:t>
            </a:r>
            <a:r>
              <a:rPr lang="zh-CN" altLang="en-US" dirty="0">
                <a:solidFill>
                  <a:srgbClr val="FF0000"/>
                </a:solidFill>
                <a:ea typeface="宋体" panose="02010600030101010101" pitchFamily="2" charset="-122"/>
              </a:rPr>
              <a:t> </a:t>
            </a:r>
            <a:r>
              <a:rPr lang="en-US" altLang="zh-CN" dirty="0">
                <a:solidFill>
                  <a:srgbClr val="FF0000"/>
                </a:solidFill>
                <a:ea typeface="宋体" panose="02010600030101010101" pitchFamily="2" charset="-122"/>
              </a:rPr>
              <a:t>ontimeupdate</a:t>
            </a:r>
            <a:r>
              <a:rPr lang="en-US" altLang="zh-CN" dirty="0">
                <a:ea typeface="宋体" panose="02010600030101010101" pitchFamily="2" charset="-122"/>
              </a:rPr>
              <a:t> </a:t>
            </a:r>
            <a:r>
              <a:rPr lang="zh-CN" altLang="en-US" dirty="0">
                <a:ea typeface="宋体" panose="02010600030101010101" pitchFamily="2" charset="-122"/>
              </a:rPr>
              <a:t>： </a:t>
            </a:r>
            <a:r>
              <a:rPr lang="zh-CN" altLang="en-US" dirty="0">
                <a:solidFill>
                  <a:srgbClr val="000000"/>
                </a:solidFill>
                <a:ea typeface="宋体" panose="02010600030101010101" pitchFamily="2" charset="-122"/>
              </a:rPr>
              <a:t>当前播放位置发生改变时产生该事件</a:t>
            </a:r>
            <a:endParaRPr lang="en-US" altLang="zh-CN" dirty="0">
              <a:ea typeface="宋体" panose="02010600030101010101" pitchFamily="2" charset="-122"/>
            </a:endParaRPr>
          </a:p>
          <a:p>
            <a:pPr marL="342900" indent="-342900">
              <a:lnSpc>
                <a:spcPct val="150000"/>
              </a:lnSpc>
              <a:buFontTx/>
              <a:buAutoNum type="arabicPeriod"/>
            </a:pPr>
            <a:r>
              <a:rPr lang="en-US" altLang="zh-CN" dirty="0">
                <a:ea typeface="宋体" panose="02010600030101010101" pitchFamily="2" charset="-122"/>
              </a:rPr>
              <a:t>video.currentTime </a:t>
            </a:r>
            <a:r>
              <a:rPr lang="zh-CN" altLang="en-US" dirty="0">
                <a:ea typeface="宋体" panose="02010600030101010101" pitchFamily="2" charset="-122"/>
              </a:rPr>
              <a:t>：</a:t>
            </a:r>
            <a:r>
              <a:rPr lang="zh-CN" altLang="en-US" dirty="0">
                <a:solidFill>
                  <a:srgbClr val="FF0000"/>
                </a:solidFill>
                <a:ea typeface="宋体" panose="02010600030101010101" pitchFamily="2" charset="-122"/>
              </a:rPr>
              <a:t>当前播放的时间，单位秒 </a:t>
            </a:r>
            <a:endParaRPr lang="zh-CN" altLang="en-US" dirty="0">
              <a:ea typeface="宋体" panose="02010600030101010101" pitchFamily="2" charset="-122"/>
            </a:endParaRPr>
          </a:p>
          <a:p>
            <a:pPr marL="342900" indent="-342900">
              <a:lnSpc>
                <a:spcPct val="150000"/>
              </a:lnSpc>
              <a:buFontTx/>
              <a:buAutoNum type="arabicPeriod"/>
            </a:pPr>
            <a:r>
              <a:rPr lang="en-US" altLang="zh-CN" dirty="0">
                <a:ea typeface="宋体" panose="02010600030101010101" pitchFamily="2" charset="-122"/>
              </a:rPr>
              <a:t>video.duration</a:t>
            </a:r>
            <a:r>
              <a:rPr lang="zh-CN" altLang="en-US" dirty="0">
                <a:ea typeface="宋体" panose="02010600030101010101" pitchFamily="2" charset="-122"/>
              </a:rPr>
              <a:t>：   返回总时间，单位秒</a:t>
            </a:r>
            <a:endParaRPr lang="zh-CN" altLang="en-US" dirty="0">
              <a:ea typeface="宋体" panose="02010600030101010101" pitchFamily="2" charset="-122"/>
            </a:endParaRPr>
          </a:p>
          <a:p>
            <a:pPr marL="342900" indent="-342900">
              <a:lnSpc>
                <a:spcPct val="150000"/>
              </a:lnSpc>
              <a:buFontTx/>
              <a:buAutoNum type="arabicPeriod"/>
            </a:pPr>
            <a:r>
              <a:rPr lang="en-US" altLang="zh-CN" dirty="0">
                <a:ea typeface="宋体" panose="02010600030101010101" pitchFamily="2" charset="-122"/>
              </a:rPr>
              <a:t>video.muted: </a:t>
            </a:r>
            <a:r>
              <a:rPr lang="zh-CN" altLang="en-US" dirty="0">
                <a:ea typeface="宋体" panose="02010600030101010101" pitchFamily="2" charset="-122"/>
              </a:rPr>
              <a:t>布尔值，是否静音</a:t>
            </a:r>
            <a:endParaRPr lang="zh-CN" altLang="en-US" dirty="0">
              <a:ea typeface="宋体" panose="02010600030101010101" pitchFamily="2" charset="-122"/>
            </a:endParaRPr>
          </a:p>
          <a:p>
            <a:pPr marL="342900" indent="-342900">
              <a:lnSpc>
                <a:spcPct val="150000"/>
              </a:lnSpc>
              <a:buFontTx/>
              <a:buAutoNum type="arabicPeriod"/>
            </a:pPr>
            <a:r>
              <a:rPr lang="en-US" altLang="zh-CN" dirty="0" smtClean="0">
                <a:ea typeface="宋体" panose="02010600030101010101" pitchFamily="2" charset="-122"/>
              </a:rPr>
              <a:t>video.volume</a:t>
            </a:r>
            <a:r>
              <a:rPr lang="en-US" altLang="zh-CN" smtClean="0">
                <a:ea typeface="宋体" panose="02010600030101010101" pitchFamily="2" charset="-122"/>
              </a:rPr>
              <a:t> </a:t>
            </a:r>
            <a:r>
              <a:rPr lang="en-US" altLang="zh-CN" dirty="0">
                <a:ea typeface="宋体" panose="02010600030101010101" pitchFamily="2" charset="-122"/>
              </a:rPr>
              <a:t>: </a:t>
            </a:r>
            <a:r>
              <a:rPr lang="zh-CN" altLang="en-US" dirty="0">
                <a:ea typeface="宋体" panose="02010600030101010101" pitchFamily="2" charset="-122"/>
              </a:rPr>
              <a:t>设置音量（</a:t>
            </a:r>
            <a:r>
              <a:rPr lang="en-US" altLang="zh-CN" dirty="0">
                <a:ea typeface="宋体" panose="02010600030101010101" pitchFamily="2" charset="-122"/>
              </a:rPr>
              <a:t>0.0-1.0</a:t>
            </a:r>
            <a:r>
              <a:rPr lang="zh-CN" altLang="en-US" dirty="0">
                <a:ea typeface="宋体" panose="02010600030101010101" pitchFamily="2" charset="-122"/>
              </a:rPr>
              <a:t>）</a:t>
            </a:r>
            <a:endParaRPr lang="zh-CN" altLang="en-US"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4"/>
          <p:cNvSpPr txBox="1">
            <a:spLocks noChangeArrowheads="1"/>
          </p:cNvSpPr>
          <p:nvPr/>
        </p:nvSpPr>
        <p:spPr bwMode="auto">
          <a:xfrm>
            <a:off x="684213" y="361950"/>
            <a:ext cx="3778250" cy="579438"/>
          </a:xfrm>
          <a:prstGeom prst="rect">
            <a:avLst/>
          </a:prstGeom>
          <a:noFill/>
          <a:ln w="9525">
            <a:noFill/>
            <a:miter lim="800000"/>
          </a:ln>
        </p:spPr>
        <p:txBody>
          <a:bodyPr>
            <a:spAutoFit/>
          </a:bodyPr>
          <a:lstStyle/>
          <a:p>
            <a:r>
              <a:rPr lang="en-US" altLang="zh-CN" sz="3200">
                <a:latin typeface="微软雅黑" panose="020B0503020204020204" pitchFamily="34" charset="-122"/>
                <a:cs typeface="等线"/>
              </a:rPr>
              <a:t>Video</a:t>
            </a:r>
            <a:r>
              <a:rPr lang="zh-CN" altLang="en-US" sz="3200">
                <a:latin typeface="微软雅黑" panose="020B0503020204020204" pitchFamily="34" charset="-122"/>
                <a:cs typeface="等线"/>
              </a:rPr>
              <a:t>更多</a:t>
            </a:r>
            <a:r>
              <a:rPr lang="en-US" altLang="zh-CN" sz="3200">
                <a:latin typeface="微软雅黑" panose="020B0503020204020204" pitchFamily="34" charset="-122"/>
                <a:cs typeface="等线"/>
              </a:rPr>
              <a:t>API</a:t>
            </a:r>
            <a:r>
              <a:rPr lang="zh-CN" altLang="en-US" sz="3200">
                <a:latin typeface="微软雅黑" panose="020B0503020204020204" pitchFamily="34" charset="-122"/>
                <a:cs typeface="等线"/>
              </a:rPr>
              <a:t>参考</a:t>
            </a:r>
            <a:endParaRPr lang="zh-CN" altLang="en-US" sz="3200">
              <a:latin typeface="微软雅黑" panose="020B0503020204020204" pitchFamily="34" charset="-122"/>
              <a:cs typeface="等线"/>
            </a:endParaRPr>
          </a:p>
        </p:txBody>
      </p:sp>
      <p:graphicFrame>
        <p:nvGraphicFramePr>
          <p:cNvPr id="9" name="表格 8"/>
          <p:cNvGraphicFramePr>
            <a:graphicFrameLocks noGrp="1"/>
          </p:cNvGraphicFramePr>
          <p:nvPr/>
        </p:nvGraphicFramePr>
        <p:xfrm>
          <a:off x="1617663" y="1244600"/>
          <a:ext cx="8208962" cy="2159000"/>
        </p:xfrm>
        <a:graphic>
          <a:graphicData uri="http://schemas.openxmlformats.org/drawingml/2006/table">
            <a:tbl>
              <a:tblPr/>
              <a:tblGrid>
                <a:gridCol w="2736850"/>
                <a:gridCol w="2735262"/>
                <a:gridCol w="2736850"/>
              </a:tblGrid>
              <a:tr h="431800">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方法</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属性</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事件</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1800">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play()</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currentSrc</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play</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431800">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pause()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currentTime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pause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431800">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load()</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videoWidth</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progress</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431800">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canPlayType</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videoHeight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error</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bl>
          </a:graphicData>
        </a:graphic>
      </p:graphicFrame>
      <p:graphicFrame>
        <p:nvGraphicFramePr>
          <p:cNvPr id="30779" name="Group 59"/>
          <p:cNvGraphicFramePr>
            <a:graphicFrameLocks noGrp="1"/>
          </p:cNvGraphicFramePr>
          <p:nvPr/>
        </p:nvGraphicFramePr>
        <p:xfrm>
          <a:off x="1441450" y="3741738"/>
          <a:ext cx="9739313" cy="1901190"/>
        </p:xfrm>
        <a:graphic>
          <a:graphicData uri="http://schemas.openxmlformats.org/drawingml/2006/table">
            <a:tbl>
              <a:tblPr/>
              <a:tblGrid>
                <a:gridCol w="2589213"/>
                <a:gridCol w="3582987"/>
                <a:gridCol w="3567113"/>
              </a:tblGrid>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全屏</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rPr>
                        <a:t>退出全屏</a:t>
                      </a:r>
                      <a:endParaRPr kumimoji="0" lang="zh-CN" altLang="en-US" sz="1600" b="1" i="0" u="none" strike="noStrike" cap="none" normalizeH="0" baseline="0" smtClean="0">
                        <a:ln>
                          <a:noFill/>
                        </a:ln>
                        <a:solidFill>
                          <a:srgbClr val="FFFFFF"/>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65150">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Webkit</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 (Safari5.1 /Chrome 15)</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element.</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webkitRequestFullScreen();</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document</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.webkitCancelFullScreen(); </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Firefox </a:t>
                      </a:r>
                      <a:endPar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(works in nightly)</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element</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.mozRequestFullScreen();</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document</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.mozCancelFullScreen(); </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371475">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W3C </a:t>
                      </a:r>
                      <a:r>
                        <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提议</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element</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.requestFullscreen();</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黑体" panose="02010609060101010101" pitchFamily="49" charset="-122"/>
                        </a:rPr>
                        <a:t>document</a:t>
                      </a:r>
                      <a:r>
                        <a:rPr kumimoji="0" lang="en-US" altLang="zh-CN"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rPr>
                        <a:t>.exitFullscreen();</a:t>
                      </a:r>
                      <a:endParaRPr kumimoji="0" lang="zh-CN" altLang="en-US" sz="1600" b="0" i="0" u="none" strike="noStrike" cap="none" normalizeH="0" baseline="0" smtClean="0">
                        <a:ln>
                          <a:noFill/>
                        </a:ln>
                        <a:solidFill>
                          <a:srgbClr val="000000"/>
                        </a:solidFill>
                        <a:effectLst/>
                        <a:latin typeface="Arial" panose="020B0604020202020204" pitchFamily="34" charset="0"/>
                        <a:ea typeface="黑体" panose="02010609060101010101"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bl>
          </a:graphicData>
        </a:graphic>
      </p:graphicFrame>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184_26*i*1"/>
  <p:tag name="KSO_WM_TEMPLATE_CATEGORY" val="custom"/>
  <p:tag name="KSO_WM_TEMPLATE_INDEX" val="184"/>
</p:tagLst>
</file>

<file path=ppt/tags/tag2.xml><?xml version="1.0" encoding="utf-8"?>
<p:tagLst xmlns:p="http://schemas.openxmlformats.org/presentationml/2006/main">
  <p:tag name="KSO_WM_TAG_VERSION" val="1.0"/>
  <p:tag name="KSO_WM_TEMPLATE_CATEGORY" val="custom"/>
  <p:tag name="KSO_WM_TEMPLATE_INDEX" val="160463"/>
</p:tagLst>
</file>

<file path=ppt/tags/tag3.xml><?xml version="1.0" encoding="utf-8"?>
<p:tagLst xmlns:p="http://schemas.openxmlformats.org/presentationml/2006/main">
  <p:tag name="KSO_WM_TAG_VERSION" val="1.0"/>
  <p:tag name="KSO_WM_TEMPLATE_CATEGORY" val="custom"/>
  <p:tag name="KSO_WM_TEMPLATE_INDEX" val="160463"/>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63"/>
  <p:tag name="KSO_WM_UNIT_TYPE" val="a"/>
  <p:tag name="KSO_WM_UNIT_INDEX" val="1"/>
  <p:tag name="KSO_WM_UNIT_ID" val="custom160463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9、12、16、22、25、28、29"/>
  <p:tag name="KSO_WM_TEMPLATE_CATEGORY" val="custom"/>
  <p:tag name="KSO_WM_TEMPLATE_INDEX" val="160463"/>
  <p:tag name="KSO_WM_SLIDE_ID" val="custom160463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heme/theme1.xml><?xml version="1.0" encoding="utf-8"?>
<a:theme xmlns:a="http://schemas.openxmlformats.org/drawingml/2006/main" name="1_A000120140530A46PPBG">
  <a:themeElements>
    <a:clrScheme name="160184.184">
      <a:dk1>
        <a:srgbClr val="47494B"/>
      </a:dk1>
      <a:lt1>
        <a:srgbClr val="FFFFFF"/>
      </a:lt1>
      <a:dk2>
        <a:srgbClr val="454749"/>
      </a:dk2>
      <a:lt2>
        <a:srgbClr val="EAF5FC"/>
      </a:lt2>
      <a:accent1>
        <a:srgbClr val="2D9C9F"/>
      </a:accent1>
      <a:accent2>
        <a:srgbClr val="87AD83"/>
      </a:accent2>
      <a:accent3>
        <a:srgbClr val="5FACC0"/>
      </a:accent3>
      <a:accent4>
        <a:srgbClr val="B5C2D3"/>
      </a:accent4>
      <a:accent5>
        <a:srgbClr val="84ADE4"/>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4632</Words>
  <Application>WPS 演示</Application>
  <PresentationFormat>自定义</PresentationFormat>
  <Paragraphs>455</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微软雅黑</vt:lpstr>
      <vt:lpstr>黑体</vt:lpstr>
      <vt:lpstr>Webdings</vt:lpstr>
      <vt:lpstr>Calibri</vt:lpstr>
      <vt:lpstr>幼圆</vt:lpstr>
      <vt:lpstr>等线</vt:lpstr>
      <vt:lpstr>Arial Unicode MS</vt:lpstr>
      <vt:lpstr>1_A000120140530A46PPBG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389</cp:revision>
  <dcterms:created xsi:type="dcterms:W3CDTF">2016-07-25T11:11:00Z</dcterms:created>
  <dcterms:modified xsi:type="dcterms:W3CDTF">2019-01-21T02:25:08Z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