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37" r:id="rId4"/>
    <p:sldId id="274" r:id="rId5"/>
    <p:sldId id="351" r:id="rId6"/>
    <p:sldId id="352" r:id="rId7"/>
    <p:sldId id="347" r:id="rId8"/>
    <p:sldId id="360" r:id="rId9"/>
    <p:sldId id="357" r:id="rId10"/>
    <p:sldId id="350" r:id="rId11"/>
    <p:sldId id="349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14" y="-228"/>
      </p:cViewPr>
      <p:guideLst>
        <p:guide orient="horz" pos="22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地理定位</a:t>
            </a:r>
            <a:endParaRPr lang="zh-CN" altLang="en-US" sz="4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591375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Geolocation 对象 - 其他有趣的方法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1290320"/>
            <a:ext cx="11189335" cy="179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HTML5 watchPosition 监听地理位置变化- 返回用户的当前位置，并继续返回用户移动时的更新位置（就像汽车上的 GPS）。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clearWatch() - 停止 watchPosition() 方法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下面的例子展示 watchPosition() 方法。您需要一台精确的 GPS 设备来测试该例（比如 iPhone）：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2515" y="2806700"/>
            <a:ext cx="6682740" cy="37331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x=document.getElementById("demo");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getLocation()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(navigator.geolocation)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{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navigator.geolocation.watchPosition(showPosition);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else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{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x.innerHTML="该浏览器不支持获取地理位置。";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}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showPosition(position)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x.innerHTML="纬度: " + position.coords.latitude +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"&lt;br&gt;经度: " + position.coords.longitude;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472249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 smtClean="0">
                <a:sym typeface="+mn-ea"/>
              </a:rPr>
              <a:t>HTML5 Geolocation</a:t>
            </a:r>
            <a:r>
              <a:rPr lang="zh-CN" altLang="en-US" sz="2400" dirty="0" smtClean="0">
                <a:sym typeface="+mn-ea"/>
              </a:rPr>
              <a:t>（地理定位）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10640" y="1899285"/>
            <a:ext cx="957135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 Geolocation API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用于获得用户的地理位置。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鉴于该特性可能侵犯用户的隐私，除非用户同意，否则用户位置信息是不可用的。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浏览器支持情况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Internet Explorer 9+, Firefox, Chrome, Safari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Geolocation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（地理定位）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Geolocation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（地理定位）对于拥有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GPS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的设备，比如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iPhone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，地理定位更加精确。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7010" y="118808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美 ： [dʒɪɒloʊ'keɪʃn 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44373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62380" y="991870"/>
            <a:ext cx="1022667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、使用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方法来获得用户的位置。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、该方法属于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navigator.geolocation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时该方法有三个参数，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个是成功时运行的函数，一个是失败时返回的函数，还有一个是可选参数。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210" y="2588260"/>
            <a:ext cx="7385050" cy="3992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navigator.geolocation.getCurrentPosition(success,error,{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   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 指示浏览器获取高精度的位置，默认为false</a:t>
            </a:r>
            <a:endParaRPr lang="zh-CN" altLang="zh-CN" sz="1600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ctr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   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e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nableHighAccuracy: true,</a:t>
            </a:r>
            <a:endParaRPr lang="zh-CN" altLang="zh-CN" sz="1600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ctr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   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 指定获取地理位置的超时时间，默认不限时，单位为毫秒</a:t>
            </a:r>
            <a:endParaRPr lang="zh-CN" altLang="zh-CN" sz="1600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ctr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   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t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imeout: 5000,</a:t>
            </a:r>
            <a:endParaRPr lang="zh-CN" altLang="zh-CN" sz="1600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ctr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  </a:t>
            </a:r>
            <a:r>
              <a:rPr lang="en-US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/ 最长有效期，在重复获取地理位置时，此参数指定多久再次获取位置。</a:t>
            </a:r>
            <a:endParaRPr lang="zh-CN" altLang="zh-CN" sz="1600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ctr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  </a:t>
            </a:r>
            <a:r>
              <a:rPr lang="en-US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m</a:t>
            </a:r>
            <a:r>
              <a:rPr lang="zh-CN" altLang="zh-CN" sz="1600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aximumAge: 300</a:t>
            </a:r>
            <a:r>
              <a:rPr lang="zh-CN" altLang="zh-CN" sz="1600" dirty="0" smtClean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0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})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44373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3895" y="1148080"/>
            <a:ext cx="1055560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地理定位实例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可返回用户位置的经度和纬度 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1831975"/>
            <a:ext cx="5900420" cy="47694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600"/>
              <a:t>var x=document.getElementById("demo"); </a:t>
            </a:r>
            <a:endParaRPr lang="zh-CN" altLang="en-US" sz="1600"/>
          </a:p>
          <a:p>
            <a:r>
              <a:rPr lang="zh-CN" altLang="en-US" sz="1600"/>
              <a:t>function getLocation() </a:t>
            </a:r>
            <a:endParaRPr lang="zh-CN" altLang="en-US" sz="1600"/>
          </a:p>
          <a:p>
            <a:r>
              <a:rPr lang="zh-CN" altLang="en-US" sz="1600"/>
              <a:t>{ </a:t>
            </a:r>
            <a:endParaRPr lang="zh-CN" altLang="en-US" sz="1600"/>
          </a:p>
          <a:p>
            <a:r>
              <a:rPr lang="zh-CN" altLang="en-US" sz="1600"/>
              <a:t>    if (navigator.geolocation) </a:t>
            </a:r>
            <a:endParaRPr lang="zh-CN" altLang="en-US" sz="1600"/>
          </a:p>
          <a:p>
            <a:r>
              <a:rPr lang="zh-CN" altLang="en-US" sz="1600"/>
              <a:t>    { </a:t>
            </a:r>
            <a:endParaRPr lang="zh-CN" altLang="en-US" sz="1600"/>
          </a:p>
          <a:p>
            <a:r>
              <a:rPr lang="zh-CN" altLang="en-US" sz="1600"/>
              <a:t>        navigator.geolocation.getCurrentPosition(showPosition); </a:t>
            </a:r>
            <a:endParaRPr lang="zh-CN" altLang="en-US" sz="1600"/>
          </a:p>
          <a:p>
            <a:r>
              <a:rPr lang="zh-CN" altLang="en-US" sz="1600"/>
              <a:t>    } </a:t>
            </a:r>
            <a:endParaRPr lang="zh-CN" altLang="en-US" sz="1600"/>
          </a:p>
          <a:p>
            <a:r>
              <a:rPr lang="zh-CN" altLang="en-US" sz="1600"/>
              <a:t>    else </a:t>
            </a:r>
            <a:endParaRPr lang="zh-CN" altLang="en-US" sz="1600"/>
          </a:p>
          <a:p>
            <a:r>
              <a:rPr lang="zh-CN" altLang="en-US" sz="1600"/>
              <a:t>    { </a:t>
            </a:r>
            <a:endParaRPr lang="zh-CN" altLang="en-US" sz="1600"/>
          </a:p>
          <a:p>
            <a:r>
              <a:rPr lang="zh-CN" altLang="en-US" sz="1600"/>
              <a:t>        x.innerHTML="该浏览器不支持获取地理位置。"; </a:t>
            </a:r>
            <a:endParaRPr lang="zh-CN" altLang="en-US" sz="1600"/>
          </a:p>
          <a:p>
            <a:r>
              <a:rPr lang="zh-CN" altLang="en-US" sz="1600"/>
              <a:t>    } </a:t>
            </a:r>
            <a:endParaRPr lang="zh-CN" altLang="en-US" sz="1600"/>
          </a:p>
          <a:p>
            <a:r>
              <a:rPr lang="zh-CN" altLang="en-US" sz="1600"/>
              <a:t>}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function showPosition(position) </a:t>
            </a:r>
            <a:endParaRPr lang="zh-CN" altLang="en-US" sz="1600"/>
          </a:p>
          <a:p>
            <a:r>
              <a:rPr lang="zh-CN" altLang="en-US" sz="1600"/>
              <a:t>{ </a:t>
            </a:r>
            <a:endParaRPr lang="zh-CN" altLang="en-US" sz="1600"/>
          </a:p>
          <a:p>
            <a:r>
              <a:rPr lang="zh-CN" altLang="en-US" sz="1600"/>
              <a:t>    x.innerHTML="纬度: " + position.coords.latitude + </a:t>
            </a:r>
            <a:endParaRPr lang="zh-CN" altLang="en-US" sz="1600"/>
          </a:p>
          <a:p>
            <a:r>
              <a:rPr lang="zh-CN" altLang="en-US" sz="1600"/>
              <a:t>    "&lt;br&gt;经度: " + position.coords.longitude;    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en-US" altLang="zh-CN" sz="1600"/>
              <a:t>getLocation();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6990080" y="2334895"/>
            <a:ext cx="4826635" cy="26517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实例解析: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、检测是否支持地理定位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、如果支持，则运行 getCurrentPosition() 方法。如果不支持，则向用户显示一段消息。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、如果getCurrentPosition()运行成功，则向参数showPosition中规定的函数返回一个coordinates对象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、showPosition() 函数获得并显示经度和纬度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上面的例子是一个非常基础的地理定位脚本，不含错误处理。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2672080" cy="97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处理错误和拒绝</a:t>
            </a: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/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1715" y="1119505"/>
            <a:ext cx="1055560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方法的第二个参数用于处理错误。它规定当获取用户位置失败时运行的函数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870" y="1754505"/>
            <a:ext cx="5900420" cy="44805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600"/>
              <a:t>function showError(error) </a:t>
            </a:r>
            <a:endParaRPr lang="zh-CN" altLang="en-US" sz="1600"/>
          </a:p>
          <a:p>
            <a:r>
              <a:rPr lang="zh-CN" altLang="en-US" sz="1600"/>
              <a:t>{ </a:t>
            </a:r>
            <a:endParaRPr lang="zh-CN" altLang="en-US" sz="1600"/>
          </a:p>
          <a:p>
            <a:r>
              <a:rPr lang="zh-CN" altLang="en-US" sz="1600"/>
              <a:t>    switch(error.code) </a:t>
            </a:r>
            <a:endParaRPr lang="zh-CN" altLang="en-US" sz="1600"/>
          </a:p>
          <a:p>
            <a:r>
              <a:rPr lang="zh-CN" altLang="en-US" sz="1600"/>
              <a:t>    { </a:t>
            </a:r>
            <a:endParaRPr lang="zh-CN" altLang="en-US" sz="1600"/>
          </a:p>
          <a:p>
            <a:r>
              <a:rPr lang="zh-CN" altLang="en-US" sz="1600"/>
              <a:t>        case error.PERMISSION_DENIED: </a:t>
            </a:r>
            <a:endParaRPr lang="zh-CN" altLang="en-US" sz="1600"/>
          </a:p>
          <a:p>
            <a:r>
              <a:rPr lang="zh-CN" altLang="en-US" sz="1600"/>
              <a:t>            x.innerHTML="用户拒绝对获取地理位置的请求。" </a:t>
            </a:r>
            <a:endParaRPr lang="zh-CN" altLang="en-US" sz="1600"/>
          </a:p>
          <a:p>
            <a:r>
              <a:rPr lang="zh-CN" altLang="en-US" sz="1600"/>
              <a:t>            break; </a:t>
            </a:r>
            <a:endParaRPr lang="zh-CN" altLang="en-US" sz="1600"/>
          </a:p>
          <a:p>
            <a:r>
              <a:rPr lang="zh-CN" altLang="en-US" sz="1600"/>
              <a:t>        case error.POSITION_UNAVAILABLE: </a:t>
            </a:r>
            <a:endParaRPr lang="zh-CN" altLang="en-US" sz="1600"/>
          </a:p>
          <a:p>
            <a:r>
              <a:rPr lang="zh-CN" altLang="en-US" sz="1600"/>
              <a:t>            x.innerHTML="位置信息是不可用的。" </a:t>
            </a:r>
            <a:endParaRPr lang="zh-CN" altLang="en-US" sz="1600"/>
          </a:p>
          <a:p>
            <a:r>
              <a:rPr lang="zh-CN" altLang="en-US" sz="1600"/>
              <a:t>            break; </a:t>
            </a:r>
            <a:endParaRPr lang="zh-CN" altLang="en-US" sz="1600"/>
          </a:p>
          <a:p>
            <a:r>
              <a:rPr lang="zh-CN" altLang="en-US" sz="1600"/>
              <a:t>        case error.TIMEOUT: </a:t>
            </a:r>
            <a:endParaRPr lang="zh-CN" altLang="en-US" sz="1600"/>
          </a:p>
          <a:p>
            <a:r>
              <a:rPr lang="zh-CN" altLang="en-US" sz="1600"/>
              <a:t>            x.innerHTML="请求用户地理位置超时。" </a:t>
            </a:r>
            <a:endParaRPr lang="zh-CN" altLang="en-US" sz="1600"/>
          </a:p>
          <a:p>
            <a:r>
              <a:rPr lang="zh-CN" altLang="en-US" sz="1600"/>
              <a:t>            break; </a:t>
            </a:r>
            <a:endParaRPr lang="zh-CN" altLang="en-US" sz="1600"/>
          </a:p>
          <a:p>
            <a:r>
              <a:rPr lang="zh-CN" altLang="en-US" sz="1600"/>
              <a:t>        case error.UNKNOWN_ERROR: </a:t>
            </a:r>
            <a:endParaRPr lang="zh-CN" altLang="en-US" sz="1600"/>
          </a:p>
          <a:p>
            <a:r>
              <a:rPr lang="zh-CN" altLang="en-US" sz="1600"/>
              <a:t>            x.innerHTML="未知错误。" </a:t>
            </a:r>
            <a:endParaRPr lang="zh-CN" altLang="en-US" sz="1600"/>
          </a:p>
          <a:p>
            <a:r>
              <a:rPr lang="zh-CN" altLang="en-US" sz="1600"/>
              <a:t>            break; </a:t>
            </a:r>
            <a:endParaRPr lang="zh-CN" altLang="en-US" sz="1600"/>
          </a:p>
          <a:p>
            <a:r>
              <a:rPr lang="zh-CN" altLang="en-US" sz="1600"/>
              <a:t>    }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7470775" y="2811145"/>
            <a:ext cx="4277360" cy="1083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错误代码：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Permission denied - 用户不允许地理定位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Position unavailable - 无法获取当前位置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Timeout - 操作超时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444818" y="127000"/>
            <a:ext cx="58724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地理定位和百度地图结合的注意事项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6145" y="1071245"/>
            <a:ext cx="9471025" cy="415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、因为地理定位无法用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演示获取经纬度，所以可以搜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百度地图拾取坐标系统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，从而获取指定地点的经纬度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、百度地图的使用需要密钥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、百度地图开放平台： http://lbsyun.baidu.com/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开发文档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--&gt;javascript API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、阅读开发指南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、示例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(1)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检索示例： 关键字检索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）检索示例：本地检索的结果面板，数据接口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）公交检索接口： 根据起终点名称查询公交换乘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）公交检索接口： 公交换乘的数据接口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444818" y="127000"/>
            <a:ext cx="51485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在地图中显示结果 </a:t>
            </a:r>
            <a:r>
              <a:rPr 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第一段代码</a:t>
            </a:r>
            <a:r>
              <a:rPr 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3895" y="815340"/>
            <a:ext cx="946023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如需在地图中显示结果，您需要访问可使用经纬度的地图服务，比如谷歌地图或百度地图：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" y="1167765"/>
            <a:ext cx="10967720" cy="4892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200"/>
              <a:t>	&lt;style&gt;</a:t>
            </a:r>
            <a:endParaRPr lang="zh-CN" altLang="en-US" sz="1200"/>
          </a:p>
          <a:p>
            <a:r>
              <a:rPr lang="zh-CN" altLang="en-US" sz="1200"/>
              <a:t>	 </a:t>
            </a:r>
            <a:r>
              <a:rPr lang="zh-CN" altLang="en-US" sz="1200">
                <a:solidFill>
                  <a:srgbClr val="FF0000"/>
                </a:solidFill>
              </a:rPr>
              <a:t>#map{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	      width:1000px;height:1000px;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	 }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	&lt;/style&gt;</a:t>
            </a:r>
            <a:endParaRPr lang="zh-CN" altLang="en-US" sz="1200"/>
          </a:p>
          <a:p>
            <a:r>
              <a:rPr lang="zh-CN" altLang="en-US" sz="1200"/>
              <a:t>	</a:t>
            </a:r>
            <a:endParaRPr lang="zh-CN" altLang="en-US" sz="1200"/>
          </a:p>
          <a:p>
            <a:r>
              <a:rPr lang="zh-CN" altLang="en-US" sz="1200"/>
              <a:t>	&lt;body&gt;</a:t>
            </a:r>
            <a:endParaRPr lang="zh-CN" altLang="en-US" sz="1200"/>
          </a:p>
          <a:p>
            <a:r>
              <a:rPr lang="zh-CN" altLang="en-US" sz="1200"/>
              <a:t>	&lt;script type="text/javascript" src="http://api.map.baidu.com/api?v=1.5&amp;ak=ED2d81c757f7791bca47640cce651789"&gt;&lt;/script&gt;</a:t>
            </a:r>
            <a:endParaRPr lang="zh-CN" altLang="en-US" sz="1200"/>
          </a:p>
          <a:p>
            <a:r>
              <a:rPr lang="zh-CN" altLang="en-US" sz="1200"/>
              <a:t>	&lt;script&gt;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	  function success (position) {</a:t>
            </a:r>
            <a:endParaRPr lang="zh-CN" altLang="en-US" sz="1200"/>
          </a:p>
          <a:p>
            <a:r>
              <a:rPr lang="zh-CN" altLang="en-US" sz="1200"/>
              <a:t>	  	alert("now show");</a:t>
            </a:r>
            <a:endParaRPr lang="zh-CN" altLang="en-US" sz="1200"/>
          </a:p>
          <a:p>
            <a:r>
              <a:rPr lang="zh-CN" altLang="en-US" sz="1200"/>
              <a:t>        var la=position.coords.latitude;</a:t>
            </a:r>
            <a:endParaRPr lang="zh-CN" altLang="en-US" sz="1200"/>
          </a:p>
          <a:p>
            <a:r>
              <a:rPr lang="zh-CN" altLang="en-US" sz="1200"/>
              <a:t>		var lo=position.coords.longitude;</a:t>
            </a:r>
            <a:endParaRPr lang="zh-CN" altLang="en-US" sz="1200"/>
          </a:p>
          <a:p>
            <a:r>
              <a:rPr lang="zh-CN" altLang="en-US" sz="1200"/>
              <a:t>		alert(la);</a:t>
            </a:r>
            <a:endParaRPr lang="zh-CN" altLang="en-US" sz="1200"/>
          </a:p>
          <a:p>
            <a:r>
              <a:rPr lang="zh-CN" altLang="en-US" sz="1200"/>
              <a:t>		var map = new BMap.Map("map");                        // 创建Map实例</a:t>
            </a:r>
            <a:endParaRPr lang="zh-CN" altLang="en-US" sz="1200"/>
          </a:p>
          <a:p>
            <a:r>
              <a:rPr lang="zh-CN" altLang="en-US" sz="1200"/>
              <a:t>		map.centerAndZoom(new BMap.Point(lo,la), 15);     // 初始化地图,设置中心点坐标和地图级别</a:t>
            </a:r>
            <a:endParaRPr lang="zh-CN" altLang="en-US" sz="1200"/>
          </a:p>
          <a:p>
            <a:r>
              <a:rPr lang="zh-CN" altLang="en-US" sz="1200"/>
              <a:t>		map.addControl(new BMap.NavigationControl());               // 添加平移缩放控件</a:t>
            </a:r>
            <a:endParaRPr lang="zh-CN" altLang="en-US" sz="1200"/>
          </a:p>
          <a:p>
            <a:r>
              <a:rPr lang="zh-CN" altLang="en-US" sz="1200"/>
              <a:t>		map.addControl(new BMap.ScaleControl());                    // 添加比例尺控件</a:t>
            </a:r>
            <a:endParaRPr lang="zh-CN" altLang="en-US" sz="1200"/>
          </a:p>
          <a:p>
            <a:r>
              <a:rPr lang="zh-CN" altLang="en-US" sz="1200"/>
              <a:t>		map.addControl(new BMap.OverviewMapControl());              //添加缩略地图控件</a:t>
            </a:r>
            <a:endParaRPr lang="zh-CN" altLang="en-US" sz="1200"/>
          </a:p>
          <a:p>
            <a:r>
              <a:rPr lang="zh-CN" altLang="en-US" sz="1200"/>
              <a:t>		map.enableScrollWheelZoom();                            //启用滚轮放大缩小</a:t>
            </a:r>
            <a:endParaRPr lang="zh-CN" altLang="en-US" sz="1200"/>
          </a:p>
          <a:p>
            <a:r>
              <a:rPr lang="zh-CN" altLang="en-US" sz="1200"/>
              <a:t>		map.addControl(new BMap.MapTypeControl());          //添加地图类型控件</a:t>
            </a:r>
            <a:endParaRPr lang="zh-CN" altLang="en-US" sz="1200"/>
          </a:p>
          <a:p>
            <a:r>
              <a:rPr lang="zh-CN" altLang="en-US" sz="1200"/>
              <a:t>		map.setCurrentCity("北京");          // 设置地图显示的城市 此项是必须设置的</a:t>
            </a:r>
            <a:endParaRPr lang="zh-CN" altLang="en-US" sz="1200"/>
          </a:p>
          <a:p>
            <a:r>
              <a:rPr lang="zh-CN" altLang="en-US" sz="1200"/>
              <a:t>		var local = new BMap.LocalSearch(map, {</a:t>
            </a:r>
            <a:endParaRPr lang="zh-CN" altLang="en-US" sz="1200"/>
          </a:p>
          <a:p>
            <a:r>
              <a:rPr lang="zh-CN" altLang="en-US" sz="1200"/>
              <a:t>         renderOptions: {map: map, panel: "r-result"}</a:t>
            </a:r>
            <a:endParaRPr lang="zh-CN" altLang="en-US" sz="1200"/>
          </a:p>
          <a:p>
            <a:r>
              <a:rPr lang="zh-CN" altLang="en-US" sz="1200"/>
              <a:t>          });</a:t>
            </a:r>
            <a:endParaRPr lang="zh-CN" altLang="en-US" sz="1200"/>
          </a:p>
          <a:p>
            <a:r>
              <a:rPr lang="zh-CN" altLang="en-US" sz="1200"/>
              <a:t>      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444818" y="127000"/>
            <a:ext cx="55168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在地图中显示结果</a:t>
            </a:r>
            <a:r>
              <a:rPr 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（第二段代码）</a:t>
            </a:r>
            <a:endParaRPr lang="zh-CN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3895" y="815340"/>
            <a:ext cx="946023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如需在地图中显示结果，您需要访问可使用经纬度的地图服务，比如谷歌地图或百度地图：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4440" y="1371600"/>
            <a:ext cx="7964805" cy="32004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 local.search("酒店")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function error (errorCode)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alert(errorCode.code+"--"+errorCode.message);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var options={};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if(navigator.geolocation){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  navigator.geolocation.getCurrentPosition(success,error,options)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}else{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alert("您的浏览器out了");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  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&lt;/script&gt;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11111111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&lt;div id="map"&gt;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&lt;/div&gt;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	&lt;/body&gt;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&lt;/html&gt;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44373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方法</a:t>
            </a: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61745" y="1514475"/>
            <a:ext cx="566166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getCurrentPosition() 方法 - 返回数据</a:t>
            </a:r>
            <a:endParaRPr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9485" y="2343785"/>
            <a:ext cx="5869940" cy="37947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属性	                           描述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coords.latitude	              十进制数的纬度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coords.longitude	十进制数的经度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coords.accuracy	              位置精度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coords.altitude	              海拔，海平面以上以米计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coords.altitudeAccuracy	位置的海拔精度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coords.heading	              方向，从正北开始以度计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coords.speed	              速度，以米/每秒计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timestamp	              响应的日期/时间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4406</Words>
  <Application>WPS 演示</Application>
  <PresentationFormat>自定义</PresentationFormat>
  <Paragraphs>196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Courier New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391</cp:revision>
  <dcterms:created xsi:type="dcterms:W3CDTF">2016-07-25T11:11:00Z</dcterms:created>
  <dcterms:modified xsi:type="dcterms:W3CDTF">2019-01-22T03:12:42Z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