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sldIdLst>
    <p:sldId id="278" r:id="rId5"/>
    <p:sldId id="280" r:id="rId6"/>
    <p:sldId id="294" r:id="rId7"/>
    <p:sldId id="281" r:id="rId8"/>
    <p:sldId id="291" r:id="rId9"/>
    <p:sldId id="295" r:id="rId10"/>
    <p:sldId id="296" r:id="rId11"/>
    <p:sldId id="297" r:id="rId12"/>
    <p:sldId id="298" r:id="rId13"/>
    <p:sldId id="299" r:id="rId14"/>
    <p:sldId id="300" r:id="rId15"/>
    <p:sldId id="301" r:id="rId16"/>
    <p:sldId id="303" r:id="rId17"/>
    <p:sldId id="302"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7FBE0B-387B-4891-9D02-4C0B78A50BD5}" v="7" dt="2023-08-20T17:09:34.03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09" autoAdjust="0"/>
  </p:normalViewPr>
  <p:slideViewPr>
    <p:cSldViewPr snapToGrid="0" snapToObjects="1">
      <p:cViewPr>
        <p:scale>
          <a:sx n="100" d="100"/>
          <a:sy n="100" d="100"/>
        </p:scale>
        <p:origin x="2622" y="31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wisani Mavuma" userId="13d1ca6f-b025-4d30-9295-94a46d04cfff" providerId="ADAL" clId="{E97FBE0B-387B-4891-9D02-4C0B78A50BD5}"/>
    <pc:docChg chg="undo custSel addSld delSld modSld sldOrd">
      <pc:chgData name="Gwisani Mavuma" userId="13d1ca6f-b025-4d30-9295-94a46d04cfff" providerId="ADAL" clId="{E97FBE0B-387B-4891-9D02-4C0B78A50BD5}" dt="2023-08-20T17:21:08.155" v="7184" actId="20577"/>
      <pc:docMkLst>
        <pc:docMk/>
      </pc:docMkLst>
      <pc:sldChg chg="del">
        <pc:chgData name="Gwisani Mavuma" userId="13d1ca6f-b025-4d30-9295-94a46d04cfff" providerId="ADAL" clId="{E97FBE0B-387B-4891-9D02-4C0B78A50BD5}" dt="2023-08-20T16:18:59.424" v="3850" actId="2696"/>
        <pc:sldMkLst>
          <pc:docMk/>
          <pc:sldMk cId="685681062" sldId="282"/>
        </pc:sldMkLst>
      </pc:sldChg>
      <pc:sldChg chg="del">
        <pc:chgData name="Gwisani Mavuma" userId="13d1ca6f-b025-4d30-9295-94a46d04cfff" providerId="ADAL" clId="{E97FBE0B-387B-4891-9D02-4C0B78A50BD5}" dt="2023-08-20T16:18:48.755" v="3848" actId="2696"/>
        <pc:sldMkLst>
          <pc:docMk/>
          <pc:sldMk cId="2903841477" sldId="283"/>
        </pc:sldMkLst>
      </pc:sldChg>
      <pc:sldChg chg="del">
        <pc:chgData name="Gwisani Mavuma" userId="13d1ca6f-b025-4d30-9295-94a46d04cfff" providerId="ADAL" clId="{E97FBE0B-387B-4891-9D02-4C0B78A50BD5}" dt="2023-08-20T16:18:56.174" v="3849" actId="2696"/>
        <pc:sldMkLst>
          <pc:docMk/>
          <pc:sldMk cId="2886474736" sldId="284"/>
        </pc:sldMkLst>
      </pc:sldChg>
      <pc:sldChg chg="del">
        <pc:chgData name="Gwisani Mavuma" userId="13d1ca6f-b025-4d30-9295-94a46d04cfff" providerId="ADAL" clId="{E97FBE0B-387B-4891-9D02-4C0B78A50BD5}" dt="2023-08-20T16:19:03.306" v="3851" actId="2696"/>
        <pc:sldMkLst>
          <pc:docMk/>
          <pc:sldMk cId="2011930182" sldId="285"/>
        </pc:sldMkLst>
      </pc:sldChg>
      <pc:sldChg chg="del">
        <pc:chgData name="Gwisani Mavuma" userId="13d1ca6f-b025-4d30-9295-94a46d04cfff" providerId="ADAL" clId="{E97FBE0B-387B-4891-9D02-4C0B78A50BD5}" dt="2023-08-20T16:19:06.614" v="3852" actId="2696"/>
        <pc:sldMkLst>
          <pc:docMk/>
          <pc:sldMk cId="2452269796" sldId="287"/>
        </pc:sldMkLst>
      </pc:sldChg>
      <pc:sldChg chg="del">
        <pc:chgData name="Gwisani Mavuma" userId="13d1ca6f-b025-4d30-9295-94a46d04cfff" providerId="ADAL" clId="{E97FBE0B-387B-4891-9D02-4C0B78A50BD5}" dt="2023-08-20T16:19:11.591" v="3853" actId="2696"/>
        <pc:sldMkLst>
          <pc:docMk/>
          <pc:sldMk cId="1600494506" sldId="288"/>
        </pc:sldMkLst>
      </pc:sldChg>
      <pc:sldChg chg="del">
        <pc:chgData name="Gwisani Mavuma" userId="13d1ca6f-b025-4d30-9295-94a46d04cfff" providerId="ADAL" clId="{E97FBE0B-387B-4891-9D02-4C0B78A50BD5}" dt="2023-08-20T16:19:14.949" v="3854" actId="2696"/>
        <pc:sldMkLst>
          <pc:docMk/>
          <pc:sldMk cId="2502887943" sldId="289"/>
        </pc:sldMkLst>
      </pc:sldChg>
      <pc:sldChg chg="del">
        <pc:chgData name="Gwisani Mavuma" userId="13d1ca6f-b025-4d30-9295-94a46d04cfff" providerId="ADAL" clId="{E97FBE0B-387B-4891-9D02-4C0B78A50BD5}" dt="2023-08-20T16:19:19.707" v="3855" actId="2696"/>
        <pc:sldMkLst>
          <pc:docMk/>
          <pc:sldMk cId="3170280394" sldId="290"/>
        </pc:sldMkLst>
      </pc:sldChg>
      <pc:sldChg chg="addSp delSp modSp mod">
        <pc:chgData name="Gwisani Mavuma" userId="13d1ca6f-b025-4d30-9295-94a46d04cfff" providerId="ADAL" clId="{E97FBE0B-387B-4891-9D02-4C0B78A50BD5}" dt="2023-08-20T15:28:40.566" v="1308" actId="20577"/>
        <pc:sldMkLst>
          <pc:docMk/>
          <pc:sldMk cId="249904479" sldId="291"/>
        </pc:sldMkLst>
        <pc:spChg chg="mod">
          <ac:chgData name="Gwisani Mavuma" userId="13d1ca6f-b025-4d30-9295-94a46d04cfff" providerId="ADAL" clId="{E97FBE0B-387B-4891-9D02-4C0B78A50BD5}" dt="2023-08-20T15:01:34.292" v="162" actId="14100"/>
          <ac:spMkLst>
            <pc:docMk/>
            <pc:sldMk cId="249904479" sldId="291"/>
            <ac:spMk id="2" creationId="{5FC63C25-FE2A-0C11-2CEA-A80AA78FC365}"/>
          </ac:spMkLst>
        </pc:spChg>
        <pc:spChg chg="mod">
          <ac:chgData name="Gwisani Mavuma" userId="13d1ca6f-b025-4d30-9295-94a46d04cfff" providerId="ADAL" clId="{E97FBE0B-387B-4891-9D02-4C0B78A50BD5}" dt="2023-08-20T15:01:41.652" v="164" actId="14100"/>
          <ac:spMkLst>
            <pc:docMk/>
            <pc:sldMk cId="249904479" sldId="291"/>
            <ac:spMk id="3" creationId="{A8753AB0-02A6-E89E-7E23-593DBF52F4E8}"/>
          </ac:spMkLst>
        </pc:spChg>
        <pc:spChg chg="del mod">
          <ac:chgData name="Gwisani Mavuma" userId="13d1ca6f-b025-4d30-9295-94a46d04cfff" providerId="ADAL" clId="{E97FBE0B-387B-4891-9D02-4C0B78A50BD5}" dt="2023-08-20T15:01:04.542" v="153" actId="478"/>
          <ac:spMkLst>
            <pc:docMk/>
            <pc:sldMk cId="249904479" sldId="291"/>
            <ac:spMk id="4" creationId="{03745CA7-A767-9133-8871-800B16D5D722}"/>
          </ac:spMkLst>
        </pc:spChg>
        <pc:spChg chg="mod">
          <ac:chgData name="Gwisani Mavuma" userId="13d1ca6f-b025-4d30-9295-94a46d04cfff" providerId="ADAL" clId="{E97FBE0B-387B-4891-9D02-4C0B78A50BD5}" dt="2023-08-20T14:55:41.904" v="0"/>
          <ac:spMkLst>
            <pc:docMk/>
            <pc:sldMk cId="249904479" sldId="291"/>
            <ac:spMk id="5" creationId="{C371CEB5-0F43-BA22-C4E7-3A84E631DA11}"/>
          </ac:spMkLst>
        </pc:spChg>
        <pc:spChg chg="mod">
          <ac:chgData name="Gwisani Mavuma" userId="13d1ca6f-b025-4d30-9295-94a46d04cfff" providerId="ADAL" clId="{E97FBE0B-387B-4891-9D02-4C0B78A50BD5}" dt="2023-08-20T15:14:40.718" v="1002" actId="27636"/>
          <ac:spMkLst>
            <pc:docMk/>
            <pc:sldMk cId="249904479" sldId="291"/>
            <ac:spMk id="6" creationId="{5AD6749A-51D8-599C-7C31-9922CF228D32}"/>
          </ac:spMkLst>
        </pc:spChg>
        <pc:spChg chg="mod">
          <ac:chgData name="Gwisani Mavuma" userId="13d1ca6f-b025-4d30-9295-94a46d04cfff" providerId="ADAL" clId="{E97FBE0B-387B-4891-9D02-4C0B78A50BD5}" dt="2023-08-20T15:28:40.566" v="1308" actId="20577"/>
          <ac:spMkLst>
            <pc:docMk/>
            <pc:sldMk cId="249904479" sldId="291"/>
            <ac:spMk id="7" creationId="{0BF56CE2-ADEB-1E22-50FB-9F2AB3786483}"/>
          </ac:spMkLst>
        </pc:spChg>
        <pc:spChg chg="del">
          <ac:chgData name="Gwisani Mavuma" userId="13d1ca6f-b025-4d30-9295-94a46d04cfff" providerId="ADAL" clId="{E97FBE0B-387B-4891-9D02-4C0B78A50BD5}" dt="2023-08-20T15:01:17.456" v="157" actId="478"/>
          <ac:spMkLst>
            <pc:docMk/>
            <pc:sldMk cId="249904479" sldId="291"/>
            <ac:spMk id="8" creationId="{7063C991-877C-CD1D-A03D-547E04121FE0}"/>
          </ac:spMkLst>
        </pc:spChg>
        <pc:spChg chg="add del mod">
          <ac:chgData name="Gwisani Mavuma" userId="13d1ca6f-b025-4d30-9295-94a46d04cfff" providerId="ADAL" clId="{E97FBE0B-387B-4891-9D02-4C0B78A50BD5}" dt="2023-08-20T15:01:07.225" v="154" actId="478"/>
          <ac:spMkLst>
            <pc:docMk/>
            <pc:sldMk cId="249904479" sldId="291"/>
            <ac:spMk id="10" creationId="{AD69160F-6510-8A62-EBBC-04FD7A03034F}"/>
          </ac:spMkLst>
        </pc:spChg>
        <pc:spChg chg="add del mod">
          <ac:chgData name="Gwisani Mavuma" userId="13d1ca6f-b025-4d30-9295-94a46d04cfff" providerId="ADAL" clId="{E97FBE0B-387B-4891-9D02-4C0B78A50BD5}" dt="2023-08-20T15:01:11.676" v="156" actId="478"/>
          <ac:spMkLst>
            <pc:docMk/>
            <pc:sldMk cId="249904479" sldId="291"/>
            <ac:spMk id="12" creationId="{0BDAF1ED-E0E2-F5BA-4443-123550FC42CA}"/>
          </ac:spMkLst>
        </pc:spChg>
        <pc:spChg chg="add del mod">
          <ac:chgData name="Gwisani Mavuma" userId="13d1ca6f-b025-4d30-9295-94a46d04cfff" providerId="ADAL" clId="{E97FBE0B-387B-4891-9D02-4C0B78A50BD5}" dt="2023-08-20T15:01:19.432" v="158" actId="478"/>
          <ac:spMkLst>
            <pc:docMk/>
            <pc:sldMk cId="249904479" sldId="291"/>
            <ac:spMk id="14" creationId="{70CF9C4B-BE02-AD33-4C67-62A9848E08C4}"/>
          </ac:spMkLst>
        </pc:spChg>
        <pc:picChg chg="mod">
          <ac:chgData name="Gwisani Mavuma" userId="13d1ca6f-b025-4d30-9295-94a46d04cfff" providerId="ADAL" clId="{E97FBE0B-387B-4891-9D02-4C0B78A50BD5}" dt="2023-08-20T14:56:44.998" v="6" actId="1076"/>
          <ac:picMkLst>
            <pc:docMk/>
            <pc:sldMk cId="249904479" sldId="291"/>
            <ac:picMk id="72" creationId="{FD5AE93E-9743-FD3B-C935-638BF9D159CC}"/>
          </ac:picMkLst>
        </pc:picChg>
        <pc:picChg chg="mod">
          <ac:chgData name="Gwisani Mavuma" userId="13d1ca6f-b025-4d30-9295-94a46d04cfff" providerId="ADAL" clId="{E97FBE0B-387B-4891-9D02-4C0B78A50BD5}" dt="2023-08-20T15:02:02.067" v="169" actId="1076"/>
          <ac:picMkLst>
            <pc:docMk/>
            <pc:sldMk cId="249904479" sldId="291"/>
            <ac:picMk id="76" creationId="{7541E72A-A0CB-A011-55A9-1126F707D889}"/>
          </ac:picMkLst>
        </pc:picChg>
        <pc:picChg chg="del mod">
          <ac:chgData name="Gwisani Mavuma" userId="13d1ca6f-b025-4d30-9295-94a46d04cfff" providerId="ADAL" clId="{E97FBE0B-387B-4891-9D02-4C0B78A50BD5}" dt="2023-08-20T15:01:09.486" v="155" actId="478"/>
          <ac:picMkLst>
            <pc:docMk/>
            <pc:sldMk cId="249904479" sldId="291"/>
            <ac:picMk id="80" creationId="{FCC17566-BE36-5CE0-25C6-8AC132D1479D}"/>
          </ac:picMkLst>
        </pc:picChg>
      </pc:sldChg>
      <pc:sldChg chg="del">
        <pc:chgData name="Gwisani Mavuma" userId="13d1ca6f-b025-4d30-9295-94a46d04cfff" providerId="ADAL" clId="{E97FBE0B-387B-4891-9D02-4C0B78A50BD5}" dt="2023-08-20T16:19:22.762" v="3856" actId="2696"/>
        <pc:sldMkLst>
          <pc:docMk/>
          <pc:sldMk cId="94818171" sldId="292"/>
        </pc:sldMkLst>
      </pc:sldChg>
      <pc:sldChg chg="modSp mod">
        <pc:chgData name="Gwisani Mavuma" userId="13d1ca6f-b025-4d30-9295-94a46d04cfff" providerId="ADAL" clId="{E97FBE0B-387B-4891-9D02-4C0B78A50BD5}" dt="2023-08-20T16:19:48.736" v="3892" actId="20577"/>
        <pc:sldMkLst>
          <pc:docMk/>
          <pc:sldMk cId="1003962426" sldId="293"/>
        </pc:sldMkLst>
        <pc:spChg chg="mod">
          <ac:chgData name="Gwisani Mavuma" userId="13d1ca6f-b025-4d30-9295-94a46d04cfff" providerId="ADAL" clId="{E97FBE0B-387B-4891-9D02-4C0B78A50BD5}" dt="2023-08-20T16:19:48.736" v="3892" actId="20577"/>
          <ac:spMkLst>
            <pc:docMk/>
            <pc:sldMk cId="1003962426" sldId="293"/>
            <ac:spMk id="3" creationId="{B787DFD8-D262-D485-B1F2-817C5A0928C5}"/>
          </ac:spMkLst>
        </pc:spChg>
      </pc:sldChg>
      <pc:sldChg chg="modSp add mod">
        <pc:chgData name="Gwisani Mavuma" userId="13d1ca6f-b025-4d30-9295-94a46d04cfff" providerId="ADAL" clId="{E97FBE0B-387B-4891-9D02-4C0B78A50BD5}" dt="2023-08-20T16:05:12.464" v="2858" actId="20577"/>
        <pc:sldMkLst>
          <pc:docMk/>
          <pc:sldMk cId="3987806178" sldId="295"/>
        </pc:sldMkLst>
        <pc:spChg chg="mod">
          <ac:chgData name="Gwisani Mavuma" userId="13d1ca6f-b025-4d30-9295-94a46d04cfff" providerId="ADAL" clId="{E97FBE0B-387B-4891-9D02-4C0B78A50BD5}" dt="2023-08-20T15:32:25.790" v="1321" actId="20577"/>
          <ac:spMkLst>
            <pc:docMk/>
            <pc:sldMk cId="3987806178" sldId="295"/>
            <ac:spMk id="2" creationId="{5FC63C25-FE2A-0C11-2CEA-A80AA78FC365}"/>
          </ac:spMkLst>
        </pc:spChg>
        <pc:spChg chg="mod">
          <ac:chgData name="Gwisani Mavuma" userId="13d1ca6f-b025-4d30-9295-94a46d04cfff" providerId="ADAL" clId="{E97FBE0B-387B-4891-9D02-4C0B78A50BD5}" dt="2023-08-20T15:56:27.374" v="2253" actId="20577"/>
          <ac:spMkLst>
            <pc:docMk/>
            <pc:sldMk cId="3987806178" sldId="295"/>
            <ac:spMk id="3" creationId="{A8753AB0-02A6-E89E-7E23-593DBF52F4E8}"/>
          </ac:spMkLst>
        </pc:spChg>
        <pc:spChg chg="mod">
          <ac:chgData name="Gwisani Mavuma" userId="13d1ca6f-b025-4d30-9295-94a46d04cfff" providerId="ADAL" clId="{E97FBE0B-387B-4891-9D02-4C0B78A50BD5}" dt="2023-08-20T15:32:10.983" v="1319" actId="20577"/>
          <ac:spMkLst>
            <pc:docMk/>
            <pc:sldMk cId="3987806178" sldId="295"/>
            <ac:spMk id="5" creationId="{C371CEB5-0F43-BA22-C4E7-3A84E631DA11}"/>
          </ac:spMkLst>
        </pc:spChg>
        <pc:spChg chg="mod">
          <ac:chgData name="Gwisani Mavuma" userId="13d1ca6f-b025-4d30-9295-94a46d04cfff" providerId="ADAL" clId="{E97FBE0B-387B-4891-9D02-4C0B78A50BD5}" dt="2023-08-20T15:55:48.220" v="2237" actId="20577"/>
          <ac:spMkLst>
            <pc:docMk/>
            <pc:sldMk cId="3987806178" sldId="295"/>
            <ac:spMk id="6" creationId="{5AD6749A-51D8-599C-7C31-9922CF228D32}"/>
          </ac:spMkLst>
        </pc:spChg>
        <pc:spChg chg="mod">
          <ac:chgData name="Gwisani Mavuma" userId="13d1ca6f-b025-4d30-9295-94a46d04cfff" providerId="ADAL" clId="{E97FBE0B-387B-4891-9D02-4C0B78A50BD5}" dt="2023-08-20T16:05:12.464" v="2858" actId="20577"/>
          <ac:spMkLst>
            <pc:docMk/>
            <pc:sldMk cId="3987806178" sldId="295"/>
            <ac:spMk id="7" creationId="{0BF56CE2-ADEB-1E22-50FB-9F2AB3786483}"/>
          </ac:spMkLst>
        </pc:spChg>
      </pc:sldChg>
      <pc:sldChg chg="modSp add mod">
        <pc:chgData name="Gwisani Mavuma" userId="13d1ca6f-b025-4d30-9295-94a46d04cfff" providerId="ADAL" clId="{E97FBE0B-387B-4891-9D02-4C0B78A50BD5}" dt="2023-08-20T16:18:24.495" v="3847"/>
        <pc:sldMkLst>
          <pc:docMk/>
          <pc:sldMk cId="3514573177" sldId="296"/>
        </pc:sldMkLst>
        <pc:spChg chg="mod">
          <ac:chgData name="Gwisani Mavuma" userId="13d1ca6f-b025-4d30-9295-94a46d04cfff" providerId="ADAL" clId="{E97FBE0B-387B-4891-9D02-4C0B78A50BD5}" dt="2023-08-20T16:06:07.419" v="2866"/>
          <ac:spMkLst>
            <pc:docMk/>
            <pc:sldMk cId="3514573177" sldId="296"/>
            <ac:spMk id="2" creationId="{5FC63C25-FE2A-0C11-2CEA-A80AA78FC365}"/>
          </ac:spMkLst>
        </pc:spChg>
        <pc:spChg chg="mod">
          <ac:chgData name="Gwisani Mavuma" userId="13d1ca6f-b025-4d30-9295-94a46d04cfff" providerId="ADAL" clId="{E97FBE0B-387B-4891-9D02-4C0B78A50BD5}" dt="2023-08-20T16:14:52.355" v="3494"/>
          <ac:spMkLst>
            <pc:docMk/>
            <pc:sldMk cId="3514573177" sldId="296"/>
            <ac:spMk id="3" creationId="{A8753AB0-02A6-E89E-7E23-593DBF52F4E8}"/>
          </ac:spMkLst>
        </pc:spChg>
        <pc:spChg chg="mod">
          <ac:chgData name="Gwisani Mavuma" userId="13d1ca6f-b025-4d30-9295-94a46d04cfff" providerId="ADAL" clId="{E97FBE0B-387B-4891-9D02-4C0B78A50BD5}" dt="2023-08-20T16:13:28.232" v="3493" actId="27636"/>
          <ac:spMkLst>
            <pc:docMk/>
            <pc:sldMk cId="3514573177" sldId="296"/>
            <ac:spMk id="6" creationId="{5AD6749A-51D8-599C-7C31-9922CF228D32}"/>
          </ac:spMkLst>
        </pc:spChg>
        <pc:spChg chg="mod">
          <ac:chgData name="Gwisani Mavuma" userId="13d1ca6f-b025-4d30-9295-94a46d04cfff" providerId="ADAL" clId="{E97FBE0B-387B-4891-9D02-4C0B78A50BD5}" dt="2023-08-20T16:18:24.495" v="3847"/>
          <ac:spMkLst>
            <pc:docMk/>
            <pc:sldMk cId="3514573177" sldId="296"/>
            <ac:spMk id="7" creationId="{0BF56CE2-ADEB-1E22-50FB-9F2AB3786483}"/>
          </ac:spMkLst>
        </pc:spChg>
      </pc:sldChg>
      <pc:sldChg chg="addSp delSp modSp new mod ord modClrScheme chgLayout">
        <pc:chgData name="Gwisani Mavuma" userId="13d1ca6f-b025-4d30-9295-94a46d04cfff" providerId="ADAL" clId="{E97FBE0B-387B-4891-9D02-4C0B78A50BD5}" dt="2023-08-20T16:30:44.673" v="4980" actId="20577"/>
        <pc:sldMkLst>
          <pc:docMk/>
          <pc:sldMk cId="2150136993" sldId="297"/>
        </pc:sldMkLst>
        <pc:spChg chg="del mod ord">
          <ac:chgData name="Gwisani Mavuma" userId="13d1ca6f-b025-4d30-9295-94a46d04cfff" providerId="ADAL" clId="{E97FBE0B-387B-4891-9D02-4C0B78A50BD5}" dt="2023-08-20T16:20:36.756" v="3896" actId="700"/>
          <ac:spMkLst>
            <pc:docMk/>
            <pc:sldMk cId="2150136993" sldId="297"/>
            <ac:spMk id="2" creationId="{396B2A75-1BAF-0654-E10E-858300897DFB}"/>
          </ac:spMkLst>
        </pc:spChg>
        <pc:spChg chg="del mod ord">
          <ac:chgData name="Gwisani Mavuma" userId="13d1ca6f-b025-4d30-9295-94a46d04cfff" providerId="ADAL" clId="{E97FBE0B-387B-4891-9D02-4C0B78A50BD5}" dt="2023-08-20T16:20:36.756" v="3896" actId="700"/>
          <ac:spMkLst>
            <pc:docMk/>
            <pc:sldMk cId="2150136993" sldId="297"/>
            <ac:spMk id="3" creationId="{273F752C-F995-2AD7-A198-15F7B955DEC7}"/>
          </ac:spMkLst>
        </pc:spChg>
        <pc:spChg chg="add mod ord">
          <ac:chgData name="Gwisani Mavuma" userId="13d1ca6f-b025-4d30-9295-94a46d04cfff" providerId="ADAL" clId="{E97FBE0B-387B-4891-9D02-4C0B78A50BD5}" dt="2023-08-20T16:20:54.846" v="3898" actId="20577"/>
          <ac:spMkLst>
            <pc:docMk/>
            <pc:sldMk cId="2150136993" sldId="297"/>
            <ac:spMk id="4" creationId="{EC46B0A7-C84B-85CA-2DFC-54C6092A9EAA}"/>
          </ac:spMkLst>
        </pc:spChg>
        <pc:spChg chg="add mod ord">
          <ac:chgData name="Gwisani Mavuma" userId="13d1ca6f-b025-4d30-9295-94a46d04cfff" providerId="ADAL" clId="{E97FBE0B-387B-4891-9D02-4C0B78A50BD5}" dt="2023-08-20T16:30:44.673" v="4980" actId="20577"/>
          <ac:spMkLst>
            <pc:docMk/>
            <pc:sldMk cId="2150136993" sldId="297"/>
            <ac:spMk id="5" creationId="{244BAA60-6D20-5A73-F11C-D7C371E32E9A}"/>
          </ac:spMkLst>
        </pc:spChg>
      </pc:sldChg>
      <pc:sldChg chg="addSp modSp new mod">
        <pc:chgData name="Gwisani Mavuma" userId="13d1ca6f-b025-4d30-9295-94a46d04cfff" providerId="ADAL" clId="{E97FBE0B-387B-4891-9D02-4C0B78A50BD5}" dt="2023-08-20T16:47:42.265" v="5839" actId="20577"/>
        <pc:sldMkLst>
          <pc:docMk/>
          <pc:sldMk cId="1389859215" sldId="298"/>
        </pc:sldMkLst>
        <pc:spChg chg="mod">
          <ac:chgData name="Gwisani Mavuma" userId="13d1ca6f-b025-4d30-9295-94a46d04cfff" providerId="ADAL" clId="{E97FBE0B-387B-4891-9D02-4C0B78A50BD5}" dt="2023-08-20T16:31:59.812" v="5032" actId="1076"/>
          <ac:spMkLst>
            <pc:docMk/>
            <pc:sldMk cId="1389859215" sldId="298"/>
            <ac:spMk id="2" creationId="{6291522E-794F-AFA6-F94C-72C7BBF47473}"/>
          </ac:spMkLst>
        </pc:spChg>
        <pc:spChg chg="mod">
          <ac:chgData name="Gwisani Mavuma" userId="13d1ca6f-b025-4d30-9295-94a46d04cfff" providerId="ADAL" clId="{E97FBE0B-387B-4891-9D02-4C0B78A50BD5}" dt="2023-08-20T16:47:42.265" v="5839" actId="20577"/>
          <ac:spMkLst>
            <pc:docMk/>
            <pc:sldMk cId="1389859215" sldId="298"/>
            <ac:spMk id="3" creationId="{758A400F-2232-E9CE-0736-3722E1E7C6FE}"/>
          </ac:spMkLst>
        </pc:spChg>
        <pc:picChg chg="add mod modCrop">
          <ac:chgData name="Gwisani Mavuma" userId="13d1ca6f-b025-4d30-9295-94a46d04cfff" providerId="ADAL" clId="{E97FBE0B-387B-4891-9D02-4C0B78A50BD5}" dt="2023-08-20T16:43:33.519" v="5682" actId="732"/>
          <ac:picMkLst>
            <pc:docMk/>
            <pc:sldMk cId="1389859215" sldId="298"/>
            <ac:picMk id="7" creationId="{144C6EE1-AEE5-1209-1311-C71A94D2D0D6}"/>
          </ac:picMkLst>
        </pc:picChg>
      </pc:sldChg>
      <pc:sldChg chg="addSp delSp modSp add mod">
        <pc:chgData name="Gwisani Mavuma" userId="13d1ca6f-b025-4d30-9295-94a46d04cfff" providerId="ADAL" clId="{E97FBE0B-387B-4891-9D02-4C0B78A50BD5}" dt="2023-08-20T16:53:17.806" v="6066" actId="20577"/>
        <pc:sldMkLst>
          <pc:docMk/>
          <pc:sldMk cId="3288338487" sldId="299"/>
        </pc:sldMkLst>
        <pc:spChg chg="mod">
          <ac:chgData name="Gwisani Mavuma" userId="13d1ca6f-b025-4d30-9295-94a46d04cfff" providerId="ADAL" clId="{E97FBE0B-387B-4891-9D02-4C0B78A50BD5}" dt="2023-08-20T16:44:04.240" v="5701" actId="20577"/>
          <ac:spMkLst>
            <pc:docMk/>
            <pc:sldMk cId="3288338487" sldId="299"/>
            <ac:spMk id="2" creationId="{6291522E-794F-AFA6-F94C-72C7BBF47473}"/>
          </ac:spMkLst>
        </pc:spChg>
        <pc:spChg chg="mod">
          <ac:chgData name="Gwisani Mavuma" userId="13d1ca6f-b025-4d30-9295-94a46d04cfff" providerId="ADAL" clId="{E97FBE0B-387B-4891-9D02-4C0B78A50BD5}" dt="2023-08-20T16:53:17.806" v="6066" actId="20577"/>
          <ac:spMkLst>
            <pc:docMk/>
            <pc:sldMk cId="3288338487" sldId="299"/>
            <ac:spMk id="3" creationId="{758A400F-2232-E9CE-0736-3722E1E7C6FE}"/>
          </ac:spMkLst>
        </pc:spChg>
        <pc:picChg chg="del">
          <ac:chgData name="Gwisani Mavuma" userId="13d1ca6f-b025-4d30-9295-94a46d04cfff" providerId="ADAL" clId="{E97FBE0B-387B-4891-9D02-4C0B78A50BD5}" dt="2023-08-20T16:44:09.268" v="5703" actId="478"/>
          <ac:picMkLst>
            <pc:docMk/>
            <pc:sldMk cId="3288338487" sldId="299"/>
            <ac:picMk id="7" creationId="{144C6EE1-AEE5-1209-1311-C71A94D2D0D6}"/>
          </ac:picMkLst>
        </pc:picChg>
        <pc:picChg chg="add del mod">
          <ac:chgData name="Gwisani Mavuma" userId="13d1ca6f-b025-4d30-9295-94a46d04cfff" providerId="ADAL" clId="{E97FBE0B-387B-4891-9D02-4C0B78A50BD5}" dt="2023-08-20T16:48:19.179" v="5840" actId="21"/>
          <ac:picMkLst>
            <pc:docMk/>
            <pc:sldMk cId="3288338487" sldId="299"/>
            <ac:picMk id="8" creationId="{71F3CF30-388D-CD85-EE22-6D34F8903D8E}"/>
          </ac:picMkLst>
        </pc:picChg>
        <pc:picChg chg="add mod">
          <ac:chgData name="Gwisani Mavuma" userId="13d1ca6f-b025-4d30-9295-94a46d04cfff" providerId="ADAL" clId="{E97FBE0B-387B-4891-9D02-4C0B78A50BD5}" dt="2023-08-20T16:51:50.776" v="5991" actId="1076"/>
          <ac:picMkLst>
            <pc:docMk/>
            <pc:sldMk cId="3288338487" sldId="299"/>
            <ac:picMk id="9" creationId="{D8D49CA3-1342-FC6D-C555-D8E3DED548D0}"/>
          </ac:picMkLst>
        </pc:picChg>
        <pc:picChg chg="add del mod">
          <ac:chgData name="Gwisani Mavuma" userId="13d1ca6f-b025-4d30-9295-94a46d04cfff" providerId="ADAL" clId="{E97FBE0B-387B-4891-9D02-4C0B78A50BD5}" dt="2023-08-20T16:51:09.899" v="5983"/>
          <ac:picMkLst>
            <pc:docMk/>
            <pc:sldMk cId="3288338487" sldId="299"/>
            <ac:picMk id="10" creationId="{03420082-4F24-172F-11A9-F3FF7E766788}"/>
          </ac:picMkLst>
        </pc:picChg>
        <pc:picChg chg="add mod">
          <ac:chgData name="Gwisani Mavuma" userId="13d1ca6f-b025-4d30-9295-94a46d04cfff" providerId="ADAL" clId="{E97FBE0B-387B-4891-9D02-4C0B78A50BD5}" dt="2023-08-20T16:52:38.732" v="5994" actId="1076"/>
          <ac:picMkLst>
            <pc:docMk/>
            <pc:sldMk cId="3288338487" sldId="299"/>
            <ac:picMk id="12" creationId="{8FDB1D68-F8D7-7EE9-12CC-F87795D3F905}"/>
          </ac:picMkLst>
        </pc:picChg>
      </pc:sldChg>
      <pc:sldChg chg="addSp delSp modSp add mod">
        <pc:chgData name="Gwisani Mavuma" userId="13d1ca6f-b025-4d30-9295-94a46d04cfff" providerId="ADAL" clId="{E97FBE0B-387B-4891-9D02-4C0B78A50BD5}" dt="2023-08-20T16:58:06.810" v="6178" actId="14100"/>
        <pc:sldMkLst>
          <pc:docMk/>
          <pc:sldMk cId="3193288597" sldId="300"/>
        </pc:sldMkLst>
        <pc:spChg chg="mod">
          <ac:chgData name="Gwisani Mavuma" userId="13d1ca6f-b025-4d30-9295-94a46d04cfff" providerId="ADAL" clId="{E97FBE0B-387B-4891-9D02-4C0B78A50BD5}" dt="2023-08-20T16:55:12.377" v="6074"/>
          <ac:spMkLst>
            <pc:docMk/>
            <pc:sldMk cId="3193288597" sldId="300"/>
            <ac:spMk id="2" creationId="{6291522E-794F-AFA6-F94C-72C7BBF47473}"/>
          </ac:spMkLst>
        </pc:spChg>
        <pc:spChg chg="mod">
          <ac:chgData name="Gwisani Mavuma" userId="13d1ca6f-b025-4d30-9295-94a46d04cfff" providerId="ADAL" clId="{E97FBE0B-387B-4891-9D02-4C0B78A50BD5}" dt="2023-08-20T16:57:44.692" v="6172" actId="20577"/>
          <ac:spMkLst>
            <pc:docMk/>
            <pc:sldMk cId="3193288597" sldId="300"/>
            <ac:spMk id="3" creationId="{758A400F-2232-E9CE-0736-3722E1E7C6FE}"/>
          </ac:spMkLst>
        </pc:spChg>
        <pc:picChg chg="add mod">
          <ac:chgData name="Gwisani Mavuma" userId="13d1ca6f-b025-4d30-9295-94a46d04cfff" providerId="ADAL" clId="{E97FBE0B-387B-4891-9D02-4C0B78A50BD5}" dt="2023-08-20T16:58:06.810" v="6178" actId="14100"/>
          <ac:picMkLst>
            <pc:docMk/>
            <pc:sldMk cId="3193288597" sldId="300"/>
            <ac:picMk id="7" creationId="{4D8879BB-CE46-3078-5442-FACD82AFDAF1}"/>
          </ac:picMkLst>
        </pc:picChg>
        <pc:picChg chg="del">
          <ac:chgData name="Gwisani Mavuma" userId="13d1ca6f-b025-4d30-9295-94a46d04cfff" providerId="ADAL" clId="{E97FBE0B-387B-4891-9D02-4C0B78A50BD5}" dt="2023-08-20T16:53:48.772" v="6069" actId="478"/>
          <ac:picMkLst>
            <pc:docMk/>
            <pc:sldMk cId="3193288597" sldId="300"/>
            <ac:picMk id="9" creationId="{D8D49CA3-1342-FC6D-C555-D8E3DED548D0}"/>
          </ac:picMkLst>
        </pc:picChg>
        <pc:picChg chg="del">
          <ac:chgData name="Gwisani Mavuma" userId="13d1ca6f-b025-4d30-9295-94a46d04cfff" providerId="ADAL" clId="{E97FBE0B-387B-4891-9D02-4C0B78A50BD5}" dt="2023-08-20T16:53:54.926" v="6072" actId="478"/>
          <ac:picMkLst>
            <pc:docMk/>
            <pc:sldMk cId="3193288597" sldId="300"/>
            <ac:picMk id="12" creationId="{8FDB1D68-F8D7-7EE9-12CC-F87795D3F905}"/>
          </ac:picMkLst>
        </pc:picChg>
      </pc:sldChg>
      <pc:sldChg chg="addSp delSp modSp add mod">
        <pc:chgData name="Gwisani Mavuma" userId="13d1ca6f-b025-4d30-9295-94a46d04cfff" providerId="ADAL" clId="{E97FBE0B-387B-4891-9D02-4C0B78A50BD5}" dt="2023-08-20T17:05:46.814" v="6627" actId="20577"/>
        <pc:sldMkLst>
          <pc:docMk/>
          <pc:sldMk cId="3671257477" sldId="301"/>
        </pc:sldMkLst>
        <pc:spChg chg="mod">
          <ac:chgData name="Gwisani Mavuma" userId="13d1ca6f-b025-4d30-9295-94a46d04cfff" providerId="ADAL" clId="{E97FBE0B-387B-4891-9D02-4C0B78A50BD5}" dt="2023-08-20T16:58:42.780" v="6186" actId="20577"/>
          <ac:spMkLst>
            <pc:docMk/>
            <pc:sldMk cId="3671257477" sldId="301"/>
            <ac:spMk id="2" creationId="{6291522E-794F-AFA6-F94C-72C7BBF47473}"/>
          </ac:spMkLst>
        </pc:spChg>
        <pc:spChg chg="mod">
          <ac:chgData name="Gwisani Mavuma" userId="13d1ca6f-b025-4d30-9295-94a46d04cfff" providerId="ADAL" clId="{E97FBE0B-387B-4891-9D02-4C0B78A50BD5}" dt="2023-08-20T17:05:46.814" v="6627" actId="20577"/>
          <ac:spMkLst>
            <pc:docMk/>
            <pc:sldMk cId="3671257477" sldId="301"/>
            <ac:spMk id="3" creationId="{758A400F-2232-E9CE-0736-3722E1E7C6FE}"/>
          </ac:spMkLst>
        </pc:spChg>
        <pc:picChg chg="del">
          <ac:chgData name="Gwisani Mavuma" userId="13d1ca6f-b025-4d30-9295-94a46d04cfff" providerId="ADAL" clId="{E97FBE0B-387B-4891-9D02-4C0B78A50BD5}" dt="2023-08-20T16:58:51.809" v="6187" actId="478"/>
          <ac:picMkLst>
            <pc:docMk/>
            <pc:sldMk cId="3671257477" sldId="301"/>
            <ac:picMk id="7" creationId="{4D8879BB-CE46-3078-5442-FACD82AFDAF1}"/>
          </ac:picMkLst>
        </pc:picChg>
        <pc:picChg chg="add mod">
          <ac:chgData name="Gwisani Mavuma" userId="13d1ca6f-b025-4d30-9295-94a46d04cfff" providerId="ADAL" clId="{E97FBE0B-387B-4891-9D02-4C0B78A50BD5}" dt="2023-08-20T17:05:26.940" v="6605" actId="1076"/>
          <ac:picMkLst>
            <pc:docMk/>
            <pc:sldMk cId="3671257477" sldId="301"/>
            <ac:picMk id="8" creationId="{2DB05A3A-1E5D-1DE2-C72A-2F217083AE66}"/>
          </ac:picMkLst>
        </pc:picChg>
        <pc:picChg chg="add mod">
          <ac:chgData name="Gwisani Mavuma" userId="13d1ca6f-b025-4d30-9295-94a46d04cfff" providerId="ADAL" clId="{E97FBE0B-387B-4891-9D02-4C0B78A50BD5}" dt="2023-08-20T17:05:37.876" v="6609" actId="1076"/>
          <ac:picMkLst>
            <pc:docMk/>
            <pc:sldMk cId="3671257477" sldId="301"/>
            <ac:picMk id="10" creationId="{69EA8212-1040-AFB3-4046-B1B5D1DA912B}"/>
          </ac:picMkLst>
        </pc:picChg>
      </pc:sldChg>
      <pc:sldChg chg="addSp delSp modSp add mod modClrScheme chgLayout">
        <pc:chgData name="Gwisani Mavuma" userId="13d1ca6f-b025-4d30-9295-94a46d04cfff" providerId="ADAL" clId="{E97FBE0B-387B-4891-9D02-4C0B78A50BD5}" dt="2023-08-20T17:21:08.155" v="7184" actId="20577"/>
        <pc:sldMkLst>
          <pc:docMk/>
          <pc:sldMk cId="197647052" sldId="302"/>
        </pc:sldMkLst>
        <pc:spChg chg="mod">
          <ac:chgData name="Gwisani Mavuma" userId="13d1ca6f-b025-4d30-9295-94a46d04cfff" providerId="ADAL" clId="{E97FBE0B-387B-4891-9D02-4C0B78A50BD5}" dt="2023-08-20T17:08:03.579" v="6652" actId="20577"/>
          <ac:spMkLst>
            <pc:docMk/>
            <pc:sldMk cId="197647052" sldId="302"/>
            <ac:spMk id="2" creationId="{6291522E-794F-AFA6-F94C-72C7BBF47473}"/>
          </ac:spMkLst>
        </pc:spChg>
        <pc:spChg chg="mod">
          <ac:chgData name="Gwisani Mavuma" userId="13d1ca6f-b025-4d30-9295-94a46d04cfff" providerId="ADAL" clId="{E97FBE0B-387B-4891-9D02-4C0B78A50BD5}" dt="2023-08-20T17:21:08.155" v="7184" actId="20577"/>
          <ac:spMkLst>
            <pc:docMk/>
            <pc:sldMk cId="197647052" sldId="302"/>
            <ac:spMk id="3" creationId="{758A400F-2232-E9CE-0736-3722E1E7C6FE}"/>
          </ac:spMkLst>
        </pc:spChg>
        <pc:spChg chg="mod">
          <ac:chgData name="Gwisani Mavuma" userId="13d1ca6f-b025-4d30-9295-94a46d04cfff" providerId="ADAL" clId="{E97FBE0B-387B-4891-9D02-4C0B78A50BD5}" dt="2023-08-20T17:07:47.951" v="6642" actId="26606"/>
          <ac:spMkLst>
            <pc:docMk/>
            <pc:sldMk cId="197647052" sldId="302"/>
            <ac:spMk id="4" creationId="{0529A9AF-4437-ECE4-72D1-597F53A91D4E}"/>
          </ac:spMkLst>
        </pc:spChg>
        <pc:spChg chg="mod">
          <ac:chgData name="Gwisani Mavuma" userId="13d1ca6f-b025-4d30-9295-94a46d04cfff" providerId="ADAL" clId="{E97FBE0B-387B-4891-9D02-4C0B78A50BD5}" dt="2023-08-20T17:07:47.951" v="6642" actId="26606"/>
          <ac:spMkLst>
            <pc:docMk/>
            <pc:sldMk cId="197647052" sldId="302"/>
            <ac:spMk id="5" creationId="{B30AD641-8AC9-C75E-DC8A-5AE016A87191}"/>
          </ac:spMkLst>
        </pc:spChg>
        <pc:picChg chg="add mod">
          <ac:chgData name="Gwisani Mavuma" userId="13d1ca6f-b025-4d30-9295-94a46d04cfff" providerId="ADAL" clId="{E97FBE0B-387B-4891-9D02-4C0B78A50BD5}" dt="2023-08-20T17:20:32.014" v="7105" actId="1076"/>
          <ac:picMkLst>
            <pc:docMk/>
            <pc:sldMk cId="197647052" sldId="302"/>
            <ac:picMk id="7" creationId="{032CE854-45B3-3287-036E-A5A19DCD3FA0}"/>
          </ac:picMkLst>
        </pc:picChg>
        <pc:picChg chg="del">
          <ac:chgData name="Gwisani Mavuma" userId="13d1ca6f-b025-4d30-9295-94a46d04cfff" providerId="ADAL" clId="{E97FBE0B-387B-4891-9D02-4C0B78A50BD5}" dt="2023-08-20T17:06:13.636" v="6629" actId="478"/>
          <ac:picMkLst>
            <pc:docMk/>
            <pc:sldMk cId="197647052" sldId="302"/>
            <ac:picMk id="8" creationId="{2DB05A3A-1E5D-1DE2-C72A-2F217083AE66}"/>
          </ac:picMkLst>
        </pc:picChg>
        <pc:picChg chg="del">
          <ac:chgData name="Gwisani Mavuma" userId="13d1ca6f-b025-4d30-9295-94a46d04cfff" providerId="ADAL" clId="{E97FBE0B-387B-4891-9D02-4C0B78A50BD5}" dt="2023-08-20T17:06:17.916" v="6631" actId="478"/>
          <ac:picMkLst>
            <pc:docMk/>
            <pc:sldMk cId="197647052" sldId="302"/>
            <ac:picMk id="10" creationId="{69EA8212-1040-AFB3-4046-B1B5D1DA912B}"/>
          </ac:picMkLst>
        </pc:picChg>
      </pc:sldChg>
      <pc:sldChg chg="add ord">
        <pc:chgData name="Gwisani Mavuma" userId="13d1ca6f-b025-4d30-9295-94a46d04cfff" providerId="ADAL" clId="{E97FBE0B-387B-4891-9D02-4C0B78A50BD5}" dt="2023-08-20T17:20:20.970" v="7104"/>
        <pc:sldMkLst>
          <pc:docMk/>
          <pc:sldMk cId="3234660327"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ocalhost:719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8080/swagger/index.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Gwisani Mavuma(Mav)</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Background Information</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22E-794F-AFA6-F94C-72C7BBF47473}"/>
              </a:ext>
            </a:extLst>
          </p:cNvPr>
          <p:cNvSpPr>
            <a:spLocks noGrp="1"/>
          </p:cNvSpPr>
          <p:nvPr>
            <p:ph type="title"/>
          </p:nvPr>
        </p:nvSpPr>
        <p:spPr>
          <a:xfrm>
            <a:off x="4224528" y="954151"/>
            <a:ext cx="6766560" cy="768096"/>
          </a:xfrm>
        </p:spPr>
        <p:txBody>
          <a:bodyPr/>
          <a:lstStyle/>
          <a:p>
            <a:r>
              <a:rPr lang="en-US" dirty="0" err="1"/>
              <a:t>NSAssigmentapi</a:t>
            </a:r>
            <a:r>
              <a:rPr lang="en-US" dirty="0"/>
              <a:t> cont’d</a:t>
            </a:r>
          </a:p>
        </p:txBody>
      </p:sp>
      <p:sp>
        <p:nvSpPr>
          <p:cNvPr id="3" name="Content Placeholder 2">
            <a:extLst>
              <a:ext uri="{FF2B5EF4-FFF2-40B4-BE49-F238E27FC236}">
                <a16:creationId xmlns:a16="http://schemas.microsoft.com/office/drawing/2014/main" id="{758A400F-2232-E9CE-0736-3722E1E7C6FE}"/>
              </a:ext>
            </a:extLst>
          </p:cNvPr>
          <p:cNvSpPr>
            <a:spLocks noGrp="1"/>
          </p:cNvSpPr>
          <p:nvPr>
            <p:ph idx="1"/>
          </p:nvPr>
        </p:nvSpPr>
        <p:spPr>
          <a:xfrm>
            <a:off x="4224528" y="1944878"/>
            <a:ext cx="6766560" cy="4455922"/>
          </a:xfrm>
        </p:spPr>
        <p:txBody>
          <a:bodyPr/>
          <a:lstStyle/>
          <a:p>
            <a:r>
              <a:rPr lang="en-US" dirty="0"/>
              <a:t>2. Run the docker </a:t>
            </a:r>
            <a:r>
              <a:rPr lang="en-US" dirty="0" err="1"/>
              <a:t>cmd</a:t>
            </a:r>
            <a:r>
              <a:rPr lang="en-US" dirty="0"/>
              <a:t> line below to deploy the API</a:t>
            </a:r>
            <a:br>
              <a:rPr lang="en-US" dirty="0"/>
            </a:br>
            <a:r>
              <a:rPr lang="en-US" dirty="0"/>
              <a:t>docker build -t gwisanidocker:v1 -f </a:t>
            </a:r>
            <a:r>
              <a:rPr lang="en-US" dirty="0" err="1"/>
              <a:t>NS_Assignment</a:t>
            </a:r>
            <a:r>
              <a:rPr lang="en-US" dirty="0"/>
              <a:t>/</a:t>
            </a:r>
            <a:r>
              <a:rPr lang="en-US" dirty="0" err="1"/>
              <a:t>Dockerfile</a:t>
            </a:r>
            <a:r>
              <a:rPr lang="en-US" dirty="0"/>
              <a:t> .</a:t>
            </a: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r>
              <a:rPr lang="en-US" dirty="0"/>
              <a:t>3. After this is done building, run the command below to start the </a:t>
            </a:r>
            <a:r>
              <a:rPr lang="en-US" dirty="0" err="1"/>
              <a:t>api</a:t>
            </a:r>
            <a:r>
              <a:rPr lang="en-US" dirty="0"/>
              <a:t>, and ensure the </a:t>
            </a:r>
            <a:r>
              <a:rPr lang="en-US" dirty="0" err="1"/>
              <a:t>url</a:t>
            </a:r>
            <a:r>
              <a:rPr lang="en-US" dirty="0"/>
              <a:t> is running before running the site. </a:t>
            </a:r>
          </a:p>
          <a:p>
            <a:r>
              <a:rPr lang="en-US" dirty="0"/>
              <a:t>docker run -it --rm -p 8080:80 gwisanidocker:v1</a:t>
            </a:r>
          </a:p>
          <a:p>
            <a:endParaRPr lang="en-US" dirty="0"/>
          </a:p>
          <a:p>
            <a:endParaRPr lang="en-US" sz="1800" dirty="0">
              <a:effectLst/>
              <a:latin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0529A9AF-4437-ECE4-72D1-597F53A91D4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30AD641-8AC9-C75E-DC8A-5AE016A87191}"/>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D8D49CA3-1342-FC6D-C555-D8E3DED548D0}"/>
              </a:ext>
            </a:extLst>
          </p:cNvPr>
          <p:cNvPicPr>
            <a:picLocks noChangeAspect="1"/>
          </p:cNvPicPr>
          <p:nvPr/>
        </p:nvPicPr>
        <p:blipFill>
          <a:blip r:embed="rId2"/>
          <a:stretch>
            <a:fillRect/>
          </a:stretch>
        </p:blipFill>
        <p:spPr>
          <a:xfrm>
            <a:off x="4224528" y="2714498"/>
            <a:ext cx="7843647" cy="1810003"/>
          </a:xfrm>
          <a:prstGeom prst="rect">
            <a:avLst/>
          </a:prstGeom>
        </p:spPr>
      </p:pic>
      <p:pic>
        <p:nvPicPr>
          <p:cNvPr id="12" name="Picture 11">
            <a:extLst>
              <a:ext uri="{FF2B5EF4-FFF2-40B4-BE49-F238E27FC236}">
                <a16:creationId xmlns:a16="http://schemas.microsoft.com/office/drawing/2014/main" id="{8FDB1D68-F8D7-7EE9-12CC-F87795D3F905}"/>
              </a:ext>
            </a:extLst>
          </p:cNvPr>
          <p:cNvPicPr>
            <a:picLocks noChangeAspect="1"/>
          </p:cNvPicPr>
          <p:nvPr/>
        </p:nvPicPr>
        <p:blipFill>
          <a:blip r:embed="rId3"/>
          <a:stretch>
            <a:fillRect/>
          </a:stretch>
        </p:blipFill>
        <p:spPr>
          <a:xfrm>
            <a:off x="4332502" y="5294121"/>
            <a:ext cx="7106642" cy="1486107"/>
          </a:xfrm>
          <a:prstGeom prst="rect">
            <a:avLst/>
          </a:prstGeom>
        </p:spPr>
      </p:pic>
    </p:spTree>
    <p:extLst>
      <p:ext uri="{BB962C8B-B14F-4D97-AF65-F5344CB8AC3E}">
        <p14:creationId xmlns:p14="http://schemas.microsoft.com/office/powerpoint/2010/main" val="328833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22E-794F-AFA6-F94C-72C7BBF47473}"/>
              </a:ext>
            </a:extLst>
          </p:cNvPr>
          <p:cNvSpPr>
            <a:spLocks noGrp="1"/>
          </p:cNvSpPr>
          <p:nvPr>
            <p:ph type="title"/>
          </p:nvPr>
        </p:nvSpPr>
        <p:spPr>
          <a:xfrm>
            <a:off x="4224528" y="954151"/>
            <a:ext cx="6766560" cy="768096"/>
          </a:xfrm>
        </p:spPr>
        <p:txBody>
          <a:bodyPr/>
          <a:lstStyle/>
          <a:p>
            <a:r>
              <a:rPr lang="en-US" dirty="0" err="1"/>
              <a:t>NSAssigmentapi</a:t>
            </a:r>
            <a:r>
              <a:rPr lang="en-US" dirty="0"/>
              <a:t> cont’d</a:t>
            </a:r>
          </a:p>
        </p:txBody>
      </p:sp>
      <p:sp>
        <p:nvSpPr>
          <p:cNvPr id="3" name="Content Placeholder 2">
            <a:extLst>
              <a:ext uri="{FF2B5EF4-FFF2-40B4-BE49-F238E27FC236}">
                <a16:creationId xmlns:a16="http://schemas.microsoft.com/office/drawing/2014/main" id="{758A400F-2232-E9CE-0736-3722E1E7C6FE}"/>
              </a:ext>
            </a:extLst>
          </p:cNvPr>
          <p:cNvSpPr>
            <a:spLocks noGrp="1"/>
          </p:cNvSpPr>
          <p:nvPr>
            <p:ph idx="1"/>
          </p:nvPr>
        </p:nvSpPr>
        <p:spPr>
          <a:xfrm>
            <a:off x="4224528" y="1944878"/>
            <a:ext cx="6766560" cy="4455922"/>
          </a:xfrm>
        </p:spPr>
        <p:txBody>
          <a:bodyPr/>
          <a:lstStyle/>
          <a:p>
            <a:r>
              <a:rPr lang="en-US" sz="1800" dirty="0">
                <a:latin typeface="Calibri" panose="020F0502020204030204" pitchFamily="34" charset="0"/>
              </a:rPr>
              <a:t>This is how the </a:t>
            </a:r>
            <a:r>
              <a:rPr lang="en-US" sz="1800" dirty="0" err="1">
                <a:latin typeface="Calibri" panose="020F0502020204030204" pitchFamily="34" charset="0"/>
              </a:rPr>
              <a:t>api</a:t>
            </a:r>
            <a:r>
              <a:rPr lang="en-US" sz="1800" dirty="0">
                <a:latin typeface="Calibri" panose="020F0502020204030204" pitchFamily="34" charset="0"/>
              </a:rPr>
              <a:t> should look like when running through swagger</a:t>
            </a: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dirty="0"/>
          </a:p>
          <a:p>
            <a:endParaRPr lang="en-US" sz="1800" dirty="0">
              <a:effectLst/>
              <a:latin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0529A9AF-4437-ECE4-72D1-597F53A91D4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30AD641-8AC9-C75E-DC8A-5AE016A87191}"/>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7" name="Picture 6">
            <a:extLst>
              <a:ext uri="{FF2B5EF4-FFF2-40B4-BE49-F238E27FC236}">
                <a16:creationId xmlns:a16="http://schemas.microsoft.com/office/drawing/2014/main" id="{4D8879BB-CE46-3078-5442-FACD82AFDAF1}"/>
              </a:ext>
            </a:extLst>
          </p:cNvPr>
          <p:cNvPicPr>
            <a:picLocks noChangeAspect="1"/>
          </p:cNvPicPr>
          <p:nvPr/>
        </p:nvPicPr>
        <p:blipFill>
          <a:blip r:embed="rId2"/>
          <a:stretch>
            <a:fillRect/>
          </a:stretch>
        </p:blipFill>
        <p:spPr>
          <a:xfrm>
            <a:off x="4324350" y="2543175"/>
            <a:ext cx="7439026" cy="3857380"/>
          </a:xfrm>
          <a:prstGeom prst="rect">
            <a:avLst/>
          </a:prstGeom>
        </p:spPr>
      </p:pic>
    </p:spTree>
    <p:extLst>
      <p:ext uri="{BB962C8B-B14F-4D97-AF65-F5344CB8AC3E}">
        <p14:creationId xmlns:p14="http://schemas.microsoft.com/office/powerpoint/2010/main" val="319328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22E-794F-AFA6-F94C-72C7BBF47473}"/>
              </a:ext>
            </a:extLst>
          </p:cNvPr>
          <p:cNvSpPr>
            <a:spLocks noGrp="1"/>
          </p:cNvSpPr>
          <p:nvPr>
            <p:ph type="title"/>
          </p:nvPr>
        </p:nvSpPr>
        <p:spPr>
          <a:xfrm>
            <a:off x="4224528" y="954151"/>
            <a:ext cx="6766560" cy="768096"/>
          </a:xfrm>
        </p:spPr>
        <p:txBody>
          <a:bodyPr/>
          <a:lstStyle/>
          <a:p>
            <a:r>
              <a:rPr lang="en-US" dirty="0" err="1"/>
              <a:t>NSAssigmentapi.SITES</a:t>
            </a:r>
            <a:endParaRPr lang="en-US" dirty="0"/>
          </a:p>
        </p:txBody>
      </p:sp>
      <p:sp>
        <p:nvSpPr>
          <p:cNvPr id="3" name="Content Placeholder 2">
            <a:extLst>
              <a:ext uri="{FF2B5EF4-FFF2-40B4-BE49-F238E27FC236}">
                <a16:creationId xmlns:a16="http://schemas.microsoft.com/office/drawing/2014/main" id="{758A400F-2232-E9CE-0736-3722E1E7C6FE}"/>
              </a:ext>
            </a:extLst>
          </p:cNvPr>
          <p:cNvSpPr>
            <a:spLocks noGrp="1"/>
          </p:cNvSpPr>
          <p:nvPr>
            <p:ph idx="1"/>
          </p:nvPr>
        </p:nvSpPr>
        <p:spPr>
          <a:xfrm>
            <a:off x="4224528" y="1944878"/>
            <a:ext cx="8729472" cy="4455922"/>
          </a:xfrm>
        </p:spPr>
        <p:txBody>
          <a:bodyPr/>
          <a:lstStyle/>
          <a:p>
            <a:r>
              <a:rPr lang="en-US" sz="1800" dirty="0">
                <a:latin typeface="Calibri" panose="020F0502020204030204" pitchFamily="34" charset="0"/>
              </a:rPr>
              <a:t>For sites I opted not to deploy it to docker because it can be run from visual studio in either debug mode or start without debugging, ensure that </a:t>
            </a:r>
            <a:r>
              <a:rPr lang="en-US" sz="1800" dirty="0" err="1">
                <a:latin typeface="Calibri" panose="020F0502020204030204" pitchFamily="34" charset="0"/>
              </a:rPr>
              <a:t>NS_Assigment.Sites</a:t>
            </a:r>
            <a:r>
              <a:rPr lang="en-US" sz="1800" dirty="0">
                <a:latin typeface="Calibri" panose="020F0502020204030204" pitchFamily="34" charset="0"/>
              </a:rPr>
              <a:t> is selected. </a:t>
            </a: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r>
              <a:rPr lang="en-US" sz="1800" dirty="0">
                <a:latin typeface="Calibri" panose="020F0502020204030204" pitchFamily="34" charset="0"/>
              </a:rPr>
              <a:t>If you are using a different docker listening port change the </a:t>
            </a:r>
            <a:r>
              <a:rPr lang="en-US" sz="1800" dirty="0" err="1">
                <a:latin typeface="Calibri" panose="020F0502020204030204" pitchFamily="34" charset="0"/>
              </a:rPr>
              <a:t>baseurl</a:t>
            </a:r>
            <a:r>
              <a:rPr lang="en-US" sz="1800" dirty="0">
                <a:latin typeface="Calibri" panose="020F0502020204030204" pitchFamily="34" charset="0"/>
              </a:rPr>
              <a:t> port</a:t>
            </a:r>
            <a:br>
              <a:rPr lang="en-US" sz="1800" dirty="0">
                <a:latin typeface="Calibri" panose="020F0502020204030204" pitchFamily="34" charset="0"/>
              </a:rPr>
            </a:br>
            <a:br>
              <a:rPr lang="en-US" sz="1800" dirty="0">
                <a:latin typeface="Calibri" panose="020F0502020204030204" pitchFamily="34" charset="0"/>
              </a:rPr>
            </a:br>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dirty="0"/>
          </a:p>
          <a:p>
            <a:endParaRPr lang="en-US" sz="1800" dirty="0">
              <a:effectLst/>
              <a:latin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0529A9AF-4437-ECE4-72D1-597F53A91D4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30AD641-8AC9-C75E-DC8A-5AE016A87191}"/>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2DB05A3A-1E5D-1DE2-C72A-2F217083AE66}"/>
              </a:ext>
            </a:extLst>
          </p:cNvPr>
          <p:cNvPicPr>
            <a:picLocks noChangeAspect="1"/>
          </p:cNvPicPr>
          <p:nvPr/>
        </p:nvPicPr>
        <p:blipFill>
          <a:blip r:embed="rId2"/>
          <a:stretch>
            <a:fillRect/>
          </a:stretch>
        </p:blipFill>
        <p:spPr>
          <a:xfrm>
            <a:off x="4357535" y="2666529"/>
            <a:ext cx="4915586" cy="1143160"/>
          </a:xfrm>
          <a:prstGeom prst="rect">
            <a:avLst/>
          </a:prstGeom>
        </p:spPr>
      </p:pic>
      <p:pic>
        <p:nvPicPr>
          <p:cNvPr id="10" name="Picture 9">
            <a:extLst>
              <a:ext uri="{FF2B5EF4-FFF2-40B4-BE49-F238E27FC236}">
                <a16:creationId xmlns:a16="http://schemas.microsoft.com/office/drawing/2014/main" id="{69EA8212-1040-AFB3-4046-B1B5D1DA912B}"/>
              </a:ext>
            </a:extLst>
          </p:cNvPr>
          <p:cNvPicPr>
            <a:picLocks noChangeAspect="1"/>
          </p:cNvPicPr>
          <p:nvPr/>
        </p:nvPicPr>
        <p:blipFill>
          <a:blip r:embed="rId3"/>
          <a:stretch>
            <a:fillRect/>
          </a:stretch>
        </p:blipFill>
        <p:spPr>
          <a:xfrm>
            <a:off x="4357535" y="4255115"/>
            <a:ext cx="5357622" cy="2745017"/>
          </a:xfrm>
          <a:prstGeom prst="rect">
            <a:avLst/>
          </a:prstGeom>
        </p:spPr>
      </p:pic>
    </p:spTree>
    <p:extLst>
      <p:ext uri="{BB962C8B-B14F-4D97-AF65-F5344CB8AC3E}">
        <p14:creationId xmlns:p14="http://schemas.microsoft.com/office/powerpoint/2010/main" val="367125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22E-794F-AFA6-F94C-72C7BBF47473}"/>
              </a:ext>
            </a:extLst>
          </p:cNvPr>
          <p:cNvSpPr>
            <a:spLocks noGrp="1"/>
          </p:cNvSpPr>
          <p:nvPr>
            <p:ph type="title"/>
          </p:nvPr>
        </p:nvSpPr>
        <p:spPr>
          <a:xfrm>
            <a:off x="4224528" y="954151"/>
            <a:ext cx="6766560" cy="768096"/>
          </a:xfrm>
        </p:spPr>
        <p:txBody>
          <a:bodyPr/>
          <a:lstStyle/>
          <a:p>
            <a:r>
              <a:rPr lang="en-US" dirty="0" err="1"/>
              <a:t>NSAssigmentapi.SITES</a:t>
            </a:r>
            <a:r>
              <a:rPr lang="en-US" dirty="0"/>
              <a:t> cont’d</a:t>
            </a:r>
          </a:p>
        </p:txBody>
      </p:sp>
      <p:sp>
        <p:nvSpPr>
          <p:cNvPr id="3" name="Content Placeholder 2">
            <a:extLst>
              <a:ext uri="{FF2B5EF4-FFF2-40B4-BE49-F238E27FC236}">
                <a16:creationId xmlns:a16="http://schemas.microsoft.com/office/drawing/2014/main" id="{758A400F-2232-E9CE-0736-3722E1E7C6FE}"/>
              </a:ext>
            </a:extLst>
          </p:cNvPr>
          <p:cNvSpPr>
            <a:spLocks noGrp="1"/>
          </p:cNvSpPr>
          <p:nvPr>
            <p:ph idx="1"/>
          </p:nvPr>
        </p:nvSpPr>
        <p:spPr>
          <a:xfrm>
            <a:off x="4224528" y="1944878"/>
            <a:ext cx="7862697" cy="4455922"/>
          </a:xfrm>
        </p:spPr>
        <p:txBody>
          <a:bodyPr/>
          <a:lstStyle/>
          <a:p>
            <a:r>
              <a:rPr lang="en-US" sz="1800" dirty="0">
                <a:latin typeface="Calibri" panose="020F0502020204030204" pitchFamily="34" charset="0"/>
              </a:rPr>
              <a:t>After running on either mode, the </a:t>
            </a:r>
            <a:r>
              <a:rPr lang="en-US" sz="1800" dirty="0" err="1">
                <a:latin typeface="Calibri" panose="020F0502020204030204" pitchFamily="34" charset="0"/>
              </a:rPr>
              <a:t>url</a:t>
            </a:r>
            <a:r>
              <a:rPr lang="en-US" sz="1800" dirty="0">
                <a:latin typeface="Calibri" panose="020F0502020204030204" pitchFamily="34" charset="0"/>
              </a:rPr>
              <a:t> below will open on index page</a:t>
            </a:r>
          </a:p>
          <a:p>
            <a:r>
              <a:rPr lang="en-US" sz="1800" dirty="0">
                <a:latin typeface="Calibri" panose="020F0502020204030204" pitchFamily="34" charset="0"/>
              </a:rPr>
              <a:t>url: </a:t>
            </a:r>
            <a:r>
              <a:rPr lang="en-US" sz="1800" dirty="0">
                <a:latin typeface="Calibri" panose="020F0502020204030204" pitchFamily="34" charset="0"/>
                <a:hlinkClick r:id="rId2"/>
              </a:rPr>
              <a:t>https://localhost:7190/</a:t>
            </a:r>
            <a:r>
              <a:rPr lang="en-US" sz="1800" dirty="0">
                <a:latin typeface="Calibri" panose="020F0502020204030204" pitchFamily="34" charset="0"/>
              </a:rPr>
              <a:t> </a:t>
            </a:r>
          </a:p>
          <a:p>
            <a:br>
              <a:rPr lang="en-US" sz="1800" dirty="0">
                <a:latin typeface="Calibri" panose="020F0502020204030204" pitchFamily="34" charset="0"/>
              </a:rPr>
            </a:br>
            <a:br>
              <a:rPr lang="en-US" sz="1800" dirty="0">
                <a:latin typeface="Calibri" panose="020F0502020204030204" pitchFamily="34" charset="0"/>
              </a:rPr>
            </a:br>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dirty="0"/>
          </a:p>
          <a:p>
            <a:endParaRPr lang="en-US" sz="1800" dirty="0">
              <a:effectLst/>
              <a:latin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0529A9AF-4437-ECE4-72D1-597F53A91D4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30AD641-8AC9-C75E-DC8A-5AE016A87191}"/>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032CE854-45B3-3287-036E-A5A19DCD3FA0}"/>
              </a:ext>
            </a:extLst>
          </p:cNvPr>
          <p:cNvPicPr>
            <a:picLocks noChangeAspect="1"/>
          </p:cNvPicPr>
          <p:nvPr/>
        </p:nvPicPr>
        <p:blipFill>
          <a:blip r:embed="rId3"/>
          <a:stretch>
            <a:fillRect/>
          </a:stretch>
        </p:blipFill>
        <p:spPr>
          <a:xfrm>
            <a:off x="4352925" y="2665616"/>
            <a:ext cx="6329488" cy="4192384"/>
          </a:xfrm>
          <a:prstGeom prst="rect">
            <a:avLst/>
          </a:prstGeom>
        </p:spPr>
      </p:pic>
    </p:spTree>
    <p:extLst>
      <p:ext uri="{BB962C8B-B14F-4D97-AF65-F5344CB8AC3E}">
        <p14:creationId xmlns:p14="http://schemas.microsoft.com/office/powerpoint/2010/main" val="323466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22E-794F-AFA6-F94C-72C7BBF47473}"/>
              </a:ext>
            </a:extLst>
          </p:cNvPr>
          <p:cNvSpPr>
            <a:spLocks noGrp="1"/>
          </p:cNvSpPr>
          <p:nvPr>
            <p:ph type="title"/>
          </p:nvPr>
        </p:nvSpPr>
        <p:spPr>
          <a:xfrm>
            <a:off x="4224528" y="954151"/>
            <a:ext cx="6766560" cy="768096"/>
          </a:xfrm>
        </p:spPr>
        <p:txBody>
          <a:bodyPr/>
          <a:lstStyle/>
          <a:p>
            <a:r>
              <a:rPr lang="en-US" dirty="0" err="1"/>
              <a:t>NSAssigmentapi.SITES</a:t>
            </a:r>
            <a:r>
              <a:rPr lang="en-US" dirty="0"/>
              <a:t> cont’d</a:t>
            </a:r>
          </a:p>
        </p:txBody>
      </p:sp>
      <p:sp>
        <p:nvSpPr>
          <p:cNvPr id="3" name="Content Placeholder 2">
            <a:extLst>
              <a:ext uri="{FF2B5EF4-FFF2-40B4-BE49-F238E27FC236}">
                <a16:creationId xmlns:a16="http://schemas.microsoft.com/office/drawing/2014/main" id="{758A400F-2232-E9CE-0736-3722E1E7C6FE}"/>
              </a:ext>
            </a:extLst>
          </p:cNvPr>
          <p:cNvSpPr>
            <a:spLocks noGrp="1"/>
          </p:cNvSpPr>
          <p:nvPr>
            <p:ph idx="1"/>
          </p:nvPr>
        </p:nvSpPr>
        <p:spPr>
          <a:xfrm>
            <a:off x="4224528" y="1944878"/>
            <a:ext cx="7862697" cy="4455922"/>
          </a:xfrm>
        </p:spPr>
        <p:txBody>
          <a:bodyPr/>
          <a:lstStyle/>
          <a:p>
            <a:r>
              <a:rPr lang="en-US" sz="1800" dirty="0">
                <a:latin typeface="Calibri" panose="020F0502020204030204" pitchFamily="34" charset="0"/>
              </a:rPr>
              <a:t>To test, turn on the </a:t>
            </a:r>
            <a:r>
              <a:rPr lang="en-US" sz="1800" dirty="0" err="1">
                <a:latin typeface="Calibri" panose="020F0502020204030204" pitchFamily="34" charset="0"/>
              </a:rPr>
              <a:t>the</a:t>
            </a:r>
            <a:r>
              <a:rPr lang="en-US" sz="1800" dirty="0">
                <a:latin typeface="Calibri" panose="020F0502020204030204" pitchFamily="34" charset="0"/>
              </a:rPr>
              <a:t> power and toggle between pull code 1 and 2, each action communicate directly with the </a:t>
            </a:r>
            <a:r>
              <a:rPr lang="en-US" sz="1800" dirty="0" err="1">
                <a:latin typeface="Calibri" panose="020F0502020204030204" pitchFamily="34" charset="0"/>
              </a:rPr>
              <a:t>inmemory</a:t>
            </a:r>
            <a:r>
              <a:rPr lang="en-US" sz="1800" dirty="0">
                <a:latin typeface="Calibri" panose="020F0502020204030204" pitchFamily="34" charset="0"/>
              </a:rPr>
              <a:t> database. The task fulfil all the requirements on </a:t>
            </a:r>
            <a:r>
              <a:rPr lang="en-US" sz="1800">
                <a:latin typeface="Calibri" panose="020F0502020204030204" pitchFamily="34" charset="0"/>
              </a:rPr>
              <a:t>the assignment pdf</a:t>
            </a:r>
            <a:endParaRPr lang="en-US" sz="1800" dirty="0">
              <a:latin typeface="Calibri" panose="020F0502020204030204" pitchFamily="34" charset="0"/>
            </a:endParaRPr>
          </a:p>
          <a:p>
            <a:br>
              <a:rPr lang="en-US" sz="1800" dirty="0">
                <a:latin typeface="Calibri" panose="020F0502020204030204" pitchFamily="34" charset="0"/>
              </a:rPr>
            </a:br>
            <a:r>
              <a:rPr lang="en-US" sz="1800" dirty="0">
                <a:latin typeface="Calibri" panose="020F0502020204030204" pitchFamily="34" charset="0"/>
              </a:rPr>
              <a:t>I used the </a:t>
            </a:r>
            <a:r>
              <a:rPr lang="en-US" sz="1800" dirty="0" err="1">
                <a:latin typeface="Calibri" panose="020F0502020204030204" pitchFamily="34" charset="0"/>
              </a:rPr>
              <a:t>inmemory</a:t>
            </a:r>
            <a:r>
              <a:rPr lang="en-US" sz="1800" dirty="0">
                <a:latin typeface="Calibri" panose="020F0502020204030204" pitchFamily="34" charset="0"/>
              </a:rPr>
              <a:t> database because I wanted a place to store the settings</a:t>
            </a:r>
          </a:p>
          <a:p>
            <a:br>
              <a:rPr lang="en-US" sz="1800" dirty="0">
                <a:latin typeface="Calibri" panose="020F0502020204030204" pitchFamily="34" charset="0"/>
              </a:rPr>
            </a:br>
            <a:br>
              <a:rPr lang="en-US" sz="1800" dirty="0">
                <a:latin typeface="Calibri" panose="020F0502020204030204" pitchFamily="34" charset="0"/>
              </a:rPr>
            </a:br>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dirty="0"/>
          </a:p>
          <a:p>
            <a:endParaRPr lang="en-US" sz="1800" dirty="0">
              <a:effectLst/>
              <a:latin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0529A9AF-4437-ECE4-72D1-597F53A91D4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30AD641-8AC9-C75E-DC8A-5AE016A87191}"/>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7" name="Picture 6">
            <a:extLst>
              <a:ext uri="{FF2B5EF4-FFF2-40B4-BE49-F238E27FC236}">
                <a16:creationId xmlns:a16="http://schemas.microsoft.com/office/drawing/2014/main" id="{032CE854-45B3-3287-036E-A5A19DCD3FA0}"/>
              </a:ext>
            </a:extLst>
          </p:cNvPr>
          <p:cNvPicPr>
            <a:picLocks noChangeAspect="1"/>
          </p:cNvPicPr>
          <p:nvPr/>
        </p:nvPicPr>
        <p:blipFill>
          <a:blip r:embed="rId2"/>
          <a:stretch>
            <a:fillRect/>
          </a:stretch>
        </p:blipFill>
        <p:spPr>
          <a:xfrm>
            <a:off x="4352925" y="3508997"/>
            <a:ext cx="4524375" cy="2996754"/>
          </a:xfrm>
          <a:prstGeom prst="rect">
            <a:avLst/>
          </a:prstGeom>
        </p:spPr>
      </p:pic>
    </p:spTree>
    <p:extLst>
      <p:ext uri="{BB962C8B-B14F-4D97-AF65-F5344CB8AC3E}">
        <p14:creationId xmlns:p14="http://schemas.microsoft.com/office/powerpoint/2010/main" val="19764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Gwisani Mavuma</a:t>
            </a:r>
          </a:p>
          <a:p>
            <a:r>
              <a:rPr lang="en-US" dirty="0"/>
              <a:t>gmavuma1@gmail.com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normAutofit lnSpcReduction="10000"/>
          </a:bodyPr>
          <a:lstStyle/>
          <a:p>
            <a:r>
              <a:rPr lang="en-US" dirty="0"/>
              <a:t>I'm Gwisani, though most know me as Mav – a shorter version of Mavuma. My journey began with a 2012 Industrial Engineering degree from Dalhousie. Swiftly after graduating, I joined Sobeys as an application developer, honing my skills in ABAP programming, </a:t>
            </a:r>
            <a:r>
              <a:rPr lang="en-US" dirty="0" err="1"/>
              <a:t>.Net</a:t>
            </a:r>
            <a:r>
              <a:rPr lang="en-US" dirty="0"/>
              <a:t>, Java, and JavaScript.</a:t>
            </a:r>
          </a:p>
          <a:p>
            <a:endParaRPr lang="en-US" dirty="0"/>
          </a:p>
          <a:p>
            <a:r>
              <a:rPr lang="en-US" dirty="0"/>
              <a:t>Later, I transitioned to Citco, an investment firm, specializing in </a:t>
            </a:r>
            <a:r>
              <a:rPr lang="en-US" dirty="0" err="1"/>
              <a:t>.Net</a:t>
            </a:r>
            <a:r>
              <a:rPr lang="en-US" dirty="0"/>
              <a:t>, JS, HTML, and bespoke software solutions. And now, I'm at Fix.com, where my expertise revolves around .NET, HTML, CSS, jQuery, and a spectrum of other languages. I manage five online retail store websites to ensure that customers have a seamless customer experience. </a:t>
            </a:r>
            <a:br>
              <a:rPr lang="en-US" dirty="0"/>
            </a:b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Gwisani Mavuma</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 CONT’D.</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normAutofit/>
          </a:bodyPr>
          <a:lstStyle/>
          <a:p>
            <a:r>
              <a:rPr lang="en-US" dirty="0"/>
              <a:t>I bring 10 years of accomplished experience as an Application Developer, along with 3 years as a results-driven .NET developer. My expertise lies in object-oriented design, spanning the entire software lifecycle from requirements to implementation, testing, and maintenance. I've successfully led the creation and management of 10+ projects and 5 websites, excelling in .NET Framework, C#, SQL Server, and web development using ASP.NET MVC and webforms.</a:t>
            </a:r>
            <a:br>
              <a:rPr lang="en-US" dirty="0"/>
            </a:b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Gwisani Mavuma</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01659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24528" y="620584"/>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319419" y="1324940"/>
            <a:ext cx="6766560" cy="4912476"/>
          </a:xfrm>
        </p:spPr>
        <p:txBody>
          <a:bodyPr>
            <a:normAutofit fontScale="92500" lnSpcReduction="10000"/>
          </a:bodyPr>
          <a:lstStyle/>
          <a:p>
            <a:pPr algn="ctr"/>
            <a:r>
              <a:rPr lang="en-US" sz="2400" dirty="0">
                <a:solidFill>
                  <a:schemeClr val="accent6"/>
                </a:solidFill>
                <a:latin typeface="Sabon Next LT" panose="02000500000000000000" pitchFamily="2" charset="0"/>
                <a:cs typeface="Sabon Next LT" panose="02000500000000000000" pitchFamily="2" charset="0"/>
              </a:rPr>
              <a:t>Why I am interested in this position?</a:t>
            </a:r>
          </a:p>
          <a:p>
            <a:pPr marL="342900" indent="-342900">
              <a:buFont typeface="Arial" panose="020B0604020202020204" pitchFamily="34" charset="0"/>
              <a:buChar char="•"/>
            </a:pPr>
            <a:r>
              <a:rPr lang="en-US" sz="1600" dirty="0">
                <a:latin typeface="Sabon Next LT" panose="02000500000000000000" pitchFamily="2" charset="0"/>
                <a:cs typeface="Sabon Next LT" panose="02000500000000000000" pitchFamily="2" charset="0"/>
              </a:rPr>
              <a:t>This position resonates with my skills and career trajectory, offering a perfect fit for my diverse programming and software development experience.</a:t>
            </a:r>
          </a:p>
          <a:p>
            <a:pPr marL="342900" indent="-342900">
              <a:buFont typeface="Arial" panose="020B0604020202020204" pitchFamily="34" charset="0"/>
              <a:buChar char="•"/>
            </a:pPr>
            <a:endParaRPr lang="en-US" sz="1600" dirty="0">
              <a:latin typeface="Sabon Next LT" panose="02000500000000000000" pitchFamily="2" charset="0"/>
              <a:cs typeface="Sabon Next LT" panose="02000500000000000000" pitchFamily="2" charset="0"/>
            </a:endParaRPr>
          </a:p>
          <a:p>
            <a:pPr marL="342900" indent="-342900">
              <a:buFont typeface="Arial" panose="020B0604020202020204" pitchFamily="34" charset="0"/>
              <a:buChar char="•"/>
            </a:pPr>
            <a:r>
              <a:rPr lang="en-US" sz="1600" dirty="0">
                <a:latin typeface="Sabon Next LT" panose="02000500000000000000" pitchFamily="2" charset="0"/>
                <a:cs typeface="Sabon Next LT" panose="02000500000000000000" pitchFamily="2" charset="0"/>
              </a:rPr>
              <a:t>The challenges presented by this role align with my innate drive for tackling complex problems and finding innovative solutions, keeping me motivated and engaged.</a:t>
            </a:r>
          </a:p>
          <a:p>
            <a:pPr marL="342900" indent="-342900">
              <a:buFont typeface="Arial" panose="020B0604020202020204" pitchFamily="34" charset="0"/>
              <a:buChar char="•"/>
            </a:pPr>
            <a:endParaRPr lang="en-US" sz="1600" dirty="0">
              <a:latin typeface="Sabon Next LT" panose="02000500000000000000" pitchFamily="2" charset="0"/>
              <a:cs typeface="Sabon Next LT" panose="02000500000000000000" pitchFamily="2" charset="0"/>
            </a:endParaRPr>
          </a:p>
          <a:p>
            <a:pPr marL="342900" indent="-342900">
              <a:buFont typeface="Arial" panose="020B0604020202020204" pitchFamily="34" charset="0"/>
              <a:buChar char="•"/>
            </a:pPr>
            <a:r>
              <a:rPr lang="en-US" sz="1600" dirty="0">
                <a:latin typeface="Sabon Next LT" panose="02000500000000000000" pitchFamily="2" charset="0"/>
                <a:cs typeface="Sabon Next LT" panose="02000500000000000000" pitchFamily="2" charset="0"/>
              </a:rPr>
              <a:t>The Senior Full Stack Developer role holds a special appeal for me due to its commitment to continuous learning and growth. This commitment offers the chance to remain at the cutting edge of technological progress and enhance my skills even more.</a:t>
            </a:r>
          </a:p>
          <a:p>
            <a:pPr marL="342900" indent="-342900">
              <a:buFont typeface="Arial" panose="020B0604020202020204" pitchFamily="34" charset="0"/>
              <a:buChar char="•"/>
            </a:pPr>
            <a:endParaRPr lang="en-US" sz="1600" dirty="0">
              <a:latin typeface="Sabon Next LT" panose="02000500000000000000" pitchFamily="2" charset="0"/>
              <a:cs typeface="Sabon Next LT" panose="02000500000000000000" pitchFamily="2" charset="0"/>
            </a:endParaRPr>
          </a:p>
          <a:p>
            <a:pPr marL="342900" indent="-342900">
              <a:buFont typeface="Arial" panose="020B0604020202020204" pitchFamily="34" charset="0"/>
              <a:buChar char="•"/>
            </a:pPr>
            <a:r>
              <a:rPr lang="en-US" sz="1600" dirty="0">
                <a:latin typeface="Sabon Next LT" panose="02000500000000000000" pitchFamily="2" charset="0"/>
                <a:cs typeface="Sabon Next LT" panose="02000500000000000000" pitchFamily="2" charset="0"/>
              </a:rPr>
              <a:t>The NS Government's renowned commitment to nurturing a collaborative and supportive workplace culture deeply aligns with my conviction in the potency of teamwork to attain extraordinary outcomes.</a:t>
            </a:r>
          </a:p>
          <a:p>
            <a:pPr marL="342900" indent="-342900">
              <a:buFont typeface="Arial" panose="020B0604020202020204" pitchFamily="34" charset="0"/>
              <a:buChar char="•"/>
            </a:pPr>
            <a:endParaRPr lang="en-US" sz="1600" dirty="0">
              <a:latin typeface="Sabon Next LT" panose="02000500000000000000" pitchFamily="2" charset="0"/>
              <a:cs typeface="Sabon Next LT" panose="02000500000000000000" pitchFamily="2" charset="0"/>
            </a:endParaRPr>
          </a:p>
          <a:p>
            <a:pPr marL="342900" indent="-342900">
              <a:buFont typeface="Arial" panose="020B0604020202020204" pitchFamily="34" charset="0"/>
              <a:buChar char="•"/>
            </a:pPr>
            <a:r>
              <a:rPr lang="en-US" sz="1600" dirty="0">
                <a:latin typeface="Sabon Next LT" panose="02000500000000000000" pitchFamily="2" charset="0"/>
                <a:cs typeface="Sabon Next LT" panose="02000500000000000000" pitchFamily="2" charset="0"/>
              </a:rPr>
              <a:t>Driven by a strong desire to leverage my skills, I am enthusiastic about the opportunity to create a significant influence within the team, catalyzing positive outcomes and advancing the NS Government's mission.</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Technical experience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380891"/>
            <a:ext cx="4846320" cy="3919325"/>
          </a:xfrm>
        </p:spPr>
        <p:txBody>
          <a:bodyPr/>
          <a:lstStyle/>
          <a:p>
            <a:r>
              <a:rPr lang="en-US" dirty="0"/>
              <a:t>Software Delivery Practices</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969008" y="1999690"/>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713232" y="3428999"/>
            <a:ext cx="4846320" cy="2871215"/>
          </a:xfrm>
        </p:spPr>
        <p:txBody>
          <a:bodyPr>
            <a:normAutofit fontScale="77500" lnSpcReduction="20000"/>
          </a:bodyPr>
          <a:lstStyle/>
          <a:p>
            <a:r>
              <a:rPr lang="en-US" dirty="0"/>
              <a:t>During my tenure at Citco, I successfully employed an agile methodology to achieve regular software deliveries. This involved close collaboration among QA, operations, and development teams to ensure seamless releases with minimal bugs.</a:t>
            </a:r>
          </a:p>
          <a:p>
            <a:r>
              <a:rPr lang="en-US" dirty="0"/>
              <a:t>At Citco, we leveraged Docker to package and distribute software to various partners, streamlining the deployment process.</a:t>
            </a:r>
          </a:p>
          <a:p>
            <a:r>
              <a:rPr lang="en-US" dirty="0"/>
              <a:t>In my current role at Fix, we emphasize continuous integration by consistently incorporating changes into a shared repository. Subsequently, the QA team conducts thorough testing prior to releasing updates into production. Our standard delivery cycle occurs every three weeks, with the flexibility to address ad hoc issues affecting production promptly.</a:t>
            </a:r>
          </a:p>
          <a:p>
            <a:r>
              <a:rPr lang="en-US" dirty="0"/>
              <a:t>In both organizations, we placed a strong emphasis on comprehensive documentation, whether it was external documents or integrated within the codebase. This approach ensured that essential information about our projects was well-documented and easily accessible to all team members.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5911596" y="2380890"/>
            <a:ext cx="5389008" cy="3919325"/>
          </a:xfrm>
        </p:spPr>
        <p:txBody>
          <a:bodyPr/>
          <a:lstStyle/>
          <a:p>
            <a:r>
              <a:rPr lang="en-US" dirty="0"/>
              <a:t>Programming languages &amp; technology stacks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7997635" y="1914546"/>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5911596" y="3922777"/>
            <a:ext cx="5389008" cy="2377438"/>
          </a:xfrm>
        </p:spPr>
        <p:txBody>
          <a:bodyPr/>
          <a:lstStyle/>
          <a:p>
            <a:pPr marL="0" indent="0">
              <a:buNone/>
            </a:pPr>
            <a:r>
              <a:rPr lang="en-US" dirty="0"/>
              <a:t>During my tenure at this organizations I was worked with so many languages. Below are few</a:t>
            </a:r>
          </a:p>
          <a:p>
            <a:pPr algn="l">
              <a:buFont typeface="Arial" panose="020B0604020202020204" pitchFamily="34" charset="0"/>
              <a:buChar char="•"/>
            </a:pPr>
            <a:r>
              <a:rPr lang="en-US" sz="1200" dirty="0"/>
              <a:t>C#, NET Core/.NET 5+ (cross-platform development), ASP.NET Web API (for building RESTful APIs), LINQ (Language Integrated Query), ASP.NET (for web applications) ASP.NET Web Forms, ASP.NET MVC (Model-View-Controller), ASP.NET Core (cross-platform framework)</a:t>
            </a:r>
          </a:p>
          <a:p>
            <a:pPr algn="l">
              <a:buFont typeface="Arial" panose="020B0604020202020204" pitchFamily="34" charset="0"/>
              <a:buChar char="•"/>
            </a:pPr>
            <a:r>
              <a:rPr lang="en-US" sz="1200" dirty="0"/>
              <a:t>HTML, JavaScript Libraries(</a:t>
            </a:r>
            <a:r>
              <a:rPr lang="en-US" sz="1200" dirty="0" err="1"/>
              <a:t>Jquery</a:t>
            </a:r>
            <a:r>
              <a:rPr lang="en-US" sz="1200" dirty="0"/>
              <a:t>), </a:t>
            </a:r>
            <a:r>
              <a:rPr lang="en-US" sz="1200" dirty="0" err="1"/>
              <a:t>css</a:t>
            </a:r>
            <a:r>
              <a:rPr lang="en-US" sz="1200" dirty="0"/>
              <a:t> framework(bootstrap) and many more</a:t>
            </a:r>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Technical experience cont’d</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380891"/>
            <a:ext cx="4846320" cy="3919325"/>
          </a:xfrm>
        </p:spPr>
        <p:txBody>
          <a:bodyPr/>
          <a:lstStyle/>
          <a:p>
            <a:r>
              <a:rPr lang="en-US" dirty="0"/>
              <a:t>DB, ORM, Bindings</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969008" y="1999690"/>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713232" y="3428999"/>
            <a:ext cx="4846320" cy="2871215"/>
          </a:xfrm>
        </p:spPr>
        <p:txBody>
          <a:bodyPr>
            <a:normAutofit fontScale="85000" lnSpcReduction="20000"/>
          </a:bodyPr>
          <a:lstStyle/>
          <a:p>
            <a:r>
              <a:rPr lang="en-US" dirty="0"/>
              <a:t>I possess significant expertise in relational databases such as MySQL, PostgreSQL, and IBM DB2. In my present role, I am actively engaged with MySQL as the primary database solution at my company.</a:t>
            </a:r>
          </a:p>
          <a:p>
            <a:endParaRPr lang="en-US" dirty="0"/>
          </a:p>
          <a:p>
            <a:r>
              <a:rPr lang="en-US" dirty="0"/>
              <a:t>In my present role, the website doesn't establish direct communication with the database. Instead, we configure the database through the provided Entity Framework. We furnish an encrypted connection string, which the API decrypts and uses to invoke the stored procedure created on the database.</a:t>
            </a:r>
          </a:p>
          <a:p>
            <a:endParaRPr lang="en-US" dirty="0"/>
          </a:p>
          <a:p>
            <a:r>
              <a:rPr lang="en-US" dirty="0"/>
              <a:t>Visual studio provides different binding methods of which we all use for example we use dependency injection, configuration files, Model-View-Control(MVC) and Ajax calls to mention the few. </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5911596" y="2380890"/>
            <a:ext cx="5389008" cy="3919325"/>
          </a:xfrm>
        </p:spPr>
        <p:txBody>
          <a:bodyPr/>
          <a:lstStyle/>
          <a:p>
            <a:r>
              <a:rPr lang="en-US" dirty="0"/>
              <a:t>Design and integration Patterns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7997635" y="1914546"/>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5911596" y="3428999"/>
            <a:ext cx="5389008" cy="2871216"/>
          </a:xfrm>
        </p:spPr>
        <p:txBody>
          <a:bodyPr/>
          <a:lstStyle/>
          <a:p>
            <a:r>
              <a:rPr lang="en-US" dirty="0"/>
              <a:t>We have created a common design patterns that is reference by all project we create, this is to ensure that we don’t solve the same problem many times, plus it ensures that the code is easy to read and maintain</a:t>
            </a:r>
          </a:p>
          <a:p>
            <a:r>
              <a:rPr lang="en-US" dirty="0"/>
              <a:t>Integration patterns – This I have never been introduce the patterns because we didn’t have high volume communication to customers/clients, but I am eager to learn</a:t>
            </a:r>
          </a:p>
          <a:p>
            <a:endParaRPr lang="en-US" dirty="0"/>
          </a:p>
        </p:txBody>
      </p:sp>
    </p:spTree>
    <p:extLst>
      <p:ext uri="{BB962C8B-B14F-4D97-AF65-F5344CB8AC3E}">
        <p14:creationId xmlns:p14="http://schemas.microsoft.com/office/powerpoint/2010/main" val="398780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Technical experience cont’d</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380891"/>
            <a:ext cx="4846320" cy="3919325"/>
          </a:xfrm>
        </p:spPr>
        <p:txBody>
          <a:bodyPr/>
          <a:lstStyle/>
          <a:p>
            <a:r>
              <a:rPr lang="en-US" dirty="0"/>
              <a:t>Cloud computing and Virtualization and containerization</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969008" y="1999690"/>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713232" y="3925623"/>
            <a:ext cx="4846320" cy="2374591"/>
          </a:xfrm>
        </p:spPr>
        <p:txBody>
          <a:bodyPr>
            <a:normAutofit fontScale="92500" lnSpcReduction="10000"/>
          </a:bodyPr>
          <a:lstStyle/>
          <a:p>
            <a:r>
              <a:rPr lang="en-US" dirty="0"/>
              <a:t>I possess a functional understanding of utilizing Docker to encapsulate my applications, enabling them to be executed on various platforms.</a:t>
            </a:r>
          </a:p>
          <a:p>
            <a:r>
              <a:rPr lang="en-US" dirty="0"/>
              <a:t>In my present role, I've successfully connected our project with both Azure and AWS platforms. Regarding Azure, I facilitated customers in directly uploading images into our systems, which were subsequently stored within the Azure environment. On the AWS side, our partner supplied data through AWS, and I took charge of configuring AWS settings and developing a program that seamlessly retrieved the data using the AWS library.</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5911596" y="2380890"/>
            <a:ext cx="5389008" cy="3919325"/>
          </a:xfrm>
        </p:spPr>
        <p:txBody>
          <a:bodyPr/>
          <a:lstStyle/>
          <a:p>
            <a:r>
              <a:rPr lang="en-US" dirty="0"/>
              <a:t>Structured vs Unstructured Data</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7997635" y="1914546"/>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5911596" y="3428999"/>
            <a:ext cx="5389008" cy="2871216"/>
          </a:xfrm>
        </p:spPr>
        <p:txBody>
          <a:bodyPr/>
          <a:lstStyle/>
          <a:p>
            <a:r>
              <a:rPr lang="en-US" dirty="0"/>
              <a:t>In my present role, I am directly engaged with both structured and unstructured data. Regarding structured data, our focus revolves around managing a customer database encompassing fields such as names, addresses, phone numbers, and purchase histories. On the other hand, when it comes to unstructured data, customers interact with our platform by posing questions via the website, submitting reviews, sharing images, and providing ratings. It falls to us to handle these diverse forms of unstructured data effectively.</a:t>
            </a:r>
          </a:p>
        </p:txBody>
      </p:sp>
    </p:spTree>
    <p:extLst>
      <p:ext uri="{BB962C8B-B14F-4D97-AF65-F5344CB8AC3E}">
        <p14:creationId xmlns:p14="http://schemas.microsoft.com/office/powerpoint/2010/main" val="351457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46B0A7-C84B-85CA-2DFC-54C6092A9EAA}"/>
              </a:ext>
            </a:extLst>
          </p:cNvPr>
          <p:cNvSpPr>
            <a:spLocks noGrp="1"/>
          </p:cNvSpPr>
          <p:nvPr>
            <p:ph type="title"/>
          </p:nvPr>
        </p:nvSpPr>
        <p:spPr/>
        <p:txBody>
          <a:bodyPr/>
          <a:lstStyle/>
          <a:p>
            <a:r>
              <a:rPr lang="en-US" dirty="0"/>
              <a:t>Technical Walk Through</a:t>
            </a:r>
          </a:p>
        </p:txBody>
      </p:sp>
      <p:sp>
        <p:nvSpPr>
          <p:cNvPr id="5" name="Content Placeholder 4">
            <a:extLst>
              <a:ext uri="{FF2B5EF4-FFF2-40B4-BE49-F238E27FC236}">
                <a16:creationId xmlns:a16="http://schemas.microsoft.com/office/drawing/2014/main" id="{244BAA60-6D20-5A73-F11C-D7C371E32E9A}"/>
              </a:ext>
            </a:extLst>
          </p:cNvPr>
          <p:cNvSpPr>
            <a:spLocks noGrp="1"/>
          </p:cNvSpPr>
          <p:nvPr>
            <p:ph idx="1"/>
          </p:nvPr>
        </p:nvSpPr>
        <p:spPr/>
        <p:txBody>
          <a:bodyPr>
            <a:normAutofit fontScale="92500" lnSpcReduction="10000"/>
          </a:bodyPr>
          <a:lstStyle/>
          <a:p>
            <a:r>
              <a:rPr lang="en-US" dirty="0"/>
              <a:t>I've employed Visual Studio 2022 since it's the SDK I'm highly acquainted with and use regularly.</a:t>
            </a:r>
          </a:p>
          <a:p>
            <a:endParaRPr lang="en-US" dirty="0"/>
          </a:p>
          <a:p>
            <a:r>
              <a:rPr lang="en-US" dirty="0"/>
              <a:t>When it came to developing the app, I had the choice between web forms and Razor. I decided on Razor due to its status as the latest version and the gradual phasing out of web forms. Similarly, for crafting the API, I chose Swagger API for the same reasons as mentioned earlier. Additionally, it boasts comprehensive online documentation and offers a user-friendly experience.</a:t>
            </a:r>
          </a:p>
          <a:p>
            <a:endParaRPr lang="en-US" dirty="0"/>
          </a:p>
          <a:p>
            <a:r>
              <a:rPr lang="en-US" dirty="0"/>
              <a:t>Deployed the API to docker as requested, the web application can also be deployed to docker is need be. The reason for deploying only the </a:t>
            </a:r>
            <a:r>
              <a:rPr lang="en-US" dirty="0" err="1"/>
              <a:t>api</a:t>
            </a:r>
            <a:r>
              <a:rPr lang="en-US" dirty="0"/>
              <a:t> was that in order for the site to work the API have to be running on the background. </a:t>
            </a:r>
          </a:p>
        </p:txBody>
      </p:sp>
    </p:spTree>
    <p:extLst>
      <p:ext uri="{BB962C8B-B14F-4D97-AF65-F5344CB8AC3E}">
        <p14:creationId xmlns:p14="http://schemas.microsoft.com/office/powerpoint/2010/main" val="215013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22E-794F-AFA6-F94C-72C7BBF47473}"/>
              </a:ext>
            </a:extLst>
          </p:cNvPr>
          <p:cNvSpPr>
            <a:spLocks noGrp="1"/>
          </p:cNvSpPr>
          <p:nvPr>
            <p:ph type="title"/>
          </p:nvPr>
        </p:nvSpPr>
        <p:spPr>
          <a:xfrm>
            <a:off x="4224528" y="954151"/>
            <a:ext cx="6766560" cy="768096"/>
          </a:xfrm>
        </p:spPr>
        <p:txBody>
          <a:bodyPr/>
          <a:lstStyle/>
          <a:p>
            <a:r>
              <a:rPr lang="en-US" dirty="0" err="1"/>
              <a:t>NSAssigmentapi</a:t>
            </a:r>
            <a:endParaRPr lang="en-US" dirty="0"/>
          </a:p>
        </p:txBody>
      </p:sp>
      <p:sp>
        <p:nvSpPr>
          <p:cNvPr id="3" name="Content Placeholder 2">
            <a:extLst>
              <a:ext uri="{FF2B5EF4-FFF2-40B4-BE49-F238E27FC236}">
                <a16:creationId xmlns:a16="http://schemas.microsoft.com/office/drawing/2014/main" id="{758A400F-2232-E9CE-0736-3722E1E7C6FE}"/>
              </a:ext>
            </a:extLst>
          </p:cNvPr>
          <p:cNvSpPr>
            <a:spLocks noGrp="1"/>
          </p:cNvSpPr>
          <p:nvPr>
            <p:ph idx="1"/>
          </p:nvPr>
        </p:nvSpPr>
        <p:spPr>
          <a:xfrm>
            <a:off x="4224528" y="1944878"/>
            <a:ext cx="6766560" cy="4455922"/>
          </a:xfrm>
        </p:spPr>
        <p:txBody>
          <a:bodyPr/>
          <a:lstStyle/>
          <a:p>
            <a:r>
              <a:rPr lang="en-US" dirty="0"/>
              <a:t>I chose the Swagger API. This API stores data in an in-memory database for later retrieval, capturing information such as the status of a fan when it was turned off or the state of a code pull. The API is deployable on both IIS and Docker, though I will provide detailed instructions specifically for Docker deployment.</a:t>
            </a:r>
            <a:br>
              <a:rPr lang="en-US" dirty="0"/>
            </a:br>
            <a:endParaRPr lang="en-US" dirty="0"/>
          </a:p>
          <a:p>
            <a:endParaRPr lang="en-US" dirty="0"/>
          </a:p>
          <a:p>
            <a:pPr marL="285750" indent="-285750">
              <a:buFont typeface="Arial" panose="020B0604020202020204" pitchFamily="34" charset="0"/>
              <a:buChar char="•"/>
            </a:pPr>
            <a:r>
              <a:rPr lang="en-US" dirty="0"/>
              <a:t>Deploy instruction</a:t>
            </a:r>
            <a:br>
              <a:rPr lang="en-US" dirty="0"/>
            </a:br>
            <a:r>
              <a:rPr lang="en-US" dirty="0"/>
              <a:t>Port 8080(Change this port if not available)</a:t>
            </a:r>
            <a:br>
              <a:rPr lang="en-US" dirty="0"/>
            </a:br>
            <a:br>
              <a:rPr lang="en-US" dirty="0"/>
            </a:br>
            <a:r>
              <a:rPr lang="en-US" dirty="0"/>
              <a:t>URL: </a:t>
            </a:r>
            <a:r>
              <a:rPr lang="en-US" sz="1800" dirty="0">
                <a:effectLst/>
                <a:latin typeface="Calibri" panose="020F0502020204030204" pitchFamily="34" charset="0"/>
                <a:hlinkClick r:id="rId2"/>
              </a:rPr>
              <a:t>http://localhost:8080/swagger/index.html</a:t>
            </a:r>
            <a:r>
              <a:rPr lang="en-US" dirty="0"/>
              <a:t> </a:t>
            </a:r>
          </a:p>
          <a:p>
            <a:endParaRPr lang="en-US" dirty="0"/>
          </a:p>
          <a:p>
            <a:pPr marL="342900" indent="-342900">
              <a:buAutoNum type="arabicPeriod"/>
            </a:pPr>
            <a:r>
              <a:rPr lang="en-US" dirty="0"/>
              <a:t>Open visual studio, search for terminal at the search bar, ensure </a:t>
            </a:r>
            <a:r>
              <a:rPr lang="en-US" dirty="0" err="1"/>
              <a:t>NS_AssigmentAPI</a:t>
            </a:r>
            <a:r>
              <a:rPr lang="en-US" dirty="0"/>
              <a:t> is selected</a:t>
            </a:r>
          </a:p>
          <a:p>
            <a:pPr marL="342900" indent="-342900">
              <a:buAutoNum type="arabicPeriod"/>
            </a:pPr>
            <a:endParaRPr lang="en-US" dirty="0"/>
          </a:p>
        </p:txBody>
      </p:sp>
      <p:sp>
        <p:nvSpPr>
          <p:cNvPr id="4" name="Footer Placeholder 3">
            <a:extLst>
              <a:ext uri="{FF2B5EF4-FFF2-40B4-BE49-F238E27FC236}">
                <a16:creationId xmlns:a16="http://schemas.microsoft.com/office/drawing/2014/main" id="{0529A9AF-4437-ECE4-72D1-597F53A91D4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30AD641-8AC9-C75E-DC8A-5AE016A87191}"/>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7" name="Picture 6">
            <a:extLst>
              <a:ext uri="{FF2B5EF4-FFF2-40B4-BE49-F238E27FC236}">
                <a16:creationId xmlns:a16="http://schemas.microsoft.com/office/drawing/2014/main" id="{144C6EE1-AEE5-1209-1311-C71A94D2D0D6}"/>
              </a:ext>
            </a:extLst>
          </p:cNvPr>
          <p:cNvPicPr>
            <a:picLocks noChangeAspect="1"/>
          </p:cNvPicPr>
          <p:nvPr/>
        </p:nvPicPr>
        <p:blipFill rotWithShape="1">
          <a:blip r:embed="rId3"/>
          <a:srcRect t="37577"/>
          <a:stretch/>
        </p:blipFill>
        <p:spPr>
          <a:xfrm>
            <a:off x="4142965" y="4914899"/>
            <a:ext cx="5868219" cy="1344961"/>
          </a:xfrm>
          <a:prstGeom prst="rect">
            <a:avLst/>
          </a:prstGeom>
        </p:spPr>
      </p:pic>
    </p:spTree>
    <p:extLst>
      <p:ext uri="{BB962C8B-B14F-4D97-AF65-F5344CB8AC3E}">
        <p14:creationId xmlns:p14="http://schemas.microsoft.com/office/powerpoint/2010/main" val="138985921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3.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{3F1505CE-EC77-4835-B8D7-0BF107EC31A3}tf78438558_win32</Template>
  <TotalTime>192</TotalTime>
  <Words>1560</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Sabon Next LT</vt:lpstr>
      <vt:lpstr>Office Theme</vt:lpstr>
      <vt:lpstr>Gwisani Mavuma(Mav)</vt:lpstr>
      <vt:lpstr>Introduction</vt:lpstr>
      <vt:lpstr>Introduction CONT’D.</vt:lpstr>
      <vt:lpstr>PRIMARY GOAL</vt:lpstr>
      <vt:lpstr>Technical experience</vt:lpstr>
      <vt:lpstr>Technical experience cont’d</vt:lpstr>
      <vt:lpstr>Technical experience cont’d</vt:lpstr>
      <vt:lpstr>Technical Walk Through</vt:lpstr>
      <vt:lpstr>NSAssigmentapi</vt:lpstr>
      <vt:lpstr>NSAssigmentapi cont’d</vt:lpstr>
      <vt:lpstr>NSAssigmentapi cont’d</vt:lpstr>
      <vt:lpstr>NSAssigmentapi.SITES</vt:lpstr>
      <vt:lpstr>NSAssigmentapi.SITES cont’d</vt:lpstr>
      <vt:lpstr>NSAssigmentapi.SITES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Gwisani Mavuma(Mav)</dc:title>
  <dc:subject/>
  <dc:creator>Gwisani Mavuma</dc:creator>
  <cp:lastModifiedBy>Gwisani Mavuma</cp:lastModifiedBy>
  <cp:revision>1</cp:revision>
  <dcterms:created xsi:type="dcterms:W3CDTF">2023-08-20T14:08:22Z</dcterms:created>
  <dcterms:modified xsi:type="dcterms:W3CDTF">2023-08-20T17:21:15Z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