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74" r:id="rId5"/>
    <p:sldId id="275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60" d="100"/>
          <a:sy n="60" d="100"/>
        </p:scale>
        <p:origin x="72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54D8F-2041-445F-BF86-AACCA3960065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62AC-4E02-40F5-A7F4-D6529BB891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3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B62AC-4E02-40F5-A7F4-D6529BB891C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74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B62AC-4E02-40F5-A7F4-D6529BB891C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66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B62AC-4E02-40F5-A7F4-D6529BB891C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602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B62AC-4E02-40F5-A7F4-D6529BB891C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51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B62AC-4E02-40F5-A7F4-D6529BB891C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31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B62AC-4E02-40F5-A7F4-D6529BB891C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10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B62AC-4E02-40F5-A7F4-D6529BB891C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34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B62AC-4E02-40F5-A7F4-D6529BB891C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172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B62AC-4E02-40F5-A7F4-D6529BB891C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75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4B32-EE82-4F55-8EC9-C41610158134}" type="datetime1">
              <a:rPr lang="fr-FR" smtClean="0"/>
              <a:t>27/04/2016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60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18F7-84FD-49EF-9AA0-B3FBFF97B76A}" type="datetime1">
              <a:rPr lang="fr-FR" smtClean="0"/>
              <a:t>27/04/2016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479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8A8D-260B-4F26-A2C9-13304992C0E1}" type="datetime1">
              <a:rPr lang="fr-FR" smtClean="0"/>
              <a:t>27/04/2016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73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B600-EA3B-4988-961E-385B3BB0C85F}" type="datetime1">
              <a:rPr lang="fr-FR" smtClean="0"/>
              <a:t>27/04/2016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43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9BB0-BDC1-4EB1-9245-DB6132C733FE}" type="datetime1">
              <a:rPr lang="fr-FR" smtClean="0"/>
              <a:t>27/04/2016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612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6A83-D1FD-4AE2-A99A-88ADBF7246C2}" type="datetime1">
              <a:rPr lang="fr-FR" smtClean="0"/>
              <a:t>27/04/2016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300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061A-1475-4D37-AF21-B1B91B60F91D}" type="datetime1">
              <a:rPr lang="fr-FR" smtClean="0"/>
              <a:t>27/04/2016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67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2679"/>
            <a:ext cx="12192000" cy="9144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85850" y="303837"/>
            <a:ext cx="10020300" cy="6280666"/>
          </a:xfrm>
          <a:prstGeom prst="rect">
            <a:avLst/>
          </a:prstGeom>
          <a:solidFill>
            <a:schemeClr val="bg1">
              <a:alpha val="52000"/>
            </a:schemeClr>
          </a:solidFill>
          <a:ln w="44450">
            <a:gradFill>
              <a:gsLst>
                <a:gs pos="0">
                  <a:schemeClr val="bg2">
                    <a:lumMod val="90000"/>
                  </a:schemeClr>
                </a:gs>
                <a:gs pos="10000">
                  <a:schemeClr val="bg2"/>
                </a:gs>
                <a:gs pos="100000">
                  <a:srgbClr val="00206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11379075" y="6044503"/>
            <a:ext cx="540000" cy="540000"/>
          </a:xfrm>
          <a:prstGeom prst="rect">
            <a:avLst/>
          </a:prstGeom>
          <a:solidFill>
            <a:schemeClr val="bg1">
              <a:alpha val="46000"/>
            </a:schemeClr>
          </a:solidFill>
          <a:ln w="44450">
            <a:gradFill>
              <a:gsLst>
                <a:gs pos="0">
                  <a:schemeClr val="bg2">
                    <a:lumMod val="90000"/>
                  </a:schemeClr>
                </a:gs>
                <a:gs pos="10000">
                  <a:schemeClr val="bg2"/>
                </a:gs>
                <a:gs pos="100000">
                  <a:srgbClr val="00206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833" y="311817"/>
            <a:ext cx="9526137" cy="1684921"/>
          </a:xfrm>
        </p:spPr>
        <p:txBody>
          <a:bodyPr anchor="ctr">
            <a:normAutofit/>
          </a:bodyPr>
          <a:lstStyle>
            <a:lvl1pPr>
              <a:defRPr sz="4800" b="0">
                <a:solidFill>
                  <a:schemeClr val="bg2"/>
                </a:solidFill>
                <a:latin typeface="Berlin Sans FB Demi" panose="020E0802020502020306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2019868"/>
            <a:ext cx="10020300" cy="454150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94211" y="6196247"/>
            <a:ext cx="911939" cy="365125"/>
          </a:xfrm>
        </p:spPr>
        <p:txBody>
          <a:bodyPr/>
          <a:lstStyle/>
          <a:p>
            <a:fld id="{BDADD49C-AF9D-42B2-BB92-7CBA1C1D9823}" type="datetime1">
              <a:rPr lang="fr-FR" smtClean="0"/>
              <a:t>27/04/2016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5850" y="6524243"/>
            <a:ext cx="5889096" cy="365125"/>
          </a:xfrm>
        </p:spPr>
        <p:txBody>
          <a:bodyPr/>
          <a:lstStyle>
            <a:lvl1pPr>
              <a:defRPr sz="1200">
                <a:solidFill>
                  <a:srgbClr val="002060"/>
                </a:solidFill>
              </a:defRPr>
            </a:lvl1pPr>
          </a:lstStyle>
          <a:p>
            <a:r>
              <a:rPr lang="fr-FR" dirty="0" smtClean="0"/>
              <a:t>Devers - </a:t>
            </a:r>
            <a:r>
              <a:rPr lang="fr-FR" dirty="0" err="1" smtClean="0"/>
              <a:t>Duffau</a:t>
            </a:r>
            <a:r>
              <a:rPr lang="fr-FR" dirty="0" smtClean="0"/>
              <a:t> - Léré 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075" y="6044503"/>
            <a:ext cx="540000" cy="540000"/>
          </a:xfrm>
        </p:spPr>
        <p:txBody>
          <a:bodyPr/>
          <a:lstStyle>
            <a:lvl1pPr algn="ctr">
              <a:defRPr sz="1600" b="1">
                <a:solidFill>
                  <a:srgbClr val="002060"/>
                </a:solidFill>
              </a:defRPr>
            </a:lvl1pPr>
          </a:lstStyle>
          <a:p>
            <a:fld id="{F4EA52B8-B8F3-40F5-B6ED-2D8E5D014617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739" y="6022181"/>
            <a:ext cx="938157" cy="5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0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ECC-F148-4017-8AEA-965985B6B56E}" type="datetime1">
              <a:rPr lang="fr-FR" smtClean="0"/>
              <a:t>27/04/2016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319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4D7E-DE71-4F50-8BA4-79C19B61FB6B}" type="datetime1">
              <a:rPr lang="fr-FR" smtClean="0"/>
              <a:t>27/04/2016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39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A8C7-42B2-4E8C-AC58-C19136EAEC71}" type="datetime1">
              <a:rPr lang="fr-FR" smtClean="0"/>
              <a:t>27/04/2016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7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635-4E4D-46EA-ACB9-C05CF2502C6B}" type="datetime1">
              <a:rPr lang="fr-FR" smtClean="0"/>
              <a:t>27/04/2016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82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B94-A846-4004-9F93-7649B7420CBD}" type="datetime1">
              <a:rPr lang="fr-FR" smtClean="0"/>
              <a:t>27/04/2016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44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4B37-D1D9-4EF6-B445-5EA61D6F881C}" type="datetime1">
              <a:rPr lang="fr-FR" smtClean="0"/>
              <a:t>27/04/2016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25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A6EB-95A3-48D9-B748-BFC187A0D440}" type="datetime1">
              <a:rPr lang="fr-FR" smtClean="0"/>
              <a:t>27/04/2016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7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5EAA-6B25-466C-ACDC-3F81B050527E}" type="datetime1">
              <a:rPr lang="fr-FR" smtClean="0"/>
              <a:t>27/04/2016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Devers - Duffau - Léré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EA52B8-B8F3-40F5-B6ED-2D8E5D014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70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5383"/>
            <a:ext cx="12192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2509" y="4050833"/>
            <a:ext cx="4425383" cy="2490716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rgbClr val="002060"/>
                </a:solidFill>
              </a:rPr>
              <a:t>Louis Devers</a:t>
            </a:r>
            <a:br>
              <a:rPr lang="fr-FR" dirty="0" smtClean="0">
                <a:solidFill>
                  <a:srgbClr val="002060"/>
                </a:solidFill>
              </a:rPr>
            </a:br>
            <a:r>
              <a:rPr lang="fr-FR" dirty="0" err="1" smtClean="0">
                <a:solidFill>
                  <a:srgbClr val="002060"/>
                </a:solidFill>
              </a:rPr>
              <a:t>Yonis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 err="1" smtClean="0">
                <a:solidFill>
                  <a:srgbClr val="002060"/>
                </a:solidFill>
              </a:rPr>
              <a:t>Duffau</a:t>
            </a:r>
            <a:r>
              <a:rPr lang="fr-FR" dirty="0" smtClean="0">
                <a:solidFill>
                  <a:srgbClr val="002060"/>
                </a:solidFill>
              </a:rPr>
              <a:t/>
            </a:r>
            <a:br>
              <a:rPr lang="fr-FR" dirty="0" smtClean="0">
                <a:solidFill>
                  <a:srgbClr val="002060"/>
                </a:solidFill>
              </a:rPr>
            </a:br>
            <a:r>
              <a:rPr lang="fr-FR" dirty="0" smtClean="0">
                <a:solidFill>
                  <a:srgbClr val="002060"/>
                </a:solidFill>
              </a:rPr>
              <a:t>Gwladys Léré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t>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4419" y="495793"/>
            <a:ext cx="607570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0" i="0" dirty="0" err="1" smtClean="0">
                <a:solidFill>
                  <a:srgbClr val="FFFFFF"/>
                </a:solidFill>
                <a:effectLst/>
                <a:latin typeface="Berlin Sans FB Demi" panose="020E0802020502020306" pitchFamily="34" charset="0"/>
              </a:rPr>
              <a:t>TravelBuddy</a:t>
            </a:r>
            <a:endParaRPr lang="fr-FR" sz="8000" i="0" dirty="0">
              <a:solidFill>
                <a:srgbClr val="FFFFFF"/>
              </a:solidFill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de code...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3499" y="331090"/>
            <a:ext cx="9825003" cy="6228000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143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W3C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43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utilisons un fichiers de style CSS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0" y="847144"/>
            <a:ext cx="9951060" cy="51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en groupe et contribution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Gwladys </a:t>
            </a:r>
          </a:p>
          <a:p>
            <a:pPr lvl="1"/>
            <a:r>
              <a:rPr lang="fr-FR" dirty="0" smtClean="0"/>
              <a:t>BDD</a:t>
            </a:r>
          </a:p>
          <a:p>
            <a:pPr lvl="1"/>
            <a:r>
              <a:rPr lang="fr-FR" dirty="0" smtClean="0"/>
              <a:t>Création profil, espace utilisateur</a:t>
            </a:r>
          </a:p>
          <a:p>
            <a:pPr lvl="1"/>
            <a:r>
              <a:rPr lang="fr-FR" dirty="0" smtClean="0"/>
              <a:t>Création trajet</a:t>
            </a:r>
            <a:endParaRPr lang="fr-FR" dirty="0"/>
          </a:p>
          <a:p>
            <a:r>
              <a:rPr lang="fr-FR" dirty="0" err="1" smtClean="0"/>
              <a:t>Yonis</a:t>
            </a:r>
            <a:endParaRPr lang="fr-FR" dirty="0" smtClean="0"/>
          </a:p>
          <a:p>
            <a:pPr lvl="1"/>
            <a:r>
              <a:rPr lang="fr-FR" dirty="0" smtClean="0"/>
              <a:t>Accueil et à propos</a:t>
            </a:r>
          </a:p>
          <a:p>
            <a:pPr lvl="1"/>
            <a:r>
              <a:rPr lang="fr-FR" dirty="0" smtClean="0"/>
              <a:t>Style</a:t>
            </a:r>
          </a:p>
          <a:p>
            <a:pPr lvl="1"/>
            <a:r>
              <a:rPr lang="fr-FR" dirty="0" smtClean="0"/>
              <a:t>Correction</a:t>
            </a:r>
            <a:endParaRPr lang="fr-FR" dirty="0"/>
          </a:p>
          <a:p>
            <a:r>
              <a:rPr lang="fr-FR" dirty="0" smtClean="0"/>
              <a:t>Louis</a:t>
            </a:r>
          </a:p>
          <a:p>
            <a:pPr lvl="1"/>
            <a:r>
              <a:rPr lang="fr-FR" dirty="0" smtClean="0"/>
              <a:t>Recherche trajet</a:t>
            </a:r>
          </a:p>
          <a:p>
            <a:pPr lvl="1"/>
            <a:r>
              <a:rPr lang="fr-FR" dirty="0" err="1" smtClean="0"/>
              <a:t>Pptx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00" y="2019869"/>
            <a:ext cx="5914908" cy="3119473"/>
          </a:xfrm>
          <a:prstGeom prst="rect">
            <a:avLst/>
          </a:prstGeom>
        </p:spPr>
      </p:pic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38" y="5090106"/>
            <a:ext cx="2155831" cy="141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qui fonctionne...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nouvelles données à la base</a:t>
            </a:r>
          </a:p>
          <a:p>
            <a:pPr lvl="1"/>
            <a:r>
              <a:rPr lang="fr-FR" dirty="0" smtClean="0"/>
              <a:t>Création nouvel utilisateur</a:t>
            </a:r>
          </a:p>
          <a:p>
            <a:pPr lvl="1"/>
            <a:r>
              <a:rPr lang="fr-FR" dirty="0" smtClean="0"/>
              <a:t>Création nouveau trajet</a:t>
            </a:r>
          </a:p>
          <a:p>
            <a:endParaRPr lang="fr-FR" dirty="0"/>
          </a:p>
          <a:p>
            <a:r>
              <a:rPr lang="fr-FR" dirty="0" smtClean="0"/>
              <a:t>Invocation de la base de donnée de manière dynamique</a:t>
            </a:r>
          </a:p>
          <a:p>
            <a:pPr lvl="1"/>
            <a:r>
              <a:rPr lang="fr-FR" dirty="0" smtClean="0"/>
              <a:t>Espace utilisateur</a:t>
            </a:r>
          </a:p>
          <a:p>
            <a:pPr lvl="1"/>
            <a:endParaRPr lang="fr-FR" dirty="0"/>
          </a:p>
          <a:p>
            <a:r>
              <a:rPr lang="fr-FR" dirty="0" smtClean="0"/>
              <a:t>Interaction et extraction sélective</a:t>
            </a:r>
          </a:p>
          <a:p>
            <a:pPr lvl="1"/>
            <a:r>
              <a:rPr lang="fr-FR" dirty="0" smtClean="0"/>
              <a:t>Recherche de trajets selon les choix utilisateurs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2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...Ce qui ne fonctionne pas ..!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29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Images de profil</a:t>
            </a:r>
          </a:p>
          <a:p>
            <a:endParaRPr lang="fr-FR" dirty="0" smtClean="0"/>
          </a:p>
          <a:p>
            <a:r>
              <a:rPr lang="fr-FR" dirty="0" smtClean="0"/>
              <a:t>Manque de temps menant à une modification du cahier des charges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2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 d’avenir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nom de domaine « </a:t>
            </a:r>
            <a:r>
              <a:rPr lang="fr-FR" dirty="0" err="1" smtClean="0"/>
              <a:t>TravelBuddy</a:t>
            </a:r>
            <a:r>
              <a:rPr lang="fr-FR" dirty="0" smtClean="0"/>
              <a:t> » est déjà occupé</a:t>
            </a:r>
          </a:p>
          <a:p>
            <a:endParaRPr lang="fr-FR" dirty="0"/>
          </a:p>
          <a:p>
            <a:r>
              <a:rPr lang="fr-FR" dirty="0" err="1" smtClean="0"/>
              <a:t>TravelBuddy</a:t>
            </a:r>
            <a:r>
              <a:rPr lang="fr-FR" dirty="0" smtClean="0"/>
              <a:t> n’ira donc sûrement pas plus loin que le cadre de cet U.E.</a:t>
            </a:r>
          </a:p>
          <a:p>
            <a:endParaRPr lang="fr-FR" dirty="0"/>
          </a:p>
          <a:p>
            <a:pPr marL="0" indent="0">
              <a:buNone/>
            </a:pPr>
            <a:endParaRPr lang="fr-FR" i="1" dirty="0"/>
          </a:p>
          <a:p>
            <a:pPr marL="0" indent="0" algn="ctr">
              <a:buNone/>
            </a:pPr>
            <a:r>
              <a:rPr lang="fr-FR" i="1" dirty="0" smtClean="0"/>
              <a:t>« L'important </a:t>
            </a:r>
            <a:r>
              <a:rPr lang="fr-FR" i="1" dirty="0"/>
              <a:t>arrive non pas au terme de la route, </a:t>
            </a:r>
            <a:endParaRPr lang="fr-FR" i="1" dirty="0" smtClean="0"/>
          </a:p>
          <a:p>
            <a:pPr marL="0" indent="0" algn="ctr">
              <a:buNone/>
            </a:pPr>
            <a:r>
              <a:rPr lang="fr-FR" i="1" dirty="0" smtClean="0"/>
              <a:t>mais </a:t>
            </a:r>
            <a:r>
              <a:rPr lang="fr-FR" i="1" dirty="0"/>
              <a:t>bien avant, pendant </a:t>
            </a:r>
            <a:r>
              <a:rPr lang="fr-FR" i="1" dirty="0" smtClean="0"/>
              <a:t>le </a:t>
            </a:r>
            <a:r>
              <a:rPr lang="fr-FR" i="1" dirty="0"/>
              <a:t>trajet lui-même</a:t>
            </a:r>
            <a:r>
              <a:rPr lang="fr-FR" i="1" dirty="0" smtClean="0"/>
              <a:t>. »</a:t>
            </a:r>
          </a:p>
          <a:p>
            <a:pPr marL="0" indent="0" algn="ctr">
              <a:buNone/>
            </a:pPr>
            <a:r>
              <a:rPr lang="fr-FR" b="1" i="1" dirty="0"/>
              <a:t>Milorad </a:t>
            </a:r>
            <a:r>
              <a:rPr lang="fr-FR" b="1" i="1" dirty="0" err="1"/>
              <a:t>Pavic</a:t>
            </a:r>
            <a:endParaRPr lang="fr-FR" b="1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0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2932" y="1485153"/>
            <a:ext cx="9526137" cy="388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>
                <a:solidFill>
                  <a:schemeClr val="bg2"/>
                </a:solidFill>
                <a:latin typeface="Berlin Sans FB Demi" panose="020E0802020502020306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>
                <a:solidFill>
                  <a:srgbClr val="002060"/>
                </a:solidFill>
              </a:rPr>
              <a:t>Avez-vous des questions ?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plateforme permettant de voyager à plusieurs</a:t>
            </a:r>
          </a:p>
          <a:p>
            <a:endParaRPr lang="fr-FR" dirty="0"/>
          </a:p>
          <a:p>
            <a:r>
              <a:rPr lang="fr-FR" dirty="0" smtClean="0"/>
              <a:t>Proposer des trajets en Europe ou ailleurs</a:t>
            </a:r>
          </a:p>
          <a:p>
            <a:r>
              <a:rPr lang="fr-FR" dirty="0" smtClean="0"/>
              <a:t>Voir les propositions des Buddy et faire son choix</a:t>
            </a:r>
          </a:p>
          <a:p>
            <a:r>
              <a:rPr lang="fr-FR" dirty="0" smtClean="0"/>
              <a:t>Pouvoir contacter les Buddy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02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Screenshots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89" y="549000"/>
            <a:ext cx="7845622" cy="57600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184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Screenshots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89" y="549000"/>
            <a:ext cx="7845622" cy="57600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87" y="549000"/>
            <a:ext cx="784562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Screenshots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87" y="549000"/>
            <a:ext cx="7845627" cy="5760000"/>
          </a:xfrm>
          <a:prstGeom prst="rect">
            <a:avLst/>
          </a:prstGeom>
        </p:spPr>
      </p:pic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56" y="549000"/>
            <a:ext cx="7839488" cy="5760000"/>
          </a:xfrm>
        </p:spPr>
      </p:pic>
    </p:spTree>
    <p:extLst>
      <p:ext uri="{BB962C8B-B14F-4D97-AF65-F5344CB8AC3E}">
        <p14:creationId xmlns:p14="http://schemas.microsoft.com/office/powerpoint/2010/main" val="35916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Screenshots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  <p:pic>
        <p:nvPicPr>
          <p:cNvPr id="9" name="Espace réservé du contenu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56" y="549000"/>
            <a:ext cx="7839488" cy="5760000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47" y="549000"/>
            <a:ext cx="7841706" cy="5760000"/>
          </a:xfrm>
        </p:spPr>
      </p:pic>
    </p:spTree>
    <p:extLst>
      <p:ext uri="{BB962C8B-B14F-4D97-AF65-F5344CB8AC3E}">
        <p14:creationId xmlns:p14="http://schemas.microsoft.com/office/powerpoint/2010/main" val="22488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Menus et 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Accueil</a:t>
            </a:r>
          </a:p>
          <a:p>
            <a:endParaRPr lang="fr-FR" dirty="0" smtClean="0"/>
          </a:p>
          <a:p>
            <a:r>
              <a:rPr lang="fr-FR" dirty="0" smtClean="0"/>
              <a:t>Création de trajet</a:t>
            </a:r>
          </a:p>
          <a:p>
            <a:endParaRPr lang="fr-FR" dirty="0" smtClean="0"/>
          </a:p>
          <a:p>
            <a:r>
              <a:rPr lang="fr-FR" dirty="0" smtClean="0"/>
              <a:t>Recherche de trajet</a:t>
            </a:r>
          </a:p>
          <a:p>
            <a:endParaRPr lang="fr-FR" dirty="0" smtClean="0"/>
          </a:p>
          <a:p>
            <a:r>
              <a:rPr lang="fr-FR" dirty="0" smtClean="0"/>
              <a:t>Mon compte</a:t>
            </a:r>
          </a:p>
          <a:p>
            <a:endParaRPr lang="fr-FR" dirty="0" smtClean="0"/>
          </a:p>
          <a:p>
            <a:r>
              <a:rPr lang="fr-FR" dirty="0" smtClean="0"/>
              <a:t>Mes trajets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80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44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quasi-totalité des pages sont dynamiques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Recherche de trajet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Enregistrement d’une proposition de trajet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Identification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...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52B8-B8F3-40F5-B6ED-2D8E5D01461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Devers - Duffau - Léré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8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300</Words>
  <Application>Microsoft Office PowerPoint</Application>
  <PresentationFormat>Grand écran</PresentationFormat>
  <Paragraphs>121</Paragraphs>
  <Slides>18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Berlin Sans FB Demi</vt:lpstr>
      <vt:lpstr>Calibri</vt:lpstr>
      <vt:lpstr>Trebuchet MS</vt:lpstr>
      <vt:lpstr>Wingdings 3</vt:lpstr>
      <vt:lpstr>Facette</vt:lpstr>
      <vt:lpstr>Louis Devers Yonis Duffau Gwladys Léré</vt:lpstr>
      <vt:lpstr>Objectifs</vt:lpstr>
      <vt:lpstr>Screenshots</vt:lpstr>
      <vt:lpstr>Screenshots</vt:lpstr>
      <vt:lpstr>Screenshots</vt:lpstr>
      <vt:lpstr>Screenshots</vt:lpstr>
      <vt:lpstr>Menus et structure</vt:lpstr>
      <vt:lpstr>Tables</vt:lpstr>
      <vt:lpstr>Dynamique</vt:lpstr>
      <vt:lpstr>Un peu de code...</vt:lpstr>
      <vt:lpstr>W3C </vt:lpstr>
      <vt:lpstr>CSS </vt:lpstr>
      <vt:lpstr>Travail en groupe et contribution </vt:lpstr>
      <vt:lpstr>Ce qui fonctionne...</vt:lpstr>
      <vt:lpstr>...Ce qui ne fonctionne pas ..!</vt:lpstr>
      <vt:lpstr>Difficultés rencontrées</vt:lpstr>
      <vt:lpstr>Perspective d’avenir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Highglandeur</dc:creator>
  <cp:lastModifiedBy>Highglandeur</cp:lastModifiedBy>
  <cp:revision>15</cp:revision>
  <dcterms:created xsi:type="dcterms:W3CDTF">2016-04-27T20:35:25Z</dcterms:created>
  <dcterms:modified xsi:type="dcterms:W3CDTF">2016-04-27T22:08:27Z</dcterms:modified>
</cp:coreProperties>
</file>