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33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42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67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09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7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5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15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6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14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08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4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1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0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F6C7-298F-4059-B4E1-7BB138EFBADA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86517A-EC69-4BC8-B51C-B734A16F5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98357" y="941832"/>
            <a:ext cx="9279699" cy="3177181"/>
          </a:xfrm>
        </p:spPr>
        <p:txBody>
          <a:bodyPr>
            <a:noAutofit/>
          </a:bodyPr>
          <a:lstStyle/>
          <a:p>
            <a:r>
              <a:rPr lang="en-US" altLang="zh-TW" sz="4800" b="1" dirty="0" smtClean="0"/>
              <a:t/>
            </a:r>
            <a:br>
              <a:rPr lang="en-US" altLang="zh-TW" sz="4800" b="1" dirty="0" smtClean="0"/>
            </a:br>
            <a:r>
              <a:rPr lang="zh-TW" altLang="en-US" sz="4800" b="1" dirty="0" smtClean="0"/>
              <a:t>國立聯合大學</a:t>
            </a:r>
            <a:r>
              <a:rPr lang="en-US" altLang="zh-TW" sz="4800" b="1" dirty="0" smtClean="0"/>
              <a:t/>
            </a:r>
            <a:br>
              <a:rPr lang="en-US" altLang="zh-TW" sz="4800" b="1" dirty="0" smtClean="0"/>
            </a:br>
            <a:r>
              <a:rPr lang="zh-TW" altLang="en-US" sz="4800" b="1" dirty="0" smtClean="0">
                <a:solidFill>
                  <a:srgbClr val="0070C0"/>
                </a:solidFill>
              </a:rPr>
              <a:t>短期實務集訓課程</a:t>
            </a:r>
            <a:r>
              <a:rPr lang="en-US" altLang="zh-TW" sz="4800" b="1" dirty="0" smtClean="0">
                <a:solidFill>
                  <a:srgbClr val="FF0000"/>
                </a:solidFill>
              </a:rPr>
              <a:t>—</a:t>
            </a:r>
            <a:br>
              <a:rPr lang="en-US" altLang="zh-TW" sz="4800" b="1" dirty="0" smtClean="0">
                <a:solidFill>
                  <a:srgbClr val="FF0000"/>
                </a:solidFill>
              </a:rPr>
            </a:br>
            <a:r>
              <a:rPr lang="zh-TW" altLang="en-US" sz="4800" b="1" dirty="0" smtClean="0">
                <a:solidFill>
                  <a:srgbClr val="FF0000"/>
                </a:solidFill>
              </a:rPr>
              <a:t>雲端技術應用</a:t>
            </a:r>
            <a:r>
              <a:rPr lang="en-US" altLang="zh-TW" sz="4800" b="1" dirty="0" smtClean="0">
                <a:solidFill>
                  <a:srgbClr val="FF0000"/>
                </a:solidFill>
              </a:rPr>
              <a:t>-</a:t>
            </a:r>
            <a:r>
              <a:rPr lang="en-US" altLang="zh-TW" sz="4800" b="1" dirty="0" err="1" smtClean="0">
                <a:solidFill>
                  <a:srgbClr val="FF0000"/>
                </a:solidFill>
              </a:rPr>
              <a:t>Colab</a:t>
            </a:r>
            <a:r>
              <a:rPr lang="en-US" altLang="zh-TW" sz="48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4800" b="1" dirty="0" smtClean="0">
                <a:solidFill>
                  <a:srgbClr val="FF0000"/>
                </a:solidFill>
              </a:rPr>
              <a:t>操作與應用在人工智慧實務專題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98357" y="4384187"/>
            <a:ext cx="9188259" cy="1916029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</a:rPr>
              <a:t>主辦單位</a:t>
            </a:r>
            <a:r>
              <a:rPr lang="en-US" altLang="zh-TW" sz="2800" b="1" dirty="0">
                <a:solidFill>
                  <a:srgbClr val="0070C0"/>
                </a:solidFill>
              </a:rPr>
              <a:t>: </a:t>
            </a:r>
            <a:r>
              <a:rPr lang="zh-TW" altLang="en-US" sz="2800" b="1" dirty="0">
                <a:solidFill>
                  <a:srgbClr val="0070C0"/>
                </a:solidFill>
              </a:rPr>
              <a:t>資工系、教務處教學發展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中心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r>
              <a:rPr lang="zh-TW" altLang="en-US" sz="2800" b="1" dirty="0">
                <a:solidFill>
                  <a:srgbClr val="0070C0"/>
                </a:solidFill>
              </a:rPr>
              <a:t>經費來源</a:t>
            </a:r>
            <a:r>
              <a:rPr lang="en-US" altLang="zh-TW" sz="2800" b="1" dirty="0">
                <a:solidFill>
                  <a:srgbClr val="0070C0"/>
                </a:solidFill>
              </a:rPr>
              <a:t>:</a:t>
            </a:r>
            <a:r>
              <a:rPr lang="zh-TW" altLang="en-US" sz="2800" b="1" dirty="0">
                <a:solidFill>
                  <a:srgbClr val="0070C0"/>
                </a:solidFill>
              </a:rPr>
              <a:t> 高等教育深耕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計畫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r>
              <a:rPr lang="zh-TW" altLang="en-US" sz="2800" b="1" dirty="0" smtClean="0">
                <a:solidFill>
                  <a:srgbClr val="00B050"/>
                </a:solidFill>
              </a:rPr>
              <a:t>時間</a:t>
            </a:r>
            <a:r>
              <a:rPr lang="en-US" altLang="zh-TW" sz="2800" b="1" dirty="0" smtClean="0">
                <a:solidFill>
                  <a:srgbClr val="00B050"/>
                </a:solidFill>
              </a:rPr>
              <a:t>:</a:t>
            </a:r>
            <a:r>
              <a:rPr lang="zh-TW" altLang="en-US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800" b="1" dirty="0" smtClean="0">
                <a:solidFill>
                  <a:srgbClr val="00B050"/>
                </a:solidFill>
              </a:rPr>
              <a:t>109 </a:t>
            </a:r>
            <a:r>
              <a:rPr lang="zh-TW" altLang="en-US" sz="2800" b="1" dirty="0" smtClean="0">
                <a:solidFill>
                  <a:srgbClr val="00B050"/>
                </a:solidFill>
              </a:rPr>
              <a:t>年 </a:t>
            </a:r>
            <a:r>
              <a:rPr lang="en-US" altLang="zh-TW" sz="2800" b="1" dirty="0" smtClean="0">
                <a:solidFill>
                  <a:srgbClr val="00B050"/>
                </a:solidFill>
              </a:rPr>
              <a:t>10</a:t>
            </a:r>
            <a:r>
              <a:rPr lang="zh-TW" altLang="en-US" sz="2800" b="1" dirty="0" smtClean="0">
                <a:solidFill>
                  <a:srgbClr val="00B050"/>
                </a:solidFill>
              </a:rPr>
              <a:t> 月 </a:t>
            </a:r>
            <a:r>
              <a:rPr lang="en-US" altLang="zh-TW" sz="2800" b="1" dirty="0" smtClean="0">
                <a:solidFill>
                  <a:srgbClr val="00B050"/>
                </a:solidFill>
              </a:rPr>
              <a:t>16 </a:t>
            </a:r>
            <a:r>
              <a:rPr lang="zh-TW" altLang="en-US" sz="2800" b="1" dirty="0" smtClean="0">
                <a:solidFill>
                  <a:srgbClr val="00B050"/>
                </a:solidFill>
              </a:rPr>
              <a:t>日</a:t>
            </a:r>
            <a:endParaRPr lang="zh-TW" altLang="en-US" sz="2800" b="1" dirty="0">
              <a:solidFill>
                <a:srgbClr val="00B050"/>
              </a:solidFill>
            </a:endParaRPr>
          </a:p>
          <a:p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6591" y="27746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6000" b="1" dirty="0" smtClean="0"/>
              <a:t>Syllabus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7240" y="1759527"/>
            <a:ext cx="10972800" cy="3777622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4400" b="1" dirty="0" err="1" smtClean="0"/>
              <a:t>Colab</a:t>
            </a:r>
            <a:r>
              <a:rPr lang="en-US" altLang="zh-TW" sz="4400" b="1" dirty="0" smtClean="0"/>
              <a:t> </a:t>
            </a:r>
            <a:r>
              <a:rPr lang="zh-TW" altLang="en-US" sz="4400" b="1" dirty="0" smtClean="0"/>
              <a:t>基本操作介紹</a:t>
            </a:r>
            <a:endParaRPr lang="en-US" altLang="zh-TW" sz="4400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TW" sz="4400" b="1" dirty="0" err="1" smtClean="0"/>
              <a:t>Colab</a:t>
            </a:r>
            <a:r>
              <a:rPr lang="en-US" altLang="zh-TW" sz="4400" b="1" dirty="0" smtClean="0"/>
              <a:t>:</a:t>
            </a:r>
            <a:r>
              <a:rPr lang="zh-TW" altLang="en-US" sz="4400" b="1" dirty="0" smtClean="0"/>
              <a:t>深度學習手寫辨識</a:t>
            </a:r>
            <a:r>
              <a:rPr lang="en-US" altLang="zh-TW" sz="4400" b="1" dirty="0" err="1" smtClean="0"/>
              <a:t>Mnist</a:t>
            </a:r>
            <a:r>
              <a:rPr lang="zh-TW" altLang="en-US" sz="4400" b="1" dirty="0" smtClean="0"/>
              <a:t>辨識</a:t>
            </a:r>
            <a:endParaRPr lang="en-US" altLang="zh-TW" sz="4400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TW" sz="4400" b="1" dirty="0" err="1" smtClean="0"/>
              <a:t>Colab</a:t>
            </a:r>
            <a:r>
              <a:rPr lang="en-US" altLang="zh-TW" sz="4400" b="1" dirty="0" smtClean="0"/>
              <a:t>:</a:t>
            </a:r>
            <a:r>
              <a:rPr lang="zh-TW" altLang="en-US" sz="4400" b="1" dirty="0" smtClean="0"/>
              <a:t>深度學習</a:t>
            </a:r>
            <a:r>
              <a:rPr lang="en-US" altLang="zh-TW" sz="4400" b="1" dirty="0" err="1" smtClean="0"/>
              <a:t>Cifar</a:t>
            </a:r>
            <a:r>
              <a:rPr lang="zh-TW" altLang="en-US" sz="4400" b="1" dirty="0" smtClean="0"/>
              <a:t>資料集辨識</a:t>
            </a:r>
            <a:endParaRPr lang="en-US" altLang="zh-TW" sz="4400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TW" sz="4400" b="1" dirty="0" err="1" smtClean="0"/>
              <a:t>Colab</a:t>
            </a:r>
            <a:r>
              <a:rPr lang="en-US" altLang="zh-TW" sz="4400" b="1" dirty="0" smtClean="0"/>
              <a:t>:</a:t>
            </a:r>
            <a:r>
              <a:rPr lang="zh-TW" altLang="en-US" sz="4400" b="1" dirty="0" smtClean="0"/>
              <a:t>安裝</a:t>
            </a:r>
            <a:r>
              <a:rPr lang="en-US" altLang="zh-TW" sz="4400" b="1" dirty="0" err="1" smtClean="0"/>
              <a:t>Darknet</a:t>
            </a:r>
            <a:r>
              <a:rPr lang="zh-TW" altLang="en-US" sz="4400" b="1" dirty="0" smtClean="0"/>
              <a:t>使用</a:t>
            </a:r>
            <a:r>
              <a:rPr lang="en-US" altLang="zh-TW" sz="4400" b="1" dirty="0" smtClean="0"/>
              <a:t>Yolo</a:t>
            </a:r>
            <a:r>
              <a:rPr lang="zh-TW" altLang="en-US" sz="4400" b="1" dirty="0" smtClean="0"/>
              <a:t>辨識物件</a:t>
            </a:r>
            <a:endParaRPr lang="en-US" altLang="zh-TW" sz="4400" b="1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400" b="1" dirty="0" smtClean="0"/>
              <a:t>資工系</a:t>
            </a:r>
            <a:r>
              <a:rPr lang="en-US" altLang="zh-TW" sz="4400" b="1" dirty="0" err="1" smtClean="0"/>
              <a:t>Jupyter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Lab</a:t>
            </a:r>
            <a:r>
              <a:rPr lang="zh-TW" altLang="en-US" sz="4400" b="1" dirty="0" smtClean="0"/>
              <a:t>主機操作介紹</a:t>
            </a:r>
            <a:endParaRPr lang="en-US" altLang="zh-TW" sz="4400" b="1" dirty="0" smtClean="0"/>
          </a:p>
          <a:p>
            <a:pPr marL="742950" indent="-742950">
              <a:buFont typeface="+mj-lt"/>
              <a:buAutoNum type="arabicPeriod"/>
            </a:pPr>
            <a:endParaRPr lang="en-US" altLang="zh-TW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32715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 smtClean="0"/>
              <a:t>教材網址</a:t>
            </a:r>
            <a:endParaRPr lang="zh-TW" altLang="en-US" sz="6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48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4000" b="1" dirty="0" err="1" smtClean="0"/>
              <a:t>Colab</a:t>
            </a:r>
            <a:r>
              <a:rPr lang="en-US" altLang="zh-TW" sz="4000" b="1" dirty="0" smtClean="0"/>
              <a:t>:</a:t>
            </a:r>
          </a:p>
          <a:p>
            <a:pPr lvl="1"/>
            <a:r>
              <a:rPr lang="en-US" altLang="zh-TW" sz="3800" b="1" dirty="0" smtClean="0"/>
              <a:t>github.com/</a:t>
            </a:r>
            <a:r>
              <a:rPr lang="en-US" altLang="zh-TW" sz="3800" b="1" dirty="0" err="1" smtClean="0"/>
              <a:t>GwoChuanLee</a:t>
            </a:r>
            <a:endParaRPr lang="en-US" altLang="zh-TW" sz="3800" b="1" dirty="0" smtClean="0"/>
          </a:p>
          <a:p>
            <a:r>
              <a:rPr lang="en-US" altLang="zh-TW" sz="4000" b="1" dirty="0" err="1" smtClean="0"/>
              <a:t>Jupyter</a:t>
            </a:r>
            <a:r>
              <a:rPr lang="en-US" altLang="zh-TW" sz="4000" b="1" dirty="0" smtClean="0"/>
              <a:t> Lab</a:t>
            </a:r>
          </a:p>
          <a:p>
            <a:pPr lvl="1"/>
            <a:r>
              <a:rPr lang="en-US" altLang="zh-TW" sz="3800" b="1" dirty="0"/>
              <a:t>j</a:t>
            </a:r>
            <a:r>
              <a:rPr lang="en-US" altLang="zh-TW" sz="3800" b="1" dirty="0" smtClean="0"/>
              <a:t>upyter.csie.nuu.edu.tw </a:t>
            </a:r>
            <a:endParaRPr lang="zh-TW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9080453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67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Century Gothic</vt:lpstr>
      <vt:lpstr>Wingdings 3</vt:lpstr>
      <vt:lpstr>絲縷</vt:lpstr>
      <vt:lpstr> 國立聯合大學 短期實務集訓課程— 雲端技術應用-Colab 操作與應用在人工智慧實務專題</vt:lpstr>
      <vt:lpstr>Syllabus</vt:lpstr>
      <vt:lpstr>教材網址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短期實務集訓課程 人工智慧應用實務—基於人工智慧物件學習的技術Yolo V3</dc:title>
  <dc:creator>User</dc:creator>
  <cp:lastModifiedBy>User</cp:lastModifiedBy>
  <cp:revision>40</cp:revision>
  <dcterms:created xsi:type="dcterms:W3CDTF">2020-05-19T14:37:01Z</dcterms:created>
  <dcterms:modified xsi:type="dcterms:W3CDTF">2020-10-15T12:28:59Z</dcterms:modified>
</cp:coreProperties>
</file>