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3"/>
    <p:sldMasterId id="2147483661" r:id="rId4"/>
    <p:sldMasterId id="2147483674" r:id="rId5"/>
    <p:sldMasterId id="2147483687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</p:sldIdLst>
  <p:sldSz cy="5143500" cx="9144000"/>
  <p:notesSz cx="6858000" cy="9144000"/>
  <p:embeddedFontLst>
    <p:embeddedFont>
      <p:font typeface="Montserrat"/>
      <p:regular r:id="rId25"/>
      <p:bold r:id="rId26"/>
      <p:italic r:id="rId27"/>
      <p:boldItalic r:id="rId28"/>
    </p:embeddedFont>
    <p:embeddedFont>
      <p:font typeface="Karla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3" roundtripDataSignature="AMtx7mibPRvAV+oWc2is2TI3skIzJq5cg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2.xml"/><Relationship Id="rId26" Type="http://schemas.openxmlformats.org/officeDocument/2006/relationships/font" Target="fonts/Montserrat-bold.fntdata"/><Relationship Id="rId25" Type="http://schemas.openxmlformats.org/officeDocument/2006/relationships/font" Target="fonts/Montserrat-regular.fntdata"/><Relationship Id="rId28" Type="http://schemas.openxmlformats.org/officeDocument/2006/relationships/font" Target="fonts/Montserrat-boldItalic.fntdata"/><Relationship Id="rId27" Type="http://schemas.openxmlformats.org/officeDocument/2006/relationships/font" Target="fonts/Montserrat-italic.fntdata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29" Type="http://schemas.openxmlformats.org/officeDocument/2006/relationships/font" Target="fonts/Karla-regular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Karla-italic.fntdata"/><Relationship Id="rId30" Type="http://schemas.openxmlformats.org/officeDocument/2006/relationships/font" Target="fonts/Karla-bold.fntdata"/><Relationship Id="rId11" Type="http://schemas.openxmlformats.org/officeDocument/2006/relationships/slide" Target="slides/slide4.xml"/><Relationship Id="rId33" Type="http://customschemas.google.com/relationships/presentationmetadata" Target="metadata"/><Relationship Id="rId10" Type="http://schemas.openxmlformats.org/officeDocument/2006/relationships/slide" Target="slides/slide3.xml"/><Relationship Id="rId32" Type="http://schemas.openxmlformats.org/officeDocument/2006/relationships/font" Target="fonts/Karla-boldItalic.fnt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2" name="Google Shape;24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7" name="Google Shape;32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7" name="Google Shape;34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7" name="Google Shape;36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2" name="Google Shape;37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1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1" name="Google Shape;38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1" name="Google Shape;39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1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4" name="Google Shape;404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4" name="Google Shape;414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8" name="Google Shape;24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2" name="Google Shape;26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7" name="Google Shape;26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7" name="Google Shape;27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7" name="Google Shape;28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7" name="Google Shape;29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7" name="Google Shape;30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7" name="Google Shape;31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19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058"/>
            </a:srgbClr>
          </a:solidFill>
          <a:ln>
            <a:noFill/>
          </a:ln>
        </p:spPr>
      </p:sp>
      <p:sp>
        <p:nvSpPr>
          <p:cNvPr id="10" name="Google Shape;10;p19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1" name="Google Shape;11;p19"/>
          <p:cNvSpPr txBox="1"/>
          <p:nvPr>
            <p:ph type="ctrTitle"/>
          </p:nvPr>
        </p:nvSpPr>
        <p:spPr>
          <a:xfrm>
            <a:off x="648300" y="1354750"/>
            <a:ext cx="3522300" cy="298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2" name="Google Shape;12;p19"/>
          <p:cNvSpPr txBox="1"/>
          <p:nvPr>
            <p:ph idx="1" type="subTitle"/>
          </p:nvPr>
        </p:nvSpPr>
        <p:spPr>
          <a:xfrm>
            <a:off x="6724950" y="3265700"/>
            <a:ext cx="1906200" cy="1031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3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058"/>
            </a:srgbClr>
          </a:solidFill>
          <a:ln>
            <a:noFill/>
          </a:ln>
        </p:spPr>
      </p:sp>
      <p:sp>
        <p:nvSpPr>
          <p:cNvPr id="55" name="Google Shape;55;p33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6" name="Google Shape;56;p33"/>
          <p:cNvSpPr txBox="1"/>
          <p:nvPr>
            <p:ph idx="1" type="body"/>
          </p:nvPr>
        </p:nvSpPr>
        <p:spPr>
          <a:xfrm>
            <a:off x="841000" y="4025300"/>
            <a:ext cx="78459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0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4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058"/>
            </a:srgbClr>
          </a:solidFill>
          <a:ln>
            <a:noFill/>
          </a:ln>
        </p:spPr>
      </p:sp>
      <p:sp>
        <p:nvSpPr>
          <p:cNvPr id="59" name="Google Shape;59;p34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pty">
  <p:cSld name="BLANK_1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pty">
  <p:cSld name="BLANK_1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1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4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058"/>
            </a:srgbClr>
          </a:solidFill>
          <a:ln>
            <a:noFill/>
          </a:ln>
        </p:spPr>
      </p:sp>
      <p:sp>
        <p:nvSpPr>
          <p:cNvPr id="69" name="Google Shape;69;p24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70" name="Google Shape;70;p24"/>
          <p:cNvSpPr txBox="1"/>
          <p:nvPr>
            <p:ph type="title"/>
          </p:nvPr>
        </p:nvSpPr>
        <p:spPr>
          <a:xfrm>
            <a:off x="841000" y="1884100"/>
            <a:ext cx="48015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1" name="Google Shape;71;p24"/>
          <p:cNvSpPr txBox="1"/>
          <p:nvPr>
            <p:ph idx="1" type="body"/>
          </p:nvPr>
        </p:nvSpPr>
        <p:spPr>
          <a:xfrm>
            <a:off x="841000" y="2515375"/>
            <a:ext cx="1988700" cy="24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▸"/>
              <a:defRPr sz="1400"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72" name="Google Shape;72;p24"/>
          <p:cNvSpPr txBox="1"/>
          <p:nvPr>
            <p:ph idx="2" type="body"/>
          </p:nvPr>
        </p:nvSpPr>
        <p:spPr>
          <a:xfrm>
            <a:off x="2931575" y="2515375"/>
            <a:ext cx="1988700" cy="24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▸"/>
              <a:defRPr sz="1400"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73" name="Google Shape;73;p24"/>
          <p:cNvSpPr txBox="1"/>
          <p:nvPr>
            <p:ph idx="3" type="body"/>
          </p:nvPr>
        </p:nvSpPr>
        <p:spPr>
          <a:xfrm>
            <a:off x="5022150" y="2515375"/>
            <a:ext cx="1988700" cy="24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▸"/>
              <a:defRPr sz="1400"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74" name="Google Shape;74;p24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6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058"/>
            </a:srgbClr>
          </a:solidFill>
          <a:ln>
            <a:noFill/>
          </a:ln>
        </p:spPr>
      </p:sp>
      <p:sp>
        <p:nvSpPr>
          <p:cNvPr id="77" name="Google Shape;77;p36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78" name="Google Shape;78;p36"/>
          <p:cNvSpPr txBox="1"/>
          <p:nvPr>
            <p:ph type="ctrTitle"/>
          </p:nvPr>
        </p:nvSpPr>
        <p:spPr>
          <a:xfrm>
            <a:off x="648300" y="3404550"/>
            <a:ext cx="3530700" cy="1182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7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058"/>
            </a:srgbClr>
          </a:solidFill>
          <a:ln>
            <a:noFill/>
          </a:ln>
        </p:spPr>
      </p:sp>
      <p:sp>
        <p:nvSpPr>
          <p:cNvPr id="81" name="Google Shape;81;p37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82" name="Google Shape;82;p37"/>
          <p:cNvSpPr txBox="1"/>
          <p:nvPr>
            <p:ph type="ctrTitle"/>
          </p:nvPr>
        </p:nvSpPr>
        <p:spPr>
          <a:xfrm>
            <a:off x="648300" y="1583350"/>
            <a:ext cx="3522300" cy="298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3" name="Google Shape;83;p37"/>
          <p:cNvSpPr txBox="1"/>
          <p:nvPr>
            <p:ph idx="1" type="subTitle"/>
          </p:nvPr>
        </p:nvSpPr>
        <p:spPr>
          <a:xfrm>
            <a:off x="6724950" y="3494300"/>
            <a:ext cx="1906200" cy="1031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 + image">
  <p:cSld name="TITLE_1_2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8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058"/>
            </a:srgbClr>
          </a:solidFill>
          <a:ln>
            <a:noFill/>
          </a:ln>
        </p:spPr>
      </p:sp>
      <p:sp>
        <p:nvSpPr>
          <p:cNvPr id="86" name="Google Shape;86;p38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87" name="Google Shape;87;p38"/>
          <p:cNvSpPr txBox="1"/>
          <p:nvPr>
            <p:ph type="title"/>
          </p:nvPr>
        </p:nvSpPr>
        <p:spPr>
          <a:xfrm>
            <a:off x="838309" y="1807900"/>
            <a:ext cx="31482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8" name="Google Shape;88;p38"/>
          <p:cNvSpPr txBox="1"/>
          <p:nvPr>
            <p:ph idx="1" type="body"/>
          </p:nvPr>
        </p:nvSpPr>
        <p:spPr>
          <a:xfrm>
            <a:off x="838250" y="2419350"/>
            <a:ext cx="3148200" cy="22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▸"/>
              <a:defRPr/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2pPr>
            <a:lvl3pPr indent="-330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3pPr>
            <a:lvl4pPr indent="-330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89" name="Google Shape;89;p38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big image">
  <p:cSld name="TITLE_1_2_1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9"/>
          <p:cNvSpPr/>
          <p:nvPr/>
        </p:nvSpPr>
        <p:spPr>
          <a:xfrm>
            <a:off x="209250" y="-9675"/>
            <a:ext cx="3076750" cy="5167075"/>
          </a:xfrm>
          <a:custGeom>
            <a:rect b="b" l="l" r="r" t="t"/>
            <a:pathLst>
              <a:path extrusionOk="0" h="206683" w="12307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000000">
              <a:alpha val="7058"/>
            </a:srgbClr>
          </a:solidFill>
          <a:ln>
            <a:noFill/>
          </a:ln>
        </p:spPr>
      </p:sp>
      <p:sp>
        <p:nvSpPr>
          <p:cNvPr id="92" name="Google Shape;92;p39"/>
          <p:cNvSpPr/>
          <p:nvPr/>
        </p:nvSpPr>
        <p:spPr>
          <a:xfrm>
            <a:off x="-19350" y="-9675"/>
            <a:ext cx="3076750" cy="5167075"/>
          </a:xfrm>
          <a:custGeom>
            <a:rect b="b" l="l" r="r" t="t"/>
            <a:pathLst>
              <a:path extrusionOk="0" h="206683" w="12307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93" name="Google Shape;93;p39"/>
          <p:cNvSpPr txBox="1"/>
          <p:nvPr>
            <p:ph type="title"/>
          </p:nvPr>
        </p:nvSpPr>
        <p:spPr>
          <a:xfrm>
            <a:off x="609704" y="4116875"/>
            <a:ext cx="16098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4" name="Google Shape;94;p39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0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058"/>
            </a:srgbClr>
          </a:solidFill>
          <a:ln>
            <a:noFill/>
          </a:ln>
        </p:spPr>
      </p:sp>
      <p:sp>
        <p:nvSpPr>
          <p:cNvPr id="97" name="Google Shape;97;p40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98" name="Google Shape;98;p40"/>
          <p:cNvSpPr txBox="1"/>
          <p:nvPr/>
        </p:nvSpPr>
        <p:spPr>
          <a:xfrm>
            <a:off x="799645" y="1612075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b="0" i="0" lang="es" sz="7200" u="none" cap="none" strike="noStrike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rPr>
              <a:t>"</a:t>
            </a:r>
            <a:endParaRPr b="0" i="0" sz="7200" u="none" cap="none" strike="noStrike">
              <a:solidFill>
                <a:srgbClr val="B7B7B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9" name="Google Shape;99;p40"/>
          <p:cNvSpPr txBox="1"/>
          <p:nvPr>
            <p:ph idx="1" type="body"/>
          </p:nvPr>
        </p:nvSpPr>
        <p:spPr>
          <a:xfrm>
            <a:off x="838250" y="2419350"/>
            <a:ext cx="5324100" cy="22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▸"/>
              <a:defRPr sz="2400"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3pPr>
            <a:lvl4pPr indent="-3810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4pPr>
            <a:lvl5pPr indent="-3810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5pPr>
            <a:lvl6pPr indent="-3810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00" name="Google Shape;100;p40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5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058"/>
            </a:srgbClr>
          </a:solidFill>
          <a:ln>
            <a:noFill/>
          </a:ln>
        </p:spPr>
      </p:sp>
      <p:sp>
        <p:nvSpPr>
          <p:cNvPr id="15" name="Google Shape;15;p25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6" name="Google Shape;16;p25"/>
          <p:cNvSpPr txBox="1"/>
          <p:nvPr>
            <p:ph type="ctrTitle"/>
          </p:nvPr>
        </p:nvSpPr>
        <p:spPr>
          <a:xfrm>
            <a:off x="648300" y="3175950"/>
            <a:ext cx="3530700" cy="1182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1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058"/>
            </a:srgbClr>
          </a:solidFill>
          <a:ln>
            <a:noFill/>
          </a:ln>
        </p:spPr>
      </p:sp>
      <p:sp>
        <p:nvSpPr>
          <p:cNvPr id="103" name="Google Shape;103;p41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04" name="Google Shape;104;p41"/>
          <p:cNvSpPr txBox="1"/>
          <p:nvPr>
            <p:ph type="title"/>
          </p:nvPr>
        </p:nvSpPr>
        <p:spPr>
          <a:xfrm>
            <a:off x="838350" y="1807900"/>
            <a:ext cx="53241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5" name="Google Shape;105;p41"/>
          <p:cNvSpPr txBox="1"/>
          <p:nvPr>
            <p:ph idx="1" type="body"/>
          </p:nvPr>
        </p:nvSpPr>
        <p:spPr>
          <a:xfrm>
            <a:off x="838250" y="2419350"/>
            <a:ext cx="5324100" cy="22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▸"/>
              <a:defRPr/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2pPr>
            <a:lvl3pPr indent="-330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3pPr>
            <a:lvl4pPr indent="-330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106" name="Google Shape;106;p41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2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058"/>
            </a:srgbClr>
          </a:solidFill>
          <a:ln>
            <a:noFill/>
          </a:ln>
        </p:spPr>
      </p:sp>
      <p:sp>
        <p:nvSpPr>
          <p:cNvPr id="109" name="Google Shape;109;p42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10" name="Google Shape;110;p42"/>
          <p:cNvSpPr txBox="1"/>
          <p:nvPr>
            <p:ph type="title"/>
          </p:nvPr>
        </p:nvSpPr>
        <p:spPr>
          <a:xfrm>
            <a:off x="841000" y="1884100"/>
            <a:ext cx="48015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1" name="Google Shape;111;p42"/>
          <p:cNvSpPr txBox="1"/>
          <p:nvPr>
            <p:ph idx="1" type="body"/>
          </p:nvPr>
        </p:nvSpPr>
        <p:spPr>
          <a:xfrm>
            <a:off x="841001" y="2492425"/>
            <a:ext cx="2671800" cy="24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▸"/>
              <a:defRPr/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2pPr>
            <a:lvl3pPr indent="-330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3pPr>
            <a:lvl4pPr indent="-330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112" name="Google Shape;112;p42"/>
          <p:cNvSpPr txBox="1"/>
          <p:nvPr>
            <p:ph idx="2" type="body"/>
          </p:nvPr>
        </p:nvSpPr>
        <p:spPr>
          <a:xfrm>
            <a:off x="3673842" y="2492425"/>
            <a:ext cx="2671800" cy="24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▸"/>
              <a:defRPr/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2pPr>
            <a:lvl3pPr indent="-330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3pPr>
            <a:lvl4pPr indent="-330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113" name="Google Shape;113;p42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3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058"/>
            </a:srgbClr>
          </a:solidFill>
          <a:ln>
            <a:noFill/>
          </a:ln>
        </p:spPr>
      </p:sp>
      <p:sp>
        <p:nvSpPr>
          <p:cNvPr id="116" name="Google Shape;116;p43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17" name="Google Shape;117;p43"/>
          <p:cNvSpPr txBox="1"/>
          <p:nvPr>
            <p:ph type="title"/>
          </p:nvPr>
        </p:nvSpPr>
        <p:spPr>
          <a:xfrm>
            <a:off x="841000" y="1884100"/>
            <a:ext cx="48015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8" name="Google Shape;118;p4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4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058"/>
            </a:srgbClr>
          </a:solidFill>
          <a:ln>
            <a:noFill/>
          </a:ln>
        </p:spPr>
      </p:sp>
      <p:sp>
        <p:nvSpPr>
          <p:cNvPr id="121" name="Google Shape;121;p44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22" name="Google Shape;122;p44"/>
          <p:cNvSpPr txBox="1"/>
          <p:nvPr>
            <p:ph idx="1" type="body"/>
          </p:nvPr>
        </p:nvSpPr>
        <p:spPr>
          <a:xfrm>
            <a:off x="841000" y="4025300"/>
            <a:ext cx="78459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00"/>
              <a:buNone/>
              <a:defRPr sz="1200"/>
            </a:lvl1pPr>
          </a:lstStyle>
          <a:p/>
        </p:txBody>
      </p:sp>
      <p:sp>
        <p:nvSpPr>
          <p:cNvPr id="123" name="Google Shape;123;p44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5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058"/>
            </a:srgbClr>
          </a:solidFill>
          <a:ln>
            <a:noFill/>
          </a:ln>
        </p:spPr>
      </p:sp>
      <p:sp>
        <p:nvSpPr>
          <p:cNvPr id="126" name="Google Shape;126;p45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27" name="Google Shape;127;p4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058"/>
            </a:srgbClr>
          </a:solidFill>
          <a:ln>
            <a:noFill/>
          </a:ln>
        </p:spPr>
      </p:sp>
      <p:sp>
        <p:nvSpPr>
          <p:cNvPr id="134" name="Google Shape;134;p23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35" name="Google Shape;135;p23"/>
          <p:cNvSpPr txBox="1"/>
          <p:nvPr>
            <p:ph type="ctrTitle"/>
          </p:nvPr>
        </p:nvSpPr>
        <p:spPr>
          <a:xfrm>
            <a:off x="648300" y="1583350"/>
            <a:ext cx="3522300" cy="298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36" name="Google Shape;136;p23"/>
          <p:cNvSpPr txBox="1"/>
          <p:nvPr>
            <p:ph idx="1" type="subTitle"/>
          </p:nvPr>
        </p:nvSpPr>
        <p:spPr>
          <a:xfrm>
            <a:off x="6724950" y="3494300"/>
            <a:ext cx="1906200" cy="1031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46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058"/>
            </a:srgbClr>
          </a:solidFill>
          <a:ln>
            <a:noFill/>
          </a:ln>
        </p:spPr>
      </p:sp>
      <p:sp>
        <p:nvSpPr>
          <p:cNvPr id="139" name="Google Shape;139;p46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40" name="Google Shape;140;p46"/>
          <p:cNvSpPr txBox="1"/>
          <p:nvPr>
            <p:ph type="ctrTitle"/>
          </p:nvPr>
        </p:nvSpPr>
        <p:spPr>
          <a:xfrm>
            <a:off x="648300" y="3404550"/>
            <a:ext cx="3530700" cy="1182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 + image">
  <p:cSld name="TITLE_1_2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47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058"/>
            </a:srgbClr>
          </a:solidFill>
          <a:ln>
            <a:noFill/>
          </a:ln>
        </p:spPr>
      </p:sp>
      <p:sp>
        <p:nvSpPr>
          <p:cNvPr id="143" name="Google Shape;143;p47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44" name="Google Shape;144;p47"/>
          <p:cNvSpPr txBox="1"/>
          <p:nvPr>
            <p:ph type="title"/>
          </p:nvPr>
        </p:nvSpPr>
        <p:spPr>
          <a:xfrm>
            <a:off x="838309" y="1807900"/>
            <a:ext cx="31482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5" name="Google Shape;145;p47"/>
          <p:cNvSpPr txBox="1"/>
          <p:nvPr>
            <p:ph idx="1" type="body"/>
          </p:nvPr>
        </p:nvSpPr>
        <p:spPr>
          <a:xfrm>
            <a:off x="838250" y="2419350"/>
            <a:ext cx="3148200" cy="22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▸"/>
              <a:defRPr/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2pPr>
            <a:lvl3pPr indent="-330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3pPr>
            <a:lvl4pPr indent="-330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146" name="Google Shape;146;p47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big image">
  <p:cSld name="TITLE_1_2_1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8"/>
          <p:cNvSpPr/>
          <p:nvPr/>
        </p:nvSpPr>
        <p:spPr>
          <a:xfrm>
            <a:off x="209250" y="-9675"/>
            <a:ext cx="3076750" cy="5167075"/>
          </a:xfrm>
          <a:custGeom>
            <a:rect b="b" l="l" r="r" t="t"/>
            <a:pathLst>
              <a:path extrusionOk="0" h="206683" w="12307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000000">
              <a:alpha val="7058"/>
            </a:srgbClr>
          </a:solidFill>
          <a:ln>
            <a:noFill/>
          </a:ln>
        </p:spPr>
      </p:sp>
      <p:sp>
        <p:nvSpPr>
          <p:cNvPr id="149" name="Google Shape;149;p48"/>
          <p:cNvSpPr/>
          <p:nvPr/>
        </p:nvSpPr>
        <p:spPr>
          <a:xfrm>
            <a:off x="-19350" y="-9675"/>
            <a:ext cx="3076750" cy="5167075"/>
          </a:xfrm>
          <a:custGeom>
            <a:rect b="b" l="l" r="r" t="t"/>
            <a:pathLst>
              <a:path extrusionOk="0" h="206683" w="12307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50" name="Google Shape;150;p48"/>
          <p:cNvSpPr txBox="1"/>
          <p:nvPr>
            <p:ph type="title"/>
          </p:nvPr>
        </p:nvSpPr>
        <p:spPr>
          <a:xfrm>
            <a:off x="609704" y="4116875"/>
            <a:ext cx="16098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51" name="Google Shape;151;p48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49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058"/>
            </a:srgbClr>
          </a:solidFill>
          <a:ln>
            <a:noFill/>
          </a:ln>
        </p:spPr>
      </p:sp>
      <p:sp>
        <p:nvSpPr>
          <p:cNvPr id="154" name="Google Shape;154;p49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55" name="Google Shape;155;p49"/>
          <p:cNvSpPr txBox="1"/>
          <p:nvPr/>
        </p:nvSpPr>
        <p:spPr>
          <a:xfrm>
            <a:off x="799645" y="1612075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b="0" i="0" lang="es" sz="7200" u="none" cap="none" strike="noStrike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b="0" i="0" sz="7200" u="none" cap="none" strike="noStrike">
              <a:solidFill>
                <a:srgbClr val="B7B7B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6" name="Google Shape;156;p49"/>
          <p:cNvSpPr txBox="1"/>
          <p:nvPr>
            <p:ph idx="1" type="body"/>
          </p:nvPr>
        </p:nvSpPr>
        <p:spPr>
          <a:xfrm>
            <a:off x="838250" y="2419350"/>
            <a:ext cx="5324100" cy="22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▸"/>
              <a:defRPr sz="2400"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3pPr>
            <a:lvl4pPr indent="-3810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4pPr>
            <a:lvl5pPr indent="-3810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5pPr>
            <a:lvl6pPr indent="-3810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57" name="Google Shape;157;p49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 + image">
  <p:cSld name="TITLE_1_2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6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058"/>
            </a:srgbClr>
          </a:solidFill>
          <a:ln>
            <a:noFill/>
          </a:ln>
        </p:spPr>
      </p:sp>
      <p:sp>
        <p:nvSpPr>
          <p:cNvPr id="19" name="Google Shape;19;p26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0" name="Google Shape;20;p26"/>
          <p:cNvSpPr txBox="1"/>
          <p:nvPr>
            <p:ph type="title"/>
          </p:nvPr>
        </p:nvSpPr>
        <p:spPr>
          <a:xfrm>
            <a:off x="838309" y="1807900"/>
            <a:ext cx="31482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1" name="Google Shape;21;p26"/>
          <p:cNvSpPr txBox="1"/>
          <p:nvPr>
            <p:ph idx="1" type="body"/>
          </p:nvPr>
        </p:nvSpPr>
        <p:spPr>
          <a:xfrm>
            <a:off x="838250" y="2419350"/>
            <a:ext cx="3148200" cy="22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50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058"/>
            </a:srgbClr>
          </a:solidFill>
          <a:ln>
            <a:noFill/>
          </a:ln>
        </p:spPr>
      </p:sp>
      <p:sp>
        <p:nvSpPr>
          <p:cNvPr id="160" name="Google Shape;160;p50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61" name="Google Shape;161;p50"/>
          <p:cNvSpPr txBox="1"/>
          <p:nvPr>
            <p:ph type="title"/>
          </p:nvPr>
        </p:nvSpPr>
        <p:spPr>
          <a:xfrm>
            <a:off x="838350" y="1807900"/>
            <a:ext cx="53241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2" name="Google Shape;162;p50"/>
          <p:cNvSpPr txBox="1"/>
          <p:nvPr>
            <p:ph idx="1" type="body"/>
          </p:nvPr>
        </p:nvSpPr>
        <p:spPr>
          <a:xfrm>
            <a:off x="838250" y="2419350"/>
            <a:ext cx="5324100" cy="22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▸"/>
              <a:defRPr/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2pPr>
            <a:lvl3pPr indent="-330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3pPr>
            <a:lvl4pPr indent="-330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163" name="Google Shape;163;p50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51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058"/>
            </a:srgbClr>
          </a:solidFill>
          <a:ln>
            <a:noFill/>
          </a:ln>
        </p:spPr>
      </p:sp>
      <p:sp>
        <p:nvSpPr>
          <p:cNvPr id="166" name="Google Shape;166;p51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67" name="Google Shape;167;p51"/>
          <p:cNvSpPr txBox="1"/>
          <p:nvPr>
            <p:ph type="title"/>
          </p:nvPr>
        </p:nvSpPr>
        <p:spPr>
          <a:xfrm>
            <a:off x="841000" y="1884100"/>
            <a:ext cx="48015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8" name="Google Shape;168;p51"/>
          <p:cNvSpPr txBox="1"/>
          <p:nvPr>
            <p:ph idx="1" type="body"/>
          </p:nvPr>
        </p:nvSpPr>
        <p:spPr>
          <a:xfrm>
            <a:off x="841001" y="2492425"/>
            <a:ext cx="2671800" cy="24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▸"/>
              <a:defRPr/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2pPr>
            <a:lvl3pPr indent="-330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3pPr>
            <a:lvl4pPr indent="-330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169" name="Google Shape;169;p51"/>
          <p:cNvSpPr txBox="1"/>
          <p:nvPr>
            <p:ph idx="2" type="body"/>
          </p:nvPr>
        </p:nvSpPr>
        <p:spPr>
          <a:xfrm>
            <a:off x="3673842" y="2492425"/>
            <a:ext cx="2671800" cy="24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▸"/>
              <a:defRPr/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2pPr>
            <a:lvl3pPr indent="-330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3pPr>
            <a:lvl4pPr indent="-330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170" name="Google Shape;170;p51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52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058"/>
            </a:srgbClr>
          </a:solidFill>
          <a:ln>
            <a:noFill/>
          </a:ln>
        </p:spPr>
      </p:sp>
      <p:sp>
        <p:nvSpPr>
          <p:cNvPr id="173" name="Google Shape;173;p52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74" name="Google Shape;174;p52"/>
          <p:cNvSpPr txBox="1"/>
          <p:nvPr>
            <p:ph type="title"/>
          </p:nvPr>
        </p:nvSpPr>
        <p:spPr>
          <a:xfrm>
            <a:off x="841000" y="1884100"/>
            <a:ext cx="48015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75" name="Google Shape;175;p52"/>
          <p:cNvSpPr txBox="1"/>
          <p:nvPr>
            <p:ph idx="1" type="body"/>
          </p:nvPr>
        </p:nvSpPr>
        <p:spPr>
          <a:xfrm>
            <a:off x="841000" y="2515375"/>
            <a:ext cx="1988700" cy="24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▸"/>
              <a:defRPr sz="1400"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76" name="Google Shape;176;p52"/>
          <p:cNvSpPr txBox="1"/>
          <p:nvPr>
            <p:ph idx="2" type="body"/>
          </p:nvPr>
        </p:nvSpPr>
        <p:spPr>
          <a:xfrm>
            <a:off x="2931575" y="2515375"/>
            <a:ext cx="1988700" cy="24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▸"/>
              <a:defRPr sz="1400"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77" name="Google Shape;177;p52"/>
          <p:cNvSpPr txBox="1"/>
          <p:nvPr>
            <p:ph idx="3" type="body"/>
          </p:nvPr>
        </p:nvSpPr>
        <p:spPr>
          <a:xfrm>
            <a:off x="5022150" y="2515375"/>
            <a:ext cx="1988700" cy="24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▸"/>
              <a:defRPr sz="1400"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78" name="Google Shape;178;p52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53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058"/>
            </a:srgbClr>
          </a:solidFill>
          <a:ln>
            <a:noFill/>
          </a:ln>
        </p:spPr>
      </p:sp>
      <p:sp>
        <p:nvSpPr>
          <p:cNvPr id="181" name="Google Shape;181;p53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82" name="Google Shape;182;p53"/>
          <p:cNvSpPr txBox="1"/>
          <p:nvPr>
            <p:ph type="title"/>
          </p:nvPr>
        </p:nvSpPr>
        <p:spPr>
          <a:xfrm>
            <a:off x="841000" y="1884100"/>
            <a:ext cx="48015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83" name="Google Shape;183;p5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54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058"/>
            </a:srgbClr>
          </a:solidFill>
          <a:ln>
            <a:noFill/>
          </a:ln>
        </p:spPr>
      </p:sp>
      <p:sp>
        <p:nvSpPr>
          <p:cNvPr id="186" name="Google Shape;186;p54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87" name="Google Shape;187;p54"/>
          <p:cNvSpPr txBox="1"/>
          <p:nvPr>
            <p:ph idx="1" type="body"/>
          </p:nvPr>
        </p:nvSpPr>
        <p:spPr>
          <a:xfrm>
            <a:off x="841000" y="4025300"/>
            <a:ext cx="78459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00"/>
              <a:buNone/>
              <a:defRPr sz="1200"/>
            </a:lvl1pPr>
          </a:lstStyle>
          <a:p/>
        </p:txBody>
      </p:sp>
      <p:sp>
        <p:nvSpPr>
          <p:cNvPr id="188" name="Google Shape;188;p54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55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058"/>
            </a:srgbClr>
          </a:solidFill>
          <a:ln>
            <a:noFill/>
          </a:ln>
        </p:spPr>
      </p:sp>
      <p:sp>
        <p:nvSpPr>
          <p:cNvPr id="191" name="Google Shape;191;p55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92" name="Google Shape;192;p5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pty">
  <p:cSld name="BLANK_1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5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01" name="Google Shape;201;p5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02" name="Google Shape;202;p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5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5" name="Google Shape;205;p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8" name="Google Shape;208;p6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9" name="Google Shape;209;p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big image">
  <p:cSld name="TITLE_1_2_1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7"/>
          <p:cNvSpPr/>
          <p:nvPr/>
        </p:nvSpPr>
        <p:spPr>
          <a:xfrm>
            <a:off x="209250" y="-9675"/>
            <a:ext cx="3076750" cy="5167075"/>
          </a:xfrm>
          <a:custGeom>
            <a:rect b="b" l="l" r="r" t="t"/>
            <a:pathLst>
              <a:path extrusionOk="0" h="206683" w="12307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000000">
              <a:alpha val="7058"/>
            </a:srgbClr>
          </a:solidFill>
          <a:ln>
            <a:noFill/>
          </a:ln>
        </p:spPr>
      </p:sp>
      <p:sp>
        <p:nvSpPr>
          <p:cNvPr id="24" name="Google Shape;24;p27"/>
          <p:cNvSpPr/>
          <p:nvPr/>
        </p:nvSpPr>
        <p:spPr>
          <a:xfrm>
            <a:off x="-19350" y="-9675"/>
            <a:ext cx="3076750" cy="5167075"/>
          </a:xfrm>
          <a:custGeom>
            <a:rect b="b" l="l" r="r" t="t"/>
            <a:pathLst>
              <a:path extrusionOk="0" h="206683" w="12307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5" name="Google Shape;25;p27"/>
          <p:cNvSpPr txBox="1"/>
          <p:nvPr>
            <p:ph type="title"/>
          </p:nvPr>
        </p:nvSpPr>
        <p:spPr>
          <a:xfrm>
            <a:off x="609704" y="4116875"/>
            <a:ext cx="16098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2" name="Google Shape;212;p6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3" name="Google Shape;213;p6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4" name="Google Shape;214;p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7" name="Google Shape;217;p6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6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20" name="Google Shape;220;p6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1" name="Google Shape;221;p6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6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24" name="Google Shape;224;p6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6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6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28" name="Google Shape;228;p6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29" name="Google Shape;229;p6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0" name="Google Shape;230;p6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6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233" name="Google Shape;233;p6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6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36" name="Google Shape;236;p6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7" name="Google Shape;237;p6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8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058"/>
            </a:srgbClr>
          </a:solidFill>
          <a:ln>
            <a:noFill/>
          </a:ln>
        </p:spPr>
      </p:sp>
      <p:sp>
        <p:nvSpPr>
          <p:cNvPr id="28" name="Google Shape;28;p28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9" name="Google Shape;29;p28"/>
          <p:cNvSpPr txBox="1"/>
          <p:nvPr/>
        </p:nvSpPr>
        <p:spPr>
          <a:xfrm>
            <a:off x="799645" y="697675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0" i="0" lang="es" sz="12000" u="none" cap="none" strike="noStrike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rPr>
              <a:t>"</a:t>
            </a:r>
            <a:endParaRPr b="0" i="0" sz="12000" u="none" cap="none" strike="noStrike">
              <a:solidFill>
                <a:srgbClr val="CCCC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" name="Google Shape;30;p28"/>
          <p:cNvSpPr txBox="1"/>
          <p:nvPr>
            <p:ph idx="1" type="body"/>
          </p:nvPr>
        </p:nvSpPr>
        <p:spPr>
          <a:xfrm>
            <a:off x="838250" y="1657350"/>
            <a:ext cx="5324100" cy="22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▸"/>
              <a:defRPr sz="2400"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3pPr>
            <a:lvl4pPr indent="-3810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4pPr>
            <a:lvl5pPr indent="-3810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5pPr>
            <a:lvl6pPr indent="-3810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9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058"/>
            </a:srgbClr>
          </a:solidFill>
          <a:ln>
            <a:noFill/>
          </a:ln>
        </p:spPr>
      </p:sp>
      <p:sp>
        <p:nvSpPr>
          <p:cNvPr id="33" name="Google Shape;33;p29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4" name="Google Shape;34;p29"/>
          <p:cNvSpPr txBox="1"/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35" name="Google Shape;35;p29"/>
          <p:cNvSpPr txBox="1"/>
          <p:nvPr>
            <p:ph idx="1" type="body"/>
          </p:nvPr>
        </p:nvSpPr>
        <p:spPr>
          <a:xfrm>
            <a:off x="838250" y="1504950"/>
            <a:ext cx="5324100" cy="22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0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058"/>
            </a:srgbClr>
          </a:solidFill>
          <a:ln>
            <a:noFill/>
          </a:ln>
        </p:spPr>
      </p:sp>
      <p:sp>
        <p:nvSpPr>
          <p:cNvPr id="38" name="Google Shape;38;p30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9" name="Google Shape;39;p30"/>
          <p:cNvSpPr txBox="1"/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40" name="Google Shape;40;p30"/>
          <p:cNvSpPr txBox="1"/>
          <p:nvPr>
            <p:ph idx="1" type="body"/>
          </p:nvPr>
        </p:nvSpPr>
        <p:spPr>
          <a:xfrm>
            <a:off x="841001" y="1578025"/>
            <a:ext cx="2671800" cy="24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41" name="Google Shape;41;p30"/>
          <p:cNvSpPr txBox="1"/>
          <p:nvPr>
            <p:ph idx="2" type="body"/>
          </p:nvPr>
        </p:nvSpPr>
        <p:spPr>
          <a:xfrm>
            <a:off x="3673842" y="1578025"/>
            <a:ext cx="2671800" cy="24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1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058"/>
            </a:srgbClr>
          </a:solidFill>
          <a:ln>
            <a:noFill/>
          </a:ln>
        </p:spPr>
      </p:sp>
      <p:sp>
        <p:nvSpPr>
          <p:cNvPr id="44" name="Google Shape;44;p31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5" name="Google Shape;45;p31"/>
          <p:cNvSpPr txBox="1"/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46" name="Google Shape;46;p31"/>
          <p:cNvSpPr txBox="1"/>
          <p:nvPr>
            <p:ph idx="1" type="body"/>
          </p:nvPr>
        </p:nvSpPr>
        <p:spPr>
          <a:xfrm>
            <a:off x="841000" y="1600975"/>
            <a:ext cx="2094900" cy="24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7" name="Google Shape;47;p31"/>
          <p:cNvSpPr txBox="1"/>
          <p:nvPr>
            <p:ph idx="2" type="body"/>
          </p:nvPr>
        </p:nvSpPr>
        <p:spPr>
          <a:xfrm>
            <a:off x="3043281" y="1600975"/>
            <a:ext cx="2094900" cy="24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8" name="Google Shape;48;p31"/>
          <p:cNvSpPr txBox="1"/>
          <p:nvPr>
            <p:ph idx="3" type="body"/>
          </p:nvPr>
        </p:nvSpPr>
        <p:spPr>
          <a:xfrm>
            <a:off x="5245562" y="1600975"/>
            <a:ext cx="2094900" cy="24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2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058"/>
            </a:srgbClr>
          </a:solidFill>
          <a:ln>
            <a:noFill/>
          </a:ln>
        </p:spPr>
      </p:sp>
      <p:sp>
        <p:nvSpPr>
          <p:cNvPr id="51" name="Google Shape;51;p32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2" name="Google Shape;52;p32"/>
          <p:cNvSpPr txBox="1"/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5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3" Type="http://schemas.openxmlformats.org/officeDocument/2006/relationships/theme" Target="../theme/theme4.xml"/><Relationship Id="rId1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6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8.xml"/><Relationship Id="rId3" Type="http://schemas.openxmlformats.org/officeDocument/2006/relationships/slideLayout" Target="../slideLayouts/slideLayout39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5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3.xml"/><Relationship Id="rId8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rgbClr val="8BC34A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8"/>
          <p:cNvSpPr txBox="1"/>
          <p:nvPr>
            <p:ph type="title"/>
          </p:nvPr>
        </p:nvSpPr>
        <p:spPr>
          <a:xfrm>
            <a:off x="457200" y="741100"/>
            <a:ext cx="51852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i="0" sz="2400" u="none" cap="none" strike="noStrik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i="0" sz="2400" u="none" cap="none" strike="noStrik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i="0" sz="2400" u="none" cap="none" strike="noStrik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i="0" sz="2400" u="none" cap="none" strike="noStrik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i="0" sz="2400" u="none" cap="none" strike="noStrik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i="0" sz="2400" u="none" cap="none" strike="noStrik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i="0" sz="2400" u="none" cap="none" strike="noStrik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i="0" sz="2400" u="none" cap="none" strike="noStrik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i="0" sz="2400" u="none" cap="none" strike="noStrik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8"/>
          <p:cNvSpPr txBox="1"/>
          <p:nvPr>
            <p:ph idx="1" type="body"/>
          </p:nvPr>
        </p:nvSpPr>
        <p:spPr>
          <a:xfrm>
            <a:off x="457200" y="1352550"/>
            <a:ext cx="5185200" cy="22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▸"/>
              <a:defRPr b="0" i="0" sz="20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▹"/>
              <a:defRPr b="0" i="0" sz="20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▹"/>
              <a:defRPr b="0" i="0" sz="20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●"/>
              <a:defRPr b="0" i="0" sz="20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○"/>
              <a:defRPr b="0" i="0" sz="20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■"/>
              <a:defRPr b="0" i="0" sz="20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●"/>
              <a:defRPr b="0" i="0" sz="20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○"/>
              <a:defRPr b="0" i="0" sz="20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■"/>
              <a:defRPr b="0" i="0" sz="20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rgbClr val="8BC34A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"/>
          <p:cNvSpPr txBox="1"/>
          <p:nvPr>
            <p:ph type="title"/>
          </p:nvPr>
        </p:nvSpPr>
        <p:spPr>
          <a:xfrm>
            <a:off x="457200" y="1884100"/>
            <a:ext cx="51852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i="0" sz="1200" u="none" cap="none" strike="noStrike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i="0" sz="1200" u="none" cap="none" strike="noStrike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i="0" sz="1200" u="none" cap="none" strike="noStrike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i="0" sz="1200" u="none" cap="none" strike="noStrike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i="0" sz="1200" u="none" cap="none" strike="noStrike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i="0" sz="1200" u="none" cap="none" strike="noStrike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i="0" sz="1200" u="none" cap="none" strike="noStrike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i="0" sz="1200" u="none" cap="none" strike="noStrike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i="0" sz="1200" u="none" cap="none" strike="noStrike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3" name="Google Shape;63;p20"/>
          <p:cNvSpPr txBox="1"/>
          <p:nvPr>
            <p:ph idx="1" type="body"/>
          </p:nvPr>
        </p:nvSpPr>
        <p:spPr>
          <a:xfrm>
            <a:off x="457200" y="2495550"/>
            <a:ext cx="5185200" cy="22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▸"/>
              <a:defRPr b="0" i="0" sz="16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▹"/>
              <a:defRPr b="0" i="0" sz="16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▹"/>
              <a:defRPr b="0" i="0" sz="16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●"/>
              <a:defRPr b="0" i="0" sz="16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○"/>
              <a:defRPr b="0" i="0" sz="16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■"/>
              <a:defRPr b="0" i="0" sz="16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●"/>
              <a:defRPr b="0" i="0" sz="16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○"/>
              <a:defRPr b="0" i="0" sz="16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■"/>
              <a:defRPr b="0" i="0" sz="16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64" name="Google Shape;64;p20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rgbClr val="8BC34A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type="title"/>
          </p:nvPr>
        </p:nvSpPr>
        <p:spPr>
          <a:xfrm>
            <a:off x="457200" y="1884100"/>
            <a:ext cx="51852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i="0" sz="1200" u="none" cap="none" strike="noStrike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i="0" sz="1200" u="none" cap="none" strike="noStrike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i="0" sz="1200" u="none" cap="none" strike="noStrike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i="0" sz="1200" u="none" cap="none" strike="noStrike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i="0" sz="1200" u="none" cap="none" strike="noStrike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i="0" sz="1200" u="none" cap="none" strike="noStrike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i="0" sz="1200" u="none" cap="none" strike="noStrike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i="0" sz="1200" u="none" cap="none" strike="noStrike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i="0" sz="1200" u="none" cap="none" strike="noStrike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30" name="Google Shape;130;p22"/>
          <p:cNvSpPr txBox="1"/>
          <p:nvPr>
            <p:ph idx="1" type="body"/>
          </p:nvPr>
        </p:nvSpPr>
        <p:spPr>
          <a:xfrm>
            <a:off x="457200" y="2495550"/>
            <a:ext cx="5185200" cy="22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▸"/>
              <a:defRPr b="0" i="0" sz="16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▹"/>
              <a:defRPr b="0" i="0" sz="16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▹"/>
              <a:defRPr b="0" i="0" sz="16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●"/>
              <a:defRPr b="0" i="0" sz="16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○"/>
              <a:defRPr b="0" i="0" sz="16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■"/>
              <a:defRPr b="0" i="0" sz="16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●"/>
              <a:defRPr b="0" i="0" sz="16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○"/>
              <a:defRPr b="0" i="0" sz="16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■"/>
              <a:defRPr b="0" i="0" sz="16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131" name="Google Shape;131;p22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7" name="Google Shape;197;p5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8" name="Google Shape;198;p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8BC34A"/>
        </a:solidFill>
      </p:bgPr>
    </p:bg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"/>
          <p:cNvSpPr txBox="1"/>
          <p:nvPr>
            <p:ph type="ctrTitle"/>
          </p:nvPr>
        </p:nvSpPr>
        <p:spPr>
          <a:xfrm>
            <a:off x="648300" y="1735750"/>
            <a:ext cx="3859500" cy="298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" sz="2800">
                <a:solidFill>
                  <a:srgbClr val="434343"/>
                </a:solidFill>
              </a:rPr>
              <a:t>REVISÃO DE  </a:t>
            </a:r>
            <a:r>
              <a:rPr lang="es" sz="2800">
                <a:solidFill>
                  <a:srgbClr val="8BC34A"/>
                </a:solidFill>
              </a:rPr>
              <a:t>FUNÇÕES</a:t>
            </a:r>
            <a:endParaRPr sz="2800">
              <a:solidFill>
                <a:srgbClr val="8BC34A"/>
              </a:solidFill>
            </a:endParaRPr>
          </a:p>
        </p:txBody>
      </p:sp>
      <p:pic>
        <p:nvPicPr>
          <p:cNvPr id="245" name="Google Shape;24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48978" y="745175"/>
            <a:ext cx="1605700" cy="37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8BC34A"/>
        </a:solidFill>
      </p:bgPr>
    </p:bg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9" name="Google Shape;329;p10"/>
          <p:cNvGrpSpPr/>
          <p:nvPr/>
        </p:nvGrpSpPr>
        <p:grpSpPr>
          <a:xfrm>
            <a:off x="0" y="2651185"/>
            <a:ext cx="6846900" cy="1667928"/>
            <a:chOff x="0" y="2265898"/>
            <a:chExt cx="6846900" cy="954902"/>
          </a:xfrm>
        </p:grpSpPr>
        <p:sp>
          <p:nvSpPr>
            <p:cNvPr id="330" name="Google Shape;330;p10"/>
            <p:cNvSpPr/>
            <p:nvPr/>
          </p:nvSpPr>
          <p:spPr>
            <a:xfrm>
              <a:off x="484200" y="2265900"/>
              <a:ext cx="6362700" cy="954900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10"/>
            <p:cNvSpPr/>
            <p:nvPr/>
          </p:nvSpPr>
          <p:spPr>
            <a:xfrm>
              <a:off x="0" y="2265898"/>
              <a:ext cx="484200" cy="954900"/>
            </a:xfrm>
            <a:prstGeom prst="rect">
              <a:avLst/>
            </a:prstGeom>
            <a:solidFill>
              <a:srgbClr val="8BC3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s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 b="0" i="0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332" name="Google Shape;332;p10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333" name="Google Shape;333;p10"/>
          <p:cNvSpPr txBox="1"/>
          <p:nvPr/>
        </p:nvSpPr>
        <p:spPr>
          <a:xfrm>
            <a:off x="688600" y="1351500"/>
            <a:ext cx="6158400" cy="32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São aquelas que são declaradas usando a</a:t>
            </a:r>
            <a:r>
              <a:rPr b="0" i="0" lang="es" sz="1600" u="none" cap="none" strike="noStrike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 </a:t>
            </a:r>
            <a:r>
              <a:rPr b="1" i="0" lang="es" sz="1600" u="none" cap="none" strike="noStrike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estrutura básica</a:t>
            </a:r>
            <a:r>
              <a:rPr b="0" i="0" lang="es" sz="1600" u="none" cap="none" strike="noStrike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. </a:t>
            </a:r>
            <a:r>
              <a:rPr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Recebem um </a:t>
            </a:r>
            <a:r>
              <a:rPr b="1"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nome formal</a:t>
            </a:r>
            <a:r>
              <a:rPr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 pelo qual nós o invocaremos.</a:t>
            </a:r>
            <a:endParaRPr b="0" i="0" sz="1600" u="none" cap="none" strike="noStrike">
              <a:solidFill>
                <a:srgbClr val="3F3F3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3F3F3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3F3F3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9C27B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600" u="none" cap="none" strike="noStrike">
                <a:solidFill>
                  <a:srgbClr val="9C27B0"/>
                </a:solidFill>
                <a:latin typeface="Consolas"/>
                <a:ea typeface="Consolas"/>
                <a:cs typeface="Consolas"/>
                <a:sym typeface="Consolas"/>
              </a:rPr>
              <a:t>function </a:t>
            </a:r>
            <a:r>
              <a:rPr lang="es" sz="1600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fazerSorvete</a:t>
            </a:r>
            <a:r>
              <a:rPr b="0" i="0" lang="es" sz="1600" u="none" cap="none" strike="noStrike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6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quantidade</a:t>
            </a:r>
            <a:r>
              <a:rPr b="0" i="0" lang="es" sz="1600" u="none" cap="none" strike="noStrike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b="0" i="0" sz="1600" u="none" cap="none" strike="noStrike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600" u="none" cap="none" strike="noStrike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0" lang="es" sz="1600" u="none" cap="none" strike="noStrike">
                <a:solidFill>
                  <a:srgbClr val="9C27B0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b="0" i="0" lang="es" sz="1600" u="none" cap="none" strike="noStrike">
                <a:solidFill>
                  <a:srgbClr val="8BC34A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b="0" i="0" lang="es" sz="1600" u="none" cap="none" strike="noStrike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🍦</a:t>
            </a:r>
            <a:r>
              <a:rPr b="0" i="0" lang="es" sz="1600" u="none" cap="none" strike="noStrike">
                <a:solidFill>
                  <a:srgbClr val="8BC34A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b="0" i="0" lang="es" sz="1600" u="none" cap="none" strike="noStrike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s" sz="1600" u="none" cap="none" strike="noStrike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repeat</a:t>
            </a:r>
            <a:r>
              <a:rPr b="0" i="0" lang="es" sz="1600" u="none" cap="none" strike="noStrike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6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quantidade</a:t>
            </a:r>
            <a:r>
              <a:rPr b="0" i="0" lang="es" sz="1600" u="none" cap="none" strike="noStrike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2200" u="none" cap="none" strike="noStrike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600" u="none" cap="none" strike="noStrike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600" u="none" cap="none" strike="noStrike">
              <a:solidFill>
                <a:srgbClr val="3F3F3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3F3F3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9C27B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3F3F3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673AB7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4" name="Google Shape;334;p10"/>
          <p:cNvSpPr txBox="1"/>
          <p:nvPr/>
        </p:nvSpPr>
        <p:spPr>
          <a:xfrm>
            <a:off x="688600" y="702825"/>
            <a:ext cx="61584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" sz="2400" u="none" cap="none" strike="noStrik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FUNÇ</a:t>
            </a:r>
            <a:r>
              <a:rPr b="1" lang="es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Õ</a:t>
            </a:r>
            <a:r>
              <a:rPr b="1" i="0" lang="es" sz="2400" u="none" cap="none" strike="noStrik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ES </a:t>
            </a:r>
            <a:r>
              <a:rPr b="1" i="0" lang="es" sz="2400" u="none" cap="none" strike="noStrike">
                <a:solidFill>
                  <a:srgbClr val="8BC34A"/>
                </a:solidFill>
                <a:latin typeface="Montserrat"/>
                <a:ea typeface="Montserrat"/>
                <a:cs typeface="Montserrat"/>
                <a:sym typeface="Montserrat"/>
              </a:rPr>
              <a:t>DECLARADAS</a:t>
            </a:r>
            <a:endParaRPr b="1" i="0" sz="2400" u="none" cap="none" strike="noStrike">
              <a:solidFill>
                <a:srgbClr val="8BC34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5" name="Google Shape;335;p10"/>
          <p:cNvSpPr/>
          <p:nvPr/>
        </p:nvSpPr>
        <p:spPr>
          <a:xfrm>
            <a:off x="5815725" y="2651175"/>
            <a:ext cx="3328200" cy="1668000"/>
          </a:xfrm>
          <a:prstGeom prst="round2DiagRect">
            <a:avLst>
              <a:gd fmla="val 0" name="adj1"/>
              <a:gd fmla="val 0" name="adj2"/>
            </a:avLst>
          </a:prstGeom>
          <a:solidFill>
            <a:srgbClr val="2196F3"/>
          </a:solidFill>
          <a:ln>
            <a:noFill/>
          </a:ln>
        </p:spPr>
        <p:txBody>
          <a:bodyPr anchorCtr="0" anchor="ctr" bIns="91425" lIns="91425" spcFirstLastPara="1" rIns="90000" wrap="square" tIns="91425">
            <a:noAutofit/>
          </a:bodyPr>
          <a:lstStyle/>
          <a:p>
            <a:pPr indent="0" lvl="0" marL="685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1" lang="es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Eles carregam </a:t>
            </a:r>
            <a:r>
              <a:rPr b="1" i="1" lang="es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antes</a:t>
            </a:r>
            <a:r>
              <a:rPr i="1" lang="es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 de qualquer código ser executado.</a:t>
            </a:r>
            <a:endParaRPr b="0" i="1" sz="1400" u="none" cap="none" strike="noStrike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grpSp>
        <p:nvGrpSpPr>
          <p:cNvPr id="336" name="Google Shape;336;p10"/>
          <p:cNvGrpSpPr/>
          <p:nvPr/>
        </p:nvGrpSpPr>
        <p:grpSpPr>
          <a:xfrm>
            <a:off x="6054578" y="3207799"/>
            <a:ext cx="351585" cy="574521"/>
            <a:chOff x="5790944" y="3655187"/>
            <a:chExt cx="351585" cy="574521"/>
          </a:xfrm>
        </p:grpSpPr>
        <p:sp>
          <p:nvSpPr>
            <p:cNvPr id="337" name="Google Shape;337;p10"/>
            <p:cNvSpPr/>
            <p:nvPr/>
          </p:nvSpPr>
          <p:spPr>
            <a:xfrm>
              <a:off x="5896747" y="4155808"/>
              <a:ext cx="139977" cy="31802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10"/>
            <p:cNvSpPr/>
            <p:nvPr/>
          </p:nvSpPr>
          <p:spPr>
            <a:xfrm>
              <a:off x="5896747" y="4123195"/>
              <a:ext cx="139977" cy="31802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10"/>
            <p:cNvSpPr/>
            <p:nvPr/>
          </p:nvSpPr>
          <p:spPr>
            <a:xfrm>
              <a:off x="5896747" y="4187575"/>
              <a:ext cx="139977" cy="42133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10"/>
            <p:cNvSpPr/>
            <p:nvPr/>
          </p:nvSpPr>
          <p:spPr>
            <a:xfrm>
              <a:off x="5881730" y="3853546"/>
              <a:ext cx="48369" cy="235344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10"/>
            <p:cNvSpPr/>
            <p:nvPr/>
          </p:nvSpPr>
          <p:spPr>
            <a:xfrm>
              <a:off x="5790944" y="3655187"/>
              <a:ext cx="351585" cy="433703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10"/>
            <p:cNvSpPr/>
            <p:nvPr/>
          </p:nvSpPr>
          <p:spPr>
            <a:xfrm>
              <a:off x="6003372" y="3853546"/>
              <a:ext cx="48369" cy="235344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10"/>
            <p:cNvSpPr/>
            <p:nvPr/>
          </p:nvSpPr>
          <p:spPr>
            <a:xfrm>
              <a:off x="5905060" y="3844978"/>
              <a:ext cx="123352" cy="27501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10"/>
            <p:cNvSpPr/>
            <p:nvPr/>
          </p:nvSpPr>
          <p:spPr>
            <a:xfrm>
              <a:off x="5896747" y="4092274"/>
              <a:ext cx="139977" cy="3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8BC34A"/>
        </a:solidFill>
      </p:bgPr>
    </p:bg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9" name="Google Shape;349;p11"/>
          <p:cNvGrpSpPr/>
          <p:nvPr/>
        </p:nvGrpSpPr>
        <p:grpSpPr>
          <a:xfrm>
            <a:off x="0" y="2651185"/>
            <a:ext cx="6846900" cy="1667928"/>
            <a:chOff x="0" y="2265898"/>
            <a:chExt cx="6846900" cy="954902"/>
          </a:xfrm>
        </p:grpSpPr>
        <p:sp>
          <p:nvSpPr>
            <p:cNvPr id="350" name="Google Shape;350;p11"/>
            <p:cNvSpPr/>
            <p:nvPr/>
          </p:nvSpPr>
          <p:spPr>
            <a:xfrm>
              <a:off x="484200" y="2265900"/>
              <a:ext cx="6362700" cy="954900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11"/>
            <p:cNvSpPr/>
            <p:nvPr/>
          </p:nvSpPr>
          <p:spPr>
            <a:xfrm>
              <a:off x="0" y="2265898"/>
              <a:ext cx="484200" cy="954900"/>
            </a:xfrm>
            <a:prstGeom prst="rect">
              <a:avLst/>
            </a:prstGeom>
            <a:solidFill>
              <a:srgbClr val="8BC3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s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 b="0" i="0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352" name="Google Shape;352;p11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353" name="Google Shape;353;p11"/>
          <p:cNvSpPr txBox="1"/>
          <p:nvPr/>
        </p:nvSpPr>
        <p:spPr>
          <a:xfrm>
            <a:off x="688600" y="1351500"/>
            <a:ext cx="6158400" cy="32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São aqueles que </a:t>
            </a:r>
            <a:r>
              <a:rPr b="1"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são atribuídos como um valor</a:t>
            </a:r>
            <a:r>
              <a:rPr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 a uma variável. O nome da função será o </a:t>
            </a:r>
            <a:r>
              <a:rPr b="1"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nome</a:t>
            </a:r>
            <a:r>
              <a:rPr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 da </a:t>
            </a:r>
            <a:r>
              <a:rPr b="1"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variável </a:t>
            </a:r>
            <a:r>
              <a:rPr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que declaramos.</a:t>
            </a:r>
            <a:endParaRPr b="0" i="0" sz="1600" u="none" cap="none" strike="noStrike">
              <a:solidFill>
                <a:srgbClr val="3F3F3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3F3F3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" sz="1600" u="none" cap="none" strike="noStrike">
                <a:solidFill>
                  <a:srgbClr val="9C27B0"/>
                </a:solidFill>
                <a:latin typeface="Consolas"/>
                <a:ea typeface="Consolas"/>
                <a:cs typeface="Consolas"/>
                <a:sym typeface="Consolas"/>
              </a:rPr>
              <a:t>let </a:t>
            </a:r>
            <a:r>
              <a:rPr lang="es" sz="1600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fazer</a:t>
            </a:r>
            <a:r>
              <a:rPr b="0" i="0" lang="es" sz="1600" u="none" cap="none" strike="noStrike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Sushi </a:t>
            </a:r>
            <a:r>
              <a:rPr b="0" i="0" lang="es" sz="1600" u="none" cap="none" strike="noStrike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b="0" i="0" lang="es" sz="1600" u="none" cap="none" strike="noStrike">
                <a:solidFill>
                  <a:srgbClr val="9C27B0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b="0" i="0" lang="es" sz="1600" u="none" cap="none" strike="noStrike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6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quantidade</a:t>
            </a:r>
            <a:r>
              <a:rPr b="0" i="0" lang="es" sz="1600" u="none" cap="none" strike="noStrike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b="0" i="0" sz="1600" u="none" cap="none" strike="noStrike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" sz="1600" u="none" cap="none" strike="noStrike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0" lang="es" sz="1600" u="none" cap="none" strike="noStrike">
                <a:solidFill>
                  <a:srgbClr val="9C27B0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b="0" i="0" lang="es" sz="1600" u="none" cap="none" strike="noStrike">
                <a:solidFill>
                  <a:srgbClr val="8BC34A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b="0" i="0" lang="es" sz="1600" u="none" cap="none" strike="noStrike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🍣</a:t>
            </a:r>
            <a:r>
              <a:rPr b="0" i="0" lang="es" sz="1600" u="none" cap="none" strike="noStrike">
                <a:solidFill>
                  <a:srgbClr val="8BC34A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b="0" i="0" lang="es" sz="1600" u="none" cap="none" strike="noStrike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s" sz="1600" u="none" cap="none" strike="noStrike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repeat</a:t>
            </a:r>
            <a:r>
              <a:rPr b="0" i="0" lang="es" sz="1600" u="none" cap="none" strike="noStrike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6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quantidade</a:t>
            </a:r>
            <a:r>
              <a:rPr b="0" i="0" lang="es" sz="1600" u="none" cap="none" strike="noStrike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2200" u="none" cap="none" strike="noStrike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" sz="1600" u="none" cap="none" strike="noStrike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600" u="none" cap="none" strike="noStrike">
              <a:solidFill>
                <a:srgbClr val="3F3F3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3F3F3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9C27B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3F3F3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673AB7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4" name="Google Shape;354;p11"/>
          <p:cNvSpPr txBox="1"/>
          <p:nvPr/>
        </p:nvSpPr>
        <p:spPr>
          <a:xfrm>
            <a:off x="688600" y="702825"/>
            <a:ext cx="61584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" sz="2400" u="none" cap="none" strike="noStrik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FUN</a:t>
            </a:r>
            <a:r>
              <a:rPr b="1" lang="es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ÇÕES </a:t>
            </a:r>
            <a:r>
              <a:rPr b="1" i="0" lang="es" sz="2400" u="none" cap="none" strike="noStrike">
                <a:solidFill>
                  <a:srgbClr val="8BC34A"/>
                </a:solidFill>
                <a:latin typeface="Montserrat"/>
                <a:ea typeface="Montserrat"/>
                <a:cs typeface="Montserrat"/>
                <a:sym typeface="Montserrat"/>
              </a:rPr>
              <a:t>EXPRESADAS</a:t>
            </a:r>
            <a:endParaRPr b="1" i="0" sz="2400" u="none" cap="none" strike="noStrike">
              <a:solidFill>
                <a:srgbClr val="8BC34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5" name="Google Shape;355;p11"/>
          <p:cNvSpPr/>
          <p:nvPr/>
        </p:nvSpPr>
        <p:spPr>
          <a:xfrm>
            <a:off x="5871775" y="2651300"/>
            <a:ext cx="3272100" cy="1668000"/>
          </a:xfrm>
          <a:prstGeom prst="rect">
            <a:avLst/>
          </a:prstGeom>
          <a:solidFill>
            <a:srgbClr val="2196F3"/>
          </a:solidFill>
          <a:ln>
            <a:noFill/>
          </a:ln>
        </p:spPr>
        <p:txBody>
          <a:bodyPr anchorCtr="0" anchor="ctr" bIns="91425" lIns="91425" spcFirstLastPara="1" rIns="90000" wrap="square" tIns="91425">
            <a:noAutofit/>
          </a:bodyPr>
          <a:lstStyle/>
          <a:p>
            <a:pPr indent="0" lvl="0" marL="685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1" lang="es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São carregadas quando o intérprete c</a:t>
            </a:r>
            <a:r>
              <a:rPr b="1" i="1" lang="es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hega à linha de código </a:t>
            </a:r>
            <a:r>
              <a:rPr i="1" lang="es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onde o se encontra a </a:t>
            </a:r>
            <a:endParaRPr b="1" i="1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685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s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função</a:t>
            </a:r>
            <a:r>
              <a:rPr b="1" i="1" lang="es" sz="1400" u="none" cap="none" strike="noStrike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.</a:t>
            </a:r>
            <a:endParaRPr b="1" i="1" sz="1400" u="none" cap="none" strike="noStrike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grpSp>
        <p:nvGrpSpPr>
          <p:cNvPr id="356" name="Google Shape;356;p11"/>
          <p:cNvGrpSpPr/>
          <p:nvPr/>
        </p:nvGrpSpPr>
        <p:grpSpPr>
          <a:xfrm>
            <a:off x="6115680" y="3194717"/>
            <a:ext cx="351585" cy="574521"/>
            <a:chOff x="5790944" y="3655187"/>
            <a:chExt cx="351585" cy="574521"/>
          </a:xfrm>
        </p:grpSpPr>
        <p:sp>
          <p:nvSpPr>
            <p:cNvPr id="357" name="Google Shape;357;p11"/>
            <p:cNvSpPr/>
            <p:nvPr/>
          </p:nvSpPr>
          <p:spPr>
            <a:xfrm>
              <a:off x="5896747" y="4155808"/>
              <a:ext cx="139977" cy="31802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11"/>
            <p:cNvSpPr/>
            <p:nvPr/>
          </p:nvSpPr>
          <p:spPr>
            <a:xfrm>
              <a:off x="5896747" y="4123195"/>
              <a:ext cx="139977" cy="31802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11"/>
            <p:cNvSpPr/>
            <p:nvPr/>
          </p:nvSpPr>
          <p:spPr>
            <a:xfrm>
              <a:off x="5896747" y="4187575"/>
              <a:ext cx="139977" cy="42133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11"/>
            <p:cNvSpPr/>
            <p:nvPr/>
          </p:nvSpPr>
          <p:spPr>
            <a:xfrm>
              <a:off x="5881730" y="3853546"/>
              <a:ext cx="48369" cy="235344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11"/>
            <p:cNvSpPr/>
            <p:nvPr/>
          </p:nvSpPr>
          <p:spPr>
            <a:xfrm>
              <a:off x="5790944" y="3655187"/>
              <a:ext cx="351585" cy="433703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11"/>
            <p:cNvSpPr/>
            <p:nvPr/>
          </p:nvSpPr>
          <p:spPr>
            <a:xfrm>
              <a:off x="6003372" y="3853546"/>
              <a:ext cx="48369" cy="235344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11"/>
            <p:cNvSpPr/>
            <p:nvPr/>
          </p:nvSpPr>
          <p:spPr>
            <a:xfrm>
              <a:off x="5905060" y="3844978"/>
              <a:ext cx="123352" cy="27501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11"/>
            <p:cNvSpPr/>
            <p:nvPr/>
          </p:nvSpPr>
          <p:spPr>
            <a:xfrm>
              <a:off x="5896747" y="4092274"/>
              <a:ext cx="139977" cy="3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8BC34A"/>
        </a:solidFill>
      </p:bgPr>
    </p:bg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12"/>
          <p:cNvSpPr txBox="1"/>
          <p:nvPr>
            <p:ph type="ctrTitle"/>
          </p:nvPr>
        </p:nvSpPr>
        <p:spPr>
          <a:xfrm>
            <a:off x="648300" y="1583350"/>
            <a:ext cx="3522300" cy="298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" sz="7200">
                <a:solidFill>
                  <a:srgbClr val="8BC34A"/>
                </a:solidFill>
              </a:rPr>
              <a:t>2.</a:t>
            </a:r>
            <a:endParaRPr sz="7200">
              <a:solidFill>
                <a:srgbClr val="8BC34A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">
                <a:solidFill>
                  <a:srgbClr val="434343"/>
                </a:solidFill>
              </a:rPr>
              <a:t>INVOCAÇÃO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8BC34A"/>
        </a:solidFill>
      </p:bgPr>
    </p:bg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3"/>
          <p:cNvSpPr/>
          <p:nvPr/>
        </p:nvSpPr>
        <p:spPr>
          <a:xfrm>
            <a:off x="0" y="3853051"/>
            <a:ext cx="6846900" cy="796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13"/>
          <p:cNvSpPr/>
          <p:nvPr/>
        </p:nvSpPr>
        <p:spPr>
          <a:xfrm>
            <a:off x="0" y="2163025"/>
            <a:ext cx="6846900" cy="5244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1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377" name="Google Shape;377;p13"/>
          <p:cNvSpPr txBox="1"/>
          <p:nvPr/>
        </p:nvSpPr>
        <p:spPr>
          <a:xfrm>
            <a:off x="688600" y="1351500"/>
            <a:ext cx="6221700" cy="32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A forma de </a:t>
            </a:r>
            <a:r>
              <a:rPr b="1"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invocar</a:t>
            </a:r>
            <a:r>
              <a:rPr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 (executar) uma função é escrevendo o seu nome seguido de abrir e fechar parênteses. </a:t>
            </a:r>
            <a:endParaRPr b="0" i="0" sz="1600" u="none" cap="none" strike="noStrike">
              <a:solidFill>
                <a:srgbClr val="3F3F3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3F3F3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" sz="1600" u="none" cap="none" strike="noStrike">
                <a:solidFill>
                  <a:srgbClr val="9C27B0"/>
                </a:solidFill>
                <a:latin typeface="Consolas"/>
                <a:ea typeface="Consolas"/>
                <a:cs typeface="Consolas"/>
                <a:sym typeface="Consolas"/>
              </a:rPr>
              <a:t>nomeFun</a:t>
            </a:r>
            <a:r>
              <a:rPr lang="es" sz="1600">
                <a:solidFill>
                  <a:srgbClr val="9C27B0"/>
                </a:solidFill>
                <a:latin typeface="Consolas"/>
                <a:ea typeface="Consolas"/>
                <a:cs typeface="Consolas"/>
                <a:sym typeface="Consolas"/>
              </a:rPr>
              <a:t>ção</a:t>
            </a:r>
            <a:r>
              <a:rPr b="0" i="0" lang="es" sz="1600" u="none" cap="none" strike="noStrike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 b="0" i="0" sz="1600" u="none" cap="none" strike="noStrike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3F3F3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Caso você queira ver ou salvar os dados que</a:t>
            </a:r>
            <a:r>
              <a:rPr b="1"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 retornam</a:t>
            </a:r>
            <a:r>
              <a:rPr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, será necessário armazená-los em uma variável, ou fazer um console.log da execução.</a:t>
            </a:r>
            <a:endParaRPr b="0" i="0" sz="1600" u="none" cap="none" strike="noStrike">
              <a:solidFill>
                <a:srgbClr val="3F3F3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9C27B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600" u="none" cap="none" strike="noStrike">
                <a:solidFill>
                  <a:srgbClr val="9C27B0"/>
                </a:solidFill>
                <a:latin typeface="Consolas"/>
                <a:ea typeface="Consolas"/>
                <a:cs typeface="Consolas"/>
                <a:sym typeface="Consolas"/>
              </a:rPr>
              <a:t>let </a:t>
            </a:r>
            <a:r>
              <a:rPr b="0" i="0" lang="es" sz="1600" u="none" cap="none" strike="noStrike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resultado </a:t>
            </a:r>
            <a:r>
              <a:rPr b="0" i="0" lang="es" sz="1600" u="none" cap="none" strike="noStrike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b="0" i="0" lang="es" sz="1600" u="none" cap="none" strike="noStrike">
                <a:solidFill>
                  <a:srgbClr val="9C27B0"/>
                </a:solidFill>
                <a:latin typeface="Consolas"/>
                <a:ea typeface="Consolas"/>
                <a:cs typeface="Consolas"/>
                <a:sym typeface="Consolas"/>
              </a:rPr>
              <a:t>nomeFun</a:t>
            </a:r>
            <a:r>
              <a:rPr lang="es" sz="1600">
                <a:solidFill>
                  <a:srgbClr val="9C27B0"/>
                </a:solidFill>
                <a:latin typeface="Consolas"/>
                <a:ea typeface="Consolas"/>
                <a:cs typeface="Consolas"/>
                <a:sym typeface="Consolas"/>
              </a:rPr>
              <a:t>ção</a:t>
            </a:r>
            <a:r>
              <a:rPr b="0" i="0" lang="es" sz="1600" u="none" cap="none" strike="noStrike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 b="0" i="0" sz="1600" u="none" cap="none" strike="noStrike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600" u="none" cap="none" strike="noStrike">
                <a:solidFill>
                  <a:srgbClr val="F44336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i="0" lang="es" sz="1600" u="none" cap="none" strike="noStrike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s" sz="1600" u="none" cap="none" strike="noStrike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b="0" i="0" lang="es" sz="1600" u="none" cap="none" strike="noStrike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s" sz="1600" u="none" cap="none" strike="noStrike">
                <a:solidFill>
                  <a:srgbClr val="9C27B0"/>
                </a:solidFill>
                <a:latin typeface="Consolas"/>
                <a:ea typeface="Consolas"/>
                <a:cs typeface="Consolas"/>
                <a:sym typeface="Consolas"/>
              </a:rPr>
              <a:t>nom</a:t>
            </a:r>
            <a:r>
              <a:rPr lang="es" sz="1600">
                <a:solidFill>
                  <a:srgbClr val="9C27B0"/>
                </a:solidFill>
                <a:latin typeface="Consolas"/>
                <a:ea typeface="Consolas"/>
                <a:cs typeface="Consolas"/>
                <a:sym typeface="Consolas"/>
              </a:rPr>
              <a:t>eFunção</a:t>
            </a:r>
            <a:r>
              <a:rPr b="0" i="0" lang="es" sz="1600" u="none" cap="none" strike="noStrike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());</a:t>
            </a:r>
            <a:endParaRPr b="0" i="0" sz="1600" u="none" cap="none" strike="noStrike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3F3F3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673AB7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8" name="Google Shape;378;p13"/>
          <p:cNvSpPr txBox="1"/>
          <p:nvPr/>
        </p:nvSpPr>
        <p:spPr>
          <a:xfrm>
            <a:off x="688600" y="702825"/>
            <a:ext cx="61584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" sz="2400" u="none" cap="none" strike="noStrike">
                <a:solidFill>
                  <a:srgbClr val="8BC34A"/>
                </a:solidFill>
                <a:latin typeface="Montserrat"/>
                <a:ea typeface="Montserrat"/>
                <a:cs typeface="Montserrat"/>
                <a:sym typeface="Montserrat"/>
              </a:rPr>
              <a:t>INVOCANDO </a:t>
            </a:r>
            <a:r>
              <a:rPr b="1" i="0" lang="es" sz="2400" u="none" cap="none" strike="noStrik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</a:t>
            </a:r>
            <a:r>
              <a:rPr b="1" lang="es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</a:t>
            </a:r>
            <a:r>
              <a:rPr b="1" i="0" lang="es" sz="2400" u="none" cap="none" strike="noStrik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FUN</a:t>
            </a:r>
            <a:r>
              <a:rPr b="1" lang="es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ÇÃO</a:t>
            </a:r>
            <a:endParaRPr b="1" i="0" sz="2400" u="none" cap="none" strike="noStrike">
              <a:solidFill>
                <a:srgbClr val="8BC34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8BC34A"/>
        </a:solidFill>
      </p:bgPr>
    </p:bg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3" name="Google Shape;383;p14"/>
          <p:cNvGrpSpPr/>
          <p:nvPr/>
        </p:nvGrpSpPr>
        <p:grpSpPr>
          <a:xfrm>
            <a:off x="0" y="2990142"/>
            <a:ext cx="6846900" cy="1854409"/>
            <a:chOff x="0" y="1351500"/>
            <a:chExt cx="6846900" cy="642353"/>
          </a:xfrm>
        </p:grpSpPr>
        <p:sp>
          <p:nvSpPr>
            <p:cNvPr id="384" name="Google Shape;384;p14"/>
            <p:cNvSpPr/>
            <p:nvPr/>
          </p:nvSpPr>
          <p:spPr>
            <a:xfrm>
              <a:off x="484200" y="1351500"/>
              <a:ext cx="6362700" cy="640800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14"/>
            <p:cNvSpPr/>
            <p:nvPr/>
          </p:nvSpPr>
          <p:spPr>
            <a:xfrm>
              <a:off x="0" y="1353053"/>
              <a:ext cx="484200" cy="640800"/>
            </a:xfrm>
            <a:prstGeom prst="rect">
              <a:avLst/>
            </a:prstGeom>
            <a:solidFill>
              <a:srgbClr val="8BC3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s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 b="0" i="0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386" name="Google Shape;386;p14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387" name="Google Shape;387;p14"/>
          <p:cNvSpPr txBox="1"/>
          <p:nvPr/>
        </p:nvSpPr>
        <p:spPr>
          <a:xfrm>
            <a:off x="688600" y="1351500"/>
            <a:ext cx="6158400" cy="32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Se a função espera argumentos, podemos passá-los dentro dos parênteses.</a:t>
            </a:r>
            <a:endParaRPr sz="1600">
              <a:solidFill>
                <a:srgbClr val="3F3F3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É importante respeitar a ordem se houver mais de um parâmetro, pois o Javascript irá atribuí-los na ordem em que chegam.</a:t>
            </a:r>
            <a:endParaRPr sz="1600">
              <a:solidFill>
                <a:srgbClr val="3F3F3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3F3F3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" sz="1600" u="none" cap="none" strike="noStrike">
                <a:solidFill>
                  <a:srgbClr val="9C27B0"/>
                </a:solidFill>
                <a:latin typeface="Consolas"/>
                <a:ea typeface="Consolas"/>
                <a:cs typeface="Consolas"/>
                <a:sym typeface="Consolas"/>
              </a:rPr>
              <a:t>function </a:t>
            </a:r>
            <a:r>
              <a:rPr b="0" i="0" lang="es" sz="1600" u="none" cap="none" strike="noStrike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s" sz="1600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audacao</a:t>
            </a:r>
            <a:r>
              <a:rPr b="0" i="0" lang="es" sz="1600" u="none" cap="none" strike="noStrike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(nome, sobrenome) {</a:t>
            </a:r>
            <a:endParaRPr b="0" i="0" sz="1600" u="none" cap="none" strike="noStrike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" sz="1600" u="none" cap="none" strike="noStrike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0" lang="es" sz="1600" u="none" cap="none" strike="noStrike">
                <a:solidFill>
                  <a:srgbClr val="9C27B0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b="0" i="0" lang="es" sz="1600" u="none" cap="none" strike="noStrike">
                <a:solidFill>
                  <a:srgbClr val="8BC34A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s" sz="1600">
                <a:solidFill>
                  <a:srgbClr val="8BC34A"/>
                </a:solidFill>
                <a:latin typeface="Consolas"/>
                <a:ea typeface="Consolas"/>
                <a:cs typeface="Consolas"/>
                <a:sym typeface="Consolas"/>
              </a:rPr>
              <a:t>Olá</a:t>
            </a:r>
            <a:r>
              <a:rPr b="0" i="0" lang="es" sz="1600" u="none" cap="none" strike="noStrike">
                <a:solidFill>
                  <a:srgbClr val="8BC34A"/>
                </a:solidFill>
                <a:latin typeface="Consolas"/>
                <a:ea typeface="Consolas"/>
                <a:cs typeface="Consolas"/>
                <a:sym typeface="Consolas"/>
              </a:rPr>
              <a:t> '</a:t>
            </a:r>
            <a:r>
              <a:rPr b="0" i="0" lang="es" sz="1600" u="none" cap="none" strike="noStrike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" sz="1600" u="none" cap="none" strike="noStrike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b="0" i="0" lang="es" sz="1600" u="none" cap="none" strike="noStrike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 nome </a:t>
            </a:r>
            <a:r>
              <a:rPr b="0" i="0" lang="es" sz="1600" u="none" cap="none" strike="noStrike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+ </a:t>
            </a:r>
            <a:r>
              <a:rPr b="0" i="0" lang="es" sz="1600" u="none" cap="none" strike="noStrike">
                <a:solidFill>
                  <a:srgbClr val="8BC34A"/>
                </a:solidFill>
                <a:latin typeface="Consolas"/>
                <a:ea typeface="Consolas"/>
                <a:cs typeface="Consolas"/>
                <a:sym typeface="Consolas"/>
              </a:rPr>
              <a:t>' '</a:t>
            </a:r>
            <a:r>
              <a:rPr b="0" i="0" lang="es" sz="1600" u="none" cap="none" strike="noStrike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 +</a:t>
            </a:r>
            <a:r>
              <a:rPr b="0" i="0" lang="es" sz="1600" u="none" cap="none" strike="noStrike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6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sobrenome</a:t>
            </a:r>
            <a:r>
              <a:rPr b="0" i="0" lang="es" sz="1600" u="none" cap="none" strike="noStrike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600" u="none" cap="none" strike="noStrike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" sz="1600" u="none" cap="none" strike="noStrike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600" u="none" cap="none" strike="noStrike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" sz="1600" u="none" cap="none" strike="noStrike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sa</a:t>
            </a:r>
            <a:r>
              <a:rPr lang="es" sz="1600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udacao</a:t>
            </a:r>
            <a:r>
              <a:rPr b="0" i="0" lang="es" sz="1600" u="none" cap="none" strike="noStrike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s" sz="1600" u="none" cap="none" strike="noStrike">
                <a:solidFill>
                  <a:srgbClr val="8BC34A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s" sz="1600">
                <a:solidFill>
                  <a:srgbClr val="8BC34A"/>
                </a:solidFill>
                <a:latin typeface="Consolas"/>
                <a:ea typeface="Consolas"/>
                <a:cs typeface="Consolas"/>
                <a:sym typeface="Consolas"/>
              </a:rPr>
              <a:t>Rafael</a:t>
            </a:r>
            <a:r>
              <a:rPr b="0" i="0" lang="es" sz="1600" u="none" cap="none" strike="noStrike">
                <a:solidFill>
                  <a:srgbClr val="8BC34A"/>
                </a:solidFill>
                <a:latin typeface="Consolas"/>
                <a:ea typeface="Consolas"/>
                <a:cs typeface="Consolas"/>
                <a:sym typeface="Consolas"/>
              </a:rPr>
              <a:t>', '</a:t>
            </a:r>
            <a:r>
              <a:rPr lang="es" sz="1600">
                <a:solidFill>
                  <a:srgbClr val="8BC34A"/>
                </a:solidFill>
                <a:latin typeface="Consolas"/>
                <a:ea typeface="Consolas"/>
                <a:cs typeface="Consolas"/>
                <a:sym typeface="Consolas"/>
              </a:rPr>
              <a:t>Silva</a:t>
            </a:r>
            <a:r>
              <a:rPr b="0" i="0" lang="es" sz="1600" u="none" cap="none" strike="noStrike">
                <a:solidFill>
                  <a:srgbClr val="8BC34A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b="0" i="0" lang="es" sz="1600" u="none" cap="none" strike="noStrike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); </a:t>
            </a:r>
            <a:endParaRPr b="0" i="0" sz="1600" u="none" cap="none" strike="noStrike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" sz="1600" u="none" cap="none" strike="noStrike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// retorna '</a:t>
            </a:r>
            <a:r>
              <a:rPr lang="es" sz="16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Olá</a:t>
            </a:r>
            <a:r>
              <a:rPr b="0" i="0" lang="es" sz="1600" u="none" cap="none" strike="noStrike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 R</a:t>
            </a:r>
            <a:r>
              <a:rPr lang="es" sz="16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afael</a:t>
            </a:r>
            <a:r>
              <a:rPr b="0" i="0" lang="es" sz="1600" u="none" cap="none" strike="noStrike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 Sil</a:t>
            </a:r>
            <a:r>
              <a:rPr lang="es" sz="16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va</a:t>
            </a:r>
            <a:r>
              <a:rPr b="0" i="0" lang="es" sz="1600" u="none" cap="none" strike="noStrike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endParaRPr b="0" i="0" sz="1600" u="none" cap="none" strike="noStrike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9C27B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3F3F3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673AB7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8" name="Google Shape;388;p14"/>
          <p:cNvSpPr txBox="1"/>
          <p:nvPr/>
        </p:nvSpPr>
        <p:spPr>
          <a:xfrm>
            <a:off x="688600" y="702825"/>
            <a:ext cx="61584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s" sz="2400">
                <a:solidFill>
                  <a:srgbClr val="8BC34A"/>
                </a:solidFill>
                <a:latin typeface="Montserrat"/>
                <a:ea typeface="Montserrat"/>
                <a:cs typeface="Montserrat"/>
                <a:sym typeface="Montserrat"/>
              </a:rPr>
              <a:t>INVOCANDO </a:t>
            </a:r>
            <a:r>
              <a:rPr b="1" lang="es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UMA FUNÇÃO</a:t>
            </a:r>
            <a:endParaRPr b="1" i="0" sz="2400" u="none" cap="none" strike="noStrike">
              <a:solidFill>
                <a:srgbClr val="8BC34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8BC34A"/>
        </a:solidFill>
      </p:bgPr>
    </p:bg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3" name="Google Shape;393;p15"/>
          <p:cNvGrpSpPr/>
          <p:nvPr/>
        </p:nvGrpSpPr>
        <p:grpSpPr>
          <a:xfrm>
            <a:off x="0" y="2549020"/>
            <a:ext cx="6846900" cy="1503749"/>
            <a:chOff x="0" y="1351500"/>
            <a:chExt cx="6846900" cy="642353"/>
          </a:xfrm>
        </p:grpSpPr>
        <p:sp>
          <p:nvSpPr>
            <p:cNvPr id="394" name="Google Shape;394;p15"/>
            <p:cNvSpPr/>
            <p:nvPr/>
          </p:nvSpPr>
          <p:spPr>
            <a:xfrm>
              <a:off x="484200" y="1351500"/>
              <a:ext cx="6362700" cy="640800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15"/>
            <p:cNvSpPr/>
            <p:nvPr/>
          </p:nvSpPr>
          <p:spPr>
            <a:xfrm>
              <a:off x="0" y="1353053"/>
              <a:ext cx="484200" cy="640800"/>
            </a:xfrm>
            <a:prstGeom prst="rect">
              <a:avLst/>
            </a:prstGeom>
            <a:solidFill>
              <a:srgbClr val="8BC3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s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 b="0" i="0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396" name="Google Shape;396;p1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397" name="Google Shape;397;p15"/>
          <p:cNvSpPr txBox="1"/>
          <p:nvPr/>
        </p:nvSpPr>
        <p:spPr>
          <a:xfrm>
            <a:off x="688600" y="1351500"/>
            <a:ext cx="6158700" cy="32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Também é importante notar que quando temos parâmetros em nossa função, o Javascript espera que os utilizemos como argumentos quando o executamos.</a:t>
            </a:r>
            <a:endParaRPr b="0" i="0" sz="1600" u="none" cap="none" strike="noStrike">
              <a:solidFill>
                <a:srgbClr val="3F3F3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3F3F3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" sz="1600" u="none" cap="none" strike="noStrike">
                <a:solidFill>
                  <a:srgbClr val="9C27B0"/>
                </a:solidFill>
                <a:latin typeface="Consolas"/>
                <a:ea typeface="Consolas"/>
                <a:cs typeface="Consolas"/>
                <a:sym typeface="Consolas"/>
              </a:rPr>
              <a:t>function </a:t>
            </a:r>
            <a:r>
              <a:rPr b="0" i="0" lang="es" sz="1600" u="none" cap="none" strike="noStrike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sa</a:t>
            </a:r>
            <a:r>
              <a:rPr lang="es" sz="1600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udacao</a:t>
            </a:r>
            <a:r>
              <a:rPr b="0" i="0" lang="es" sz="1600" u="none" cap="none" strike="noStrike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(nome, </a:t>
            </a:r>
            <a:r>
              <a:rPr lang="es" sz="16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sobrenome</a:t>
            </a:r>
            <a:r>
              <a:rPr b="0" i="0" lang="es" sz="1600" u="none" cap="none" strike="noStrike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b="0" i="0" sz="1600" u="none" cap="none" strike="noStrike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" sz="1600" u="none" cap="none" strike="noStrike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0" lang="es" sz="1600" u="none" cap="none" strike="noStrike">
                <a:solidFill>
                  <a:srgbClr val="9C27B0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b="0" i="0" lang="es" sz="1600" u="none" cap="none" strike="noStrike">
                <a:solidFill>
                  <a:srgbClr val="8BC34A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s" sz="1600">
                <a:solidFill>
                  <a:srgbClr val="8BC34A"/>
                </a:solidFill>
                <a:latin typeface="Consolas"/>
                <a:ea typeface="Consolas"/>
                <a:cs typeface="Consolas"/>
                <a:sym typeface="Consolas"/>
              </a:rPr>
              <a:t>Olá</a:t>
            </a:r>
            <a:r>
              <a:rPr b="0" i="0" lang="es" sz="1600" u="none" cap="none" strike="noStrike">
                <a:solidFill>
                  <a:srgbClr val="8BC34A"/>
                </a:solidFill>
                <a:latin typeface="Consolas"/>
                <a:ea typeface="Consolas"/>
                <a:cs typeface="Consolas"/>
                <a:sym typeface="Consolas"/>
              </a:rPr>
              <a:t> '</a:t>
            </a:r>
            <a:r>
              <a:rPr b="0" i="0" lang="es" sz="1600" u="none" cap="none" strike="noStrike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" sz="1600" u="none" cap="none" strike="noStrike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b="0" i="0" lang="es" sz="1600" u="none" cap="none" strike="noStrike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 nome </a:t>
            </a:r>
            <a:r>
              <a:rPr b="0" i="0" lang="es" sz="1600" u="none" cap="none" strike="noStrike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+ </a:t>
            </a:r>
            <a:r>
              <a:rPr b="0" i="0" lang="es" sz="1600" u="none" cap="none" strike="noStrike">
                <a:solidFill>
                  <a:srgbClr val="8BC34A"/>
                </a:solidFill>
                <a:latin typeface="Consolas"/>
                <a:ea typeface="Consolas"/>
                <a:cs typeface="Consolas"/>
                <a:sym typeface="Consolas"/>
              </a:rPr>
              <a:t>' '</a:t>
            </a:r>
            <a:r>
              <a:rPr b="0" i="0" lang="es" sz="1600" u="none" cap="none" strike="noStrike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 +</a:t>
            </a:r>
            <a:r>
              <a:rPr b="0" i="0" lang="es" sz="1600" u="none" cap="none" strike="noStrike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 sobrenome;</a:t>
            </a:r>
            <a:endParaRPr b="0" i="0" sz="1600" u="none" cap="none" strike="noStrike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" sz="1600" u="none" cap="none" strike="noStrike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600" u="none" cap="none" strike="noStrike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" sz="1600" u="none" cap="none" strike="noStrike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sa</a:t>
            </a:r>
            <a:r>
              <a:rPr lang="es" sz="1600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udacao</a:t>
            </a:r>
            <a:r>
              <a:rPr b="0" i="0" lang="es" sz="1600" u="none" cap="none" strike="noStrike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(); </a:t>
            </a:r>
            <a:r>
              <a:rPr b="0" i="0" lang="es" sz="1600" u="none" cap="none" strike="noStrike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// retorna '</a:t>
            </a:r>
            <a:r>
              <a:rPr lang="es" sz="16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Olá</a:t>
            </a:r>
            <a:r>
              <a:rPr b="0" i="0" lang="es" sz="1600" u="none" cap="none" strike="noStrike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 undefined undefined'</a:t>
            </a:r>
            <a:endParaRPr b="0" i="0" sz="1600" u="none" cap="none" strike="noStrike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9C27B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3F3F3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673AB7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8" name="Google Shape;398;p15"/>
          <p:cNvSpPr txBox="1"/>
          <p:nvPr/>
        </p:nvSpPr>
        <p:spPr>
          <a:xfrm>
            <a:off x="688600" y="702825"/>
            <a:ext cx="61584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s" sz="2400">
                <a:solidFill>
                  <a:srgbClr val="8BC34A"/>
                </a:solidFill>
                <a:latin typeface="Montserrat"/>
                <a:ea typeface="Montserrat"/>
                <a:cs typeface="Montserrat"/>
                <a:sym typeface="Montserrat"/>
              </a:rPr>
              <a:t>INVOCANDO </a:t>
            </a:r>
            <a:r>
              <a:rPr b="1" lang="es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UMA FUNÇÃO</a:t>
            </a:r>
            <a:endParaRPr b="1" i="0" sz="2400" u="none" cap="none" strike="noStrike">
              <a:solidFill>
                <a:srgbClr val="8BC34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399" name="Google Shape;399;p15"/>
          <p:cNvGrpSpPr/>
          <p:nvPr/>
        </p:nvGrpSpPr>
        <p:grpSpPr>
          <a:xfrm>
            <a:off x="670150" y="4317500"/>
            <a:ext cx="6158565" cy="825900"/>
            <a:chOff x="1498469" y="2511425"/>
            <a:chExt cx="5512500" cy="825900"/>
          </a:xfrm>
        </p:grpSpPr>
        <p:sp>
          <p:nvSpPr>
            <p:cNvPr id="400" name="Google Shape;400;p15"/>
            <p:cNvSpPr/>
            <p:nvPr/>
          </p:nvSpPr>
          <p:spPr>
            <a:xfrm>
              <a:off x="1498469" y="2511425"/>
              <a:ext cx="5512500" cy="825900"/>
            </a:xfrm>
            <a:prstGeom prst="round2DiagRect">
              <a:avLst>
                <a:gd fmla="val 0" name="adj1"/>
                <a:gd fmla="val 0" name="adj2"/>
              </a:avLst>
            </a:prstGeom>
            <a:solidFill>
              <a:srgbClr val="FFC10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82296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>
                  <a:solidFill>
                    <a:srgbClr val="434343"/>
                  </a:solidFill>
                  <a:latin typeface="Karla"/>
                  <a:ea typeface="Karla"/>
                  <a:cs typeface="Karla"/>
                  <a:sym typeface="Karla"/>
                </a:rPr>
                <a:t>Sem ter recebido o argumento que precisava, </a:t>
              </a:r>
              <a:endParaRPr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endParaRPr>
            </a:p>
            <a:p>
              <a:pPr indent="0" lvl="0" marL="82296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>
                  <a:solidFill>
                    <a:srgbClr val="434343"/>
                  </a:solidFill>
                  <a:latin typeface="Karla"/>
                  <a:ea typeface="Karla"/>
                  <a:cs typeface="Karla"/>
                  <a:sym typeface="Karla"/>
                </a:rPr>
                <a:t>o Javascript atribui o tipo de dados </a:t>
              </a:r>
              <a:r>
                <a:rPr b="1" lang="es">
                  <a:solidFill>
                    <a:srgbClr val="434343"/>
                  </a:solidFill>
                  <a:latin typeface="Karla"/>
                  <a:ea typeface="Karla"/>
                  <a:cs typeface="Karla"/>
                  <a:sym typeface="Karla"/>
                </a:rPr>
                <a:t>undefined  </a:t>
              </a:r>
              <a:endParaRPr b="1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endParaRPr>
            </a:p>
            <a:p>
              <a:pPr indent="0" lvl="0" marL="82296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>
                  <a:solidFill>
                    <a:srgbClr val="434343"/>
                  </a:solidFill>
                  <a:latin typeface="Karla"/>
                  <a:ea typeface="Karla"/>
                  <a:cs typeface="Karla"/>
                  <a:sym typeface="Karla"/>
                </a:rPr>
                <a:t>para as variáveis do nome e sobrenome.</a:t>
              </a:r>
              <a:endParaRPr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endParaRPr>
            </a:p>
          </p:txBody>
        </p:sp>
        <p:sp>
          <p:nvSpPr>
            <p:cNvPr id="401" name="Google Shape;401;p15"/>
            <p:cNvSpPr/>
            <p:nvPr/>
          </p:nvSpPr>
          <p:spPr>
            <a:xfrm>
              <a:off x="1756811" y="2775474"/>
              <a:ext cx="340844" cy="297873"/>
            </a:xfrm>
            <a:custGeom>
              <a:rect b="b" l="l" r="r" t="t"/>
              <a:pathLst>
                <a:path extrusionOk="0" fill="none" h="14176" w="16221">
                  <a:moveTo>
                    <a:pt x="16075" y="12665"/>
                  </a:moveTo>
                  <a:lnTo>
                    <a:pt x="8987" y="488"/>
                  </a:lnTo>
                  <a:lnTo>
                    <a:pt x="8987" y="488"/>
                  </a:lnTo>
                  <a:lnTo>
                    <a:pt x="8914" y="390"/>
                  </a:lnTo>
                  <a:lnTo>
                    <a:pt x="8817" y="293"/>
                  </a:lnTo>
                  <a:lnTo>
                    <a:pt x="8720" y="196"/>
                  </a:lnTo>
                  <a:lnTo>
                    <a:pt x="8622" y="123"/>
                  </a:lnTo>
                  <a:lnTo>
                    <a:pt x="8500" y="74"/>
                  </a:lnTo>
                  <a:lnTo>
                    <a:pt x="8379" y="25"/>
                  </a:lnTo>
                  <a:lnTo>
                    <a:pt x="8232" y="1"/>
                  </a:lnTo>
                  <a:lnTo>
                    <a:pt x="8111" y="1"/>
                  </a:lnTo>
                  <a:lnTo>
                    <a:pt x="8111" y="1"/>
                  </a:lnTo>
                  <a:lnTo>
                    <a:pt x="7965" y="1"/>
                  </a:lnTo>
                  <a:lnTo>
                    <a:pt x="7843" y="25"/>
                  </a:lnTo>
                  <a:lnTo>
                    <a:pt x="7721" y="74"/>
                  </a:lnTo>
                  <a:lnTo>
                    <a:pt x="7599" y="123"/>
                  </a:lnTo>
                  <a:lnTo>
                    <a:pt x="7502" y="196"/>
                  </a:lnTo>
                  <a:lnTo>
                    <a:pt x="7404" y="293"/>
                  </a:lnTo>
                  <a:lnTo>
                    <a:pt x="7307" y="390"/>
                  </a:lnTo>
                  <a:lnTo>
                    <a:pt x="7234" y="488"/>
                  </a:lnTo>
                  <a:lnTo>
                    <a:pt x="147" y="12665"/>
                  </a:lnTo>
                  <a:lnTo>
                    <a:pt x="147" y="12665"/>
                  </a:lnTo>
                  <a:lnTo>
                    <a:pt x="74" y="12787"/>
                  </a:lnTo>
                  <a:lnTo>
                    <a:pt x="25" y="12909"/>
                  </a:lnTo>
                  <a:lnTo>
                    <a:pt x="0" y="13031"/>
                  </a:lnTo>
                  <a:lnTo>
                    <a:pt x="0" y="13177"/>
                  </a:lnTo>
                  <a:lnTo>
                    <a:pt x="0" y="13177"/>
                  </a:lnTo>
                  <a:lnTo>
                    <a:pt x="0" y="13299"/>
                  </a:lnTo>
                  <a:lnTo>
                    <a:pt x="25" y="13420"/>
                  </a:lnTo>
                  <a:lnTo>
                    <a:pt x="74" y="13567"/>
                  </a:lnTo>
                  <a:lnTo>
                    <a:pt x="147" y="13688"/>
                  </a:lnTo>
                  <a:lnTo>
                    <a:pt x="147" y="13688"/>
                  </a:lnTo>
                  <a:lnTo>
                    <a:pt x="220" y="13786"/>
                  </a:lnTo>
                  <a:lnTo>
                    <a:pt x="293" y="13883"/>
                  </a:lnTo>
                  <a:lnTo>
                    <a:pt x="390" y="13981"/>
                  </a:lnTo>
                  <a:lnTo>
                    <a:pt x="512" y="14054"/>
                  </a:lnTo>
                  <a:lnTo>
                    <a:pt x="634" y="14102"/>
                  </a:lnTo>
                  <a:lnTo>
                    <a:pt x="755" y="14151"/>
                  </a:lnTo>
                  <a:lnTo>
                    <a:pt x="877" y="14175"/>
                  </a:lnTo>
                  <a:lnTo>
                    <a:pt x="1023" y="14175"/>
                  </a:lnTo>
                  <a:lnTo>
                    <a:pt x="15198" y="14175"/>
                  </a:lnTo>
                  <a:lnTo>
                    <a:pt x="15198" y="14175"/>
                  </a:lnTo>
                  <a:lnTo>
                    <a:pt x="15344" y="14175"/>
                  </a:lnTo>
                  <a:lnTo>
                    <a:pt x="15466" y="14151"/>
                  </a:lnTo>
                  <a:lnTo>
                    <a:pt x="15588" y="14102"/>
                  </a:lnTo>
                  <a:lnTo>
                    <a:pt x="15709" y="14054"/>
                  </a:lnTo>
                  <a:lnTo>
                    <a:pt x="15831" y="13981"/>
                  </a:lnTo>
                  <a:lnTo>
                    <a:pt x="15929" y="13883"/>
                  </a:lnTo>
                  <a:lnTo>
                    <a:pt x="16002" y="13786"/>
                  </a:lnTo>
                  <a:lnTo>
                    <a:pt x="16075" y="13688"/>
                  </a:lnTo>
                  <a:lnTo>
                    <a:pt x="16075" y="13688"/>
                  </a:lnTo>
                  <a:lnTo>
                    <a:pt x="16148" y="13567"/>
                  </a:lnTo>
                  <a:lnTo>
                    <a:pt x="16197" y="13420"/>
                  </a:lnTo>
                  <a:lnTo>
                    <a:pt x="16221" y="13299"/>
                  </a:lnTo>
                  <a:lnTo>
                    <a:pt x="16221" y="13177"/>
                  </a:lnTo>
                  <a:lnTo>
                    <a:pt x="16221" y="13177"/>
                  </a:lnTo>
                  <a:lnTo>
                    <a:pt x="16221" y="13031"/>
                  </a:lnTo>
                  <a:lnTo>
                    <a:pt x="16197" y="12909"/>
                  </a:lnTo>
                  <a:lnTo>
                    <a:pt x="16148" y="12787"/>
                  </a:lnTo>
                  <a:lnTo>
                    <a:pt x="16075" y="12665"/>
                  </a:lnTo>
                  <a:lnTo>
                    <a:pt x="16075" y="12665"/>
                  </a:lnTo>
                  <a:close/>
                  <a:moveTo>
                    <a:pt x="8111" y="12349"/>
                  </a:moveTo>
                  <a:lnTo>
                    <a:pt x="8111" y="12349"/>
                  </a:lnTo>
                  <a:lnTo>
                    <a:pt x="7916" y="12324"/>
                  </a:lnTo>
                  <a:lnTo>
                    <a:pt x="7721" y="12276"/>
                  </a:lnTo>
                  <a:lnTo>
                    <a:pt x="7575" y="12178"/>
                  </a:lnTo>
                  <a:lnTo>
                    <a:pt x="7429" y="12057"/>
                  </a:lnTo>
                  <a:lnTo>
                    <a:pt x="7307" y="11910"/>
                  </a:lnTo>
                  <a:lnTo>
                    <a:pt x="7210" y="11764"/>
                  </a:lnTo>
                  <a:lnTo>
                    <a:pt x="7161" y="11569"/>
                  </a:lnTo>
                  <a:lnTo>
                    <a:pt x="7136" y="11375"/>
                  </a:lnTo>
                  <a:lnTo>
                    <a:pt x="7136" y="11375"/>
                  </a:lnTo>
                  <a:lnTo>
                    <a:pt x="7161" y="11180"/>
                  </a:lnTo>
                  <a:lnTo>
                    <a:pt x="7210" y="11009"/>
                  </a:lnTo>
                  <a:lnTo>
                    <a:pt x="7307" y="10839"/>
                  </a:lnTo>
                  <a:lnTo>
                    <a:pt x="7429" y="10693"/>
                  </a:lnTo>
                  <a:lnTo>
                    <a:pt x="7575" y="10571"/>
                  </a:lnTo>
                  <a:lnTo>
                    <a:pt x="7721" y="10473"/>
                  </a:lnTo>
                  <a:lnTo>
                    <a:pt x="7916" y="10425"/>
                  </a:lnTo>
                  <a:lnTo>
                    <a:pt x="8111" y="10400"/>
                  </a:lnTo>
                  <a:lnTo>
                    <a:pt x="8111" y="10400"/>
                  </a:lnTo>
                  <a:lnTo>
                    <a:pt x="8306" y="10425"/>
                  </a:lnTo>
                  <a:lnTo>
                    <a:pt x="8476" y="10473"/>
                  </a:lnTo>
                  <a:lnTo>
                    <a:pt x="8646" y="10571"/>
                  </a:lnTo>
                  <a:lnTo>
                    <a:pt x="8793" y="10693"/>
                  </a:lnTo>
                  <a:lnTo>
                    <a:pt x="8914" y="10839"/>
                  </a:lnTo>
                  <a:lnTo>
                    <a:pt x="9012" y="11009"/>
                  </a:lnTo>
                  <a:lnTo>
                    <a:pt x="9061" y="11180"/>
                  </a:lnTo>
                  <a:lnTo>
                    <a:pt x="9085" y="11375"/>
                  </a:lnTo>
                  <a:lnTo>
                    <a:pt x="9085" y="11375"/>
                  </a:lnTo>
                  <a:lnTo>
                    <a:pt x="9061" y="11569"/>
                  </a:lnTo>
                  <a:lnTo>
                    <a:pt x="9012" y="11764"/>
                  </a:lnTo>
                  <a:lnTo>
                    <a:pt x="8914" y="11910"/>
                  </a:lnTo>
                  <a:lnTo>
                    <a:pt x="8793" y="12057"/>
                  </a:lnTo>
                  <a:lnTo>
                    <a:pt x="8646" y="12178"/>
                  </a:lnTo>
                  <a:lnTo>
                    <a:pt x="8476" y="12276"/>
                  </a:lnTo>
                  <a:lnTo>
                    <a:pt x="8306" y="12324"/>
                  </a:lnTo>
                  <a:lnTo>
                    <a:pt x="8111" y="12349"/>
                  </a:lnTo>
                  <a:lnTo>
                    <a:pt x="8111" y="12349"/>
                  </a:lnTo>
                  <a:close/>
                  <a:moveTo>
                    <a:pt x="9231" y="5091"/>
                  </a:moveTo>
                  <a:lnTo>
                    <a:pt x="8939" y="8915"/>
                  </a:lnTo>
                  <a:lnTo>
                    <a:pt x="8939" y="8915"/>
                  </a:lnTo>
                  <a:lnTo>
                    <a:pt x="8914" y="9061"/>
                  </a:lnTo>
                  <a:lnTo>
                    <a:pt x="8866" y="9207"/>
                  </a:lnTo>
                  <a:lnTo>
                    <a:pt x="8793" y="9304"/>
                  </a:lnTo>
                  <a:lnTo>
                    <a:pt x="8695" y="9426"/>
                  </a:lnTo>
                  <a:lnTo>
                    <a:pt x="8573" y="9499"/>
                  </a:lnTo>
                  <a:lnTo>
                    <a:pt x="8452" y="9572"/>
                  </a:lnTo>
                  <a:lnTo>
                    <a:pt x="8330" y="9621"/>
                  </a:lnTo>
                  <a:lnTo>
                    <a:pt x="8184" y="9621"/>
                  </a:lnTo>
                  <a:lnTo>
                    <a:pt x="8038" y="9621"/>
                  </a:lnTo>
                  <a:lnTo>
                    <a:pt x="8038" y="9621"/>
                  </a:lnTo>
                  <a:lnTo>
                    <a:pt x="7891" y="9621"/>
                  </a:lnTo>
                  <a:lnTo>
                    <a:pt x="7770" y="9572"/>
                  </a:lnTo>
                  <a:lnTo>
                    <a:pt x="7648" y="9499"/>
                  </a:lnTo>
                  <a:lnTo>
                    <a:pt x="7526" y="9426"/>
                  </a:lnTo>
                  <a:lnTo>
                    <a:pt x="7429" y="9304"/>
                  </a:lnTo>
                  <a:lnTo>
                    <a:pt x="7356" y="9207"/>
                  </a:lnTo>
                  <a:lnTo>
                    <a:pt x="7307" y="9061"/>
                  </a:lnTo>
                  <a:lnTo>
                    <a:pt x="7283" y="8915"/>
                  </a:lnTo>
                  <a:lnTo>
                    <a:pt x="6990" y="5091"/>
                  </a:lnTo>
                  <a:lnTo>
                    <a:pt x="6990" y="5091"/>
                  </a:lnTo>
                  <a:lnTo>
                    <a:pt x="7015" y="4945"/>
                  </a:lnTo>
                  <a:lnTo>
                    <a:pt x="7039" y="4823"/>
                  </a:lnTo>
                  <a:lnTo>
                    <a:pt x="7088" y="4701"/>
                  </a:lnTo>
                  <a:lnTo>
                    <a:pt x="7161" y="4604"/>
                  </a:lnTo>
                  <a:lnTo>
                    <a:pt x="7258" y="4506"/>
                  </a:lnTo>
                  <a:lnTo>
                    <a:pt x="7380" y="4433"/>
                  </a:lnTo>
                  <a:lnTo>
                    <a:pt x="7526" y="4409"/>
                  </a:lnTo>
                  <a:lnTo>
                    <a:pt x="7648" y="4385"/>
                  </a:lnTo>
                  <a:lnTo>
                    <a:pt x="8573" y="4385"/>
                  </a:lnTo>
                  <a:lnTo>
                    <a:pt x="8573" y="4385"/>
                  </a:lnTo>
                  <a:lnTo>
                    <a:pt x="8695" y="4409"/>
                  </a:lnTo>
                  <a:lnTo>
                    <a:pt x="8841" y="4433"/>
                  </a:lnTo>
                  <a:lnTo>
                    <a:pt x="8963" y="4506"/>
                  </a:lnTo>
                  <a:lnTo>
                    <a:pt x="9061" y="4604"/>
                  </a:lnTo>
                  <a:lnTo>
                    <a:pt x="9134" y="4701"/>
                  </a:lnTo>
                  <a:lnTo>
                    <a:pt x="9182" y="4823"/>
                  </a:lnTo>
                  <a:lnTo>
                    <a:pt x="9207" y="4945"/>
                  </a:lnTo>
                  <a:lnTo>
                    <a:pt x="9231" y="5091"/>
                  </a:lnTo>
                  <a:lnTo>
                    <a:pt x="9231" y="5091"/>
                  </a:lnTo>
                  <a:close/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8BC34A"/>
        </a:solidFill>
      </p:bgPr>
    </p:bg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6" name="Google Shape;406;p16"/>
          <p:cNvGrpSpPr/>
          <p:nvPr/>
        </p:nvGrpSpPr>
        <p:grpSpPr>
          <a:xfrm>
            <a:off x="0" y="2853776"/>
            <a:ext cx="6846900" cy="1841113"/>
            <a:chOff x="0" y="1351500"/>
            <a:chExt cx="6846900" cy="642353"/>
          </a:xfrm>
        </p:grpSpPr>
        <p:sp>
          <p:nvSpPr>
            <p:cNvPr id="407" name="Google Shape;407;p16"/>
            <p:cNvSpPr/>
            <p:nvPr/>
          </p:nvSpPr>
          <p:spPr>
            <a:xfrm>
              <a:off x="484200" y="1351500"/>
              <a:ext cx="6362700" cy="640800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16"/>
            <p:cNvSpPr/>
            <p:nvPr/>
          </p:nvSpPr>
          <p:spPr>
            <a:xfrm>
              <a:off x="0" y="1353053"/>
              <a:ext cx="484200" cy="640800"/>
            </a:xfrm>
            <a:prstGeom prst="rect">
              <a:avLst/>
            </a:prstGeom>
            <a:solidFill>
              <a:srgbClr val="8BC3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s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 b="0" i="0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409" name="Google Shape;409;p1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410" name="Google Shape;410;p16"/>
          <p:cNvSpPr txBox="1"/>
          <p:nvPr/>
        </p:nvSpPr>
        <p:spPr>
          <a:xfrm>
            <a:off x="688600" y="1351500"/>
            <a:ext cx="6158400" cy="32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Para este tipo de casos, o Javascript nos permite definir os </a:t>
            </a:r>
            <a:r>
              <a:rPr b="1"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valores padrão</a:t>
            </a:r>
            <a:r>
              <a:rPr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. </a:t>
            </a:r>
            <a:endParaRPr sz="1600">
              <a:solidFill>
                <a:srgbClr val="3F3F3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Se adicionarmos um igual = após o parâmetro, podemos especificar seu valor caso não chegue nenhum.</a:t>
            </a:r>
            <a:endParaRPr sz="1600">
              <a:solidFill>
                <a:srgbClr val="3F3F3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3F3F3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" sz="1600" u="none" cap="none" strike="noStrike">
                <a:solidFill>
                  <a:srgbClr val="9C27B0"/>
                </a:solidFill>
                <a:latin typeface="Consolas"/>
                <a:ea typeface="Consolas"/>
                <a:cs typeface="Consolas"/>
                <a:sym typeface="Consolas"/>
              </a:rPr>
              <a:t>function </a:t>
            </a:r>
            <a:r>
              <a:rPr b="0" i="0" lang="es" sz="1600" u="none" cap="none" strike="noStrike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sa</a:t>
            </a:r>
            <a:r>
              <a:rPr lang="es" sz="1600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udacao</a:t>
            </a:r>
            <a:r>
              <a:rPr b="0" i="0" lang="es" sz="1600" u="none" cap="none" strike="noStrike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(nome = </a:t>
            </a:r>
            <a:r>
              <a:rPr b="0" i="0" lang="es" sz="1600" u="none" cap="none" strike="noStrike">
                <a:solidFill>
                  <a:srgbClr val="8BC34A"/>
                </a:solidFill>
                <a:latin typeface="Consolas"/>
                <a:ea typeface="Consolas"/>
                <a:cs typeface="Consolas"/>
                <a:sym typeface="Consolas"/>
              </a:rPr>
              <a:t>'visitante'</a:t>
            </a:r>
            <a:r>
              <a:rPr b="0" i="0" lang="es" sz="1600" u="none" cap="none" strike="noStrike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endParaRPr b="0" i="0" sz="1600" u="none" cap="none" strike="noStrike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" sz="16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sobrenome</a:t>
            </a:r>
            <a:r>
              <a:rPr b="0" i="0" lang="es" sz="1600" u="none" cap="none" strike="noStrike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i="0" lang="es" sz="1600" u="none" cap="none" strike="noStrike">
                <a:solidFill>
                  <a:srgbClr val="8BC34A"/>
                </a:solidFill>
                <a:latin typeface="Consolas"/>
                <a:ea typeface="Consolas"/>
                <a:cs typeface="Consolas"/>
                <a:sym typeface="Consolas"/>
              </a:rPr>
              <a:t>'an</a:t>
            </a:r>
            <a:r>
              <a:rPr lang="es" sz="1600">
                <a:solidFill>
                  <a:srgbClr val="8BC34A"/>
                </a:solidFill>
                <a:latin typeface="Consolas"/>
                <a:ea typeface="Consolas"/>
                <a:cs typeface="Consolas"/>
                <a:sym typeface="Consolas"/>
              </a:rPr>
              <a:t>ô</a:t>
            </a:r>
            <a:r>
              <a:rPr b="0" i="0" lang="es" sz="1600" u="none" cap="none" strike="noStrike">
                <a:solidFill>
                  <a:srgbClr val="8BC34A"/>
                </a:solidFill>
                <a:latin typeface="Consolas"/>
                <a:ea typeface="Consolas"/>
                <a:cs typeface="Consolas"/>
                <a:sym typeface="Consolas"/>
              </a:rPr>
              <a:t>nimo'</a:t>
            </a:r>
            <a:r>
              <a:rPr b="0" i="0" lang="es" sz="1600" u="none" cap="none" strike="noStrike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b="0" i="0" sz="1600" u="none" cap="none" strike="noStrike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" sz="1600" u="none" cap="none" strike="noStrike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0" lang="es" sz="1600" u="none" cap="none" strike="noStrike">
                <a:solidFill>
                  <a:srgbClr val="9C27B0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b="0" i="0" lang="es" sz="1600" u="none" cap="none" strike="noStrike">
                <a:solidFill>
                  <a:srgbClr val="8BC34A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s" sz="1600">
                <a:solidFill>
                  <a:srgbClr val="8BC34A"/>
                </a:solidFill>
                <a:latin typeface="Consolas"/>
                <a:ea typeface="Consolas"/>
                <a:cs typeface="Consolas"/>
                <a:sym typeface="Consolas"/>
              </a:rPr>
              <a:t>Olá</a:t>
            </a:r>
            <a:r>
              <a:rPr b="0" i="0" lang="es" sz="1600" u="none" cap="none" strike="noStrike">
                <a:solidFill>
                  <a:srgbClr val="8BC34A"/>
                </a:solidFill>
                <a:latin typeface="Consolas"/>
                <a:ea typeface="Consolas"/>
                <a:cs typeface="Consolas"/>
                <a:sym typeface="Consolas"/>
              </a:rPr>
              <a:t> '</a:t>
            </a:r>
            <a:r>
              <a:rPr b="0" i="0" lang="es" sz="1600" u="none" cap="none" strike="noStrike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" sz="1600" u="none" cap="none" strike="noStrike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b="0" i="0" lang="es" sz="1600" u="none" cap="none" strike="noStrike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 nome </a:t>
            </a:r>
            <a:r>
              <a:rPr b="0" i="0" lang="es" sz="1600" u="none" cap="none" strike="noStrike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+ </a:t>
            </a:r>
            <a:r>
              <a:rPr b="0" i="0" lang="es" sz="1600" u="none" cap="none" strike="noStrike">
                <a:solidFill>
                  <a:srgbClr val="8BC34A"/>
                </a:solidFill>
                <a:latin typeface="Consolas"/>
                <a:ea typeface="Consolas"/>
                <a:cs typeface="Consolas"/>
                <a:sym typeface="Consolas"/>
              </a:rPr>
              <a:t>' '</a:t>
            </a:r>
            <a:r>
              <a:rPr b="0" i="0" lang="es" sz="1600" u="none" cap="none" strike="noStrike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 +</a:t>
            </a:r>
            <a:r>
              <a:rPr b="0" i="0" lang="es" sz="1600" u="none" cap="none" strike="noStrike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6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sobrenome</a:t>
            </a:r>
            <a:r>
              <a:rPr b="0" i="0" lang="es" sz="1600" u="none" cap="none" strike="noStrike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600" u="none" cap="none" strike="noStrike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" sz="1600" u="none" cap="none" strike="noStrike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" sz="1600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saudacao</a:t>
            </a:r>
            <a:r>
              <a:rPr b="0" i="0" lang="es" sz="1600" u="none" cap="none" strike="noStrike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(); </a:t>
            </a:r>
            <a:r>
              <a:rPr b="0" i="0" lang="es" sz="1600" u="none" cap="none" strike="noStrike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// retorna '</a:t>
            </a:r>
            <a:r>
              <a:rPr lang="es" sz="16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Olá</a:t>
            </a:r>
            <a:r>
              <a:rPr b="0" i="0" lang="es" sz="1600" u="none" cap="none" strike="noStrike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 visitante an</a:t>
            </a:r>
            <a:r>
              <a:rPr lang="es" sz="16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ô</a:t>
            </a:r>
            <a:r>
              <a:rPr b="0" i="0" lang="es" sz="1600" u="none" cap="none" strike="noStrike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nimo'</a:t>
            </a:r>
            <a:endParaRPr b="0" i="0" sz="1600" u="none" cap="none" strike="noStrike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9C27B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3F3F3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673AB7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11" name="Google Shape;411;p16"/>
          <p:cNvSpPr txBox="1"/>
          <p:nvPr/>
        </p:nvSpPr>
        <p:spPr>
          <a:xfrm>
            <a:off x="688600" y="702825"/>
            <a:ext cx="61584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s" sz="2400">
                <a:solidFill>
                  <a:srgbClr val="8BC34A"/>
                </a:solidFill>
                <a:latin typeface="Montserrat"/>
                <a:ea typeface="Montserrat"/>
                <a:cs typeface="Montserrat"/>
                <a:sym typeface="Montserrat"/>
              </a:rPr>
              <a:t>INVOCANDO </a:t>
            </a:r>
            <a:r>
              <a:rPr b="1" lang="es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UMA FUNÇÃO</a:t>
            </a:r>
            <a:endParaRPr b="1" i="0" sz="2400" u="none" cap="none" strike="noStrike">
              <a:solidFill>
                <a:srgbClr val="8BC34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6" name="Google Shape;416;p17"/>
          <p:cNvGrpSpPr/>
          <p:nvPr/>
        </p:nvGrpSpPr>
        <p:grpSpPr>
          <a:xfrm>
            <a:off x="6656029" y="1932144"/>
            <a:ext cx="1510779" cy="1584030"/>
            <a:chOff x="5961125" y="1623900"/>
            <a:chExt cx="427450" cy="448175"/>
          </a:xfrm>
        </p:grpSpPr>
        <p:sp>
          <p:nvSpPr>
            <p:cNvPr id="417" name="Google Shape;417;p17"/>
            <p:cNvSpPr/>
            <p:nvPr/>
          </p:nvSpPr>
          <p:spPr>
            <a:xfrm>
              <a:off x="5961125" y="1678700"/>
              <a:ext cx="376925" cy="376925"/>
            </a:xfrm>
            <a:custGeom>
              <a:rect b="b" l="l" r="r" t="t"/>
              <a:pathLst>
                <a:path extrusionOk="0" fill="none" h="15077" w="15077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17"/>
            <p:cNvSpPr/>
            <p:nvPr/>
          </p:nvSpPr>
          <p:spPr>
            <a:xfrm>
              <a:off x="6009825" y="1727425"/>
              <a:ext cx="279500" cy="279500"/>
            </a:xfrm>
            <a:custGeom>
              <a:rect b="b" l="l" r="r" t="t"/>
              <a:pathLst>
                <a:path extrusionOk="0" fill="none" h="11180" w="1118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17"/>
            <p:cNvSpPr/>
            <p:nvPr/>
          </p:nvSpPr>
          <p:spPr>
            <a:xfrm>
              <a:off x="6107250" y="1824850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17"/>
            <p:cNvSpPr/>
            <p:nvPr/>
          </p:nvSpPr>
          <p:spPr>
            <a:xfrm>
              <a:off x="6058550" y="1776125"/>
              <a:ext cx="182075" cy="182075"/>
            </a:xfrm>
            <a:custGeom>
              <a:rect b="b" l="l" r="r" t="t"/>
              <a:pathLst>
                <a:path extrusionOk="0" fill="none" h="7283" w="7283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17"/>
            <p:cNvSpPr/>
            <p:nvPr/>
          </p:nvSpPr>
          <p:spPr>
            <a:xfrm>
              <a:off x="5971475" y="2001400"/>
              <a:ext cx="74925" cy="70675"/>
            </a:xfrm>
            <a:custGeom>
              <a:rect b="b" l="l" r="r" t="t"/>
              <a:pathLst>
                <a:path extrusionOk="0" fill="none" h="2827" w="2997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17"/>
            <p:cNvSpPr/>
            <p:nvPr/>
          </p:nvSpPr>
          <p:spPr>
            <a:xfrm>
              <a:off x="6253375" y="2001400"/>
              <a:ext cx="74325" cy="70675"/>
            </a:xfrm>
            <a:custGeom>
              <a:rect b="b" l="l" r="r" t="t"/>
              <a:pathLst>
                <a:path extrusionOk="0" fill="none" h="2827" w="2973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17"/>
            <p:cNvSpPr/>
            <p:nvPr/>
          </p:nvSpPr>
          <p:spPr>
            <a:xfrm>
              <a:off x="6137700" y="1623900"/>
              <a:ext cx="250875" cy="255150"/>
            </a:xfrm>
            <a:custGeom>
              <a:rect b="b" l="l" r="r" t="t"/>
              <a:pathLst>
                <a:path extrusionOk="0" fill="none" h="10206" w="10035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24" name="Google Shape;424;p17"/>
          <p:cNvSpPr txBox="1"/>
          <p:nvPr/>
        </p:nvSpPr>
        <p:spPr>
          <a:xfrm>
            <a:off x="838250" y="514350"/>
            <a:ext cx="5324100" cy="22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O</a:t>
            </a:r>
            <a:r>
              <a:rPr b="0" i="0" lang="e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 </a:t>
            </a:r>
            <a:r>
              <a:rPr b="1" i="0" lang="e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par</a:t>
            </a:r>
            <a:r>
              <a:rPr b="1" lang="e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â</a:t>
            </a:r>
            <a:r>
              <a:rPr b="1" i="0" lang="e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metros </a:t>
            </a:r>
            <a:r>
              <a:rPr b="0" i="0" lang="e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</a:t>
            </a:r>
            <a:r>
              <a:rPr lang="e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ão</a:t>
            </a:r>
            <a:r>
              <a:rPr b="0" i="0" lang="e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as </a:t>
            </a:r>
            <a:r>
              <a:rPr b="1" i="0" lang="e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vari</a:t>
            </a:r>
            <a:r>
              <a:rPr b="1" lang="e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ávei</a:t>
            </a:r>
            <a:r>
              <a:rPr b="1" i="0" lang="e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 </a:t>
            </a:r>
            <a:r>
              <a:rPr b="0" i="0" lang="e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que escr</a:t>
            </a:r>
            <a:r>
              <a:rPr lang="e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evemos</a:t>
            </a:r>
            <a:r>
              <a:rPr b="0" i="0" lang="e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q</a:t>
            </a:r>
            <a:r>
              <a:rPr b="0" i="0" lang="e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uando </a:t>
            </a:r>
            <a:r>
              <a:rPr b="1" i="0" lang="e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definimos </a:t>
            </a:r>
            <a:r>
              <a:rPr b="0" i="0" lang="e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 fun</a:t>
            </a:r>
            <a:r>
              <a:rPr lang="e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ção</a:t>
            </a:r>
            <a:r>
              <a:rPr b="0" i="0" lang="e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b="0" i="0" sz="24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O</a:t>
            </a:r>
            <a:r>
              <a:rPr b="0" i="0" lang="e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 </a:t>
            </a:r>
            <a:r>
              <a:rPr b="1" i="0" lang="e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argumentos </a:t>
            </a:r>
            <a:r>
              <a:rPr b="0" i="0" lang="e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</a:t>
            </a:r>
            <a:r>
              <a:rPr lang="e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ão</a:t>
            </a:r>
            <a:r>
              <a:rPr b="0" i="0" lang="e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os </a:t>
            </a:r>
            <a:r>
              <a:rPr b="1" i="0" lang="e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valores </a:t>
            </a:r>
            <a:r>
              <a:rPr b="0" i="0" lang="e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que enviamos </a:t>
            </a:r>
            <a:r>
              <a:rPr lang="e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q</a:t>
            </a:r>
            <a:r>
              <a:rPr b="0" i="0" lang="e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uando </a:t>
            </a:r>
            <a:r>
              <a:rPr b="1" i="0" lang="e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invocamos </a:t>
            </a:r>
            <a:r>
              <a:rPr b="0" i="0" lang="e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 fun</a:t>
            </a:r>
            <a:r>
              <a:rPr lang="e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ção</a:t>
            </a:r>
            <a:r>
              <a:rPr b="0" i="0" lang="e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b="0" i="0" sz="24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8BC34A"/>
        </a:solidFill>
      </p:bgPr>
    </p:bg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"/>
          <p:cNvSpPr txBox="1"/>
          <p:nvPr/>
        </p:nvSpPr>
        <p:spPr>
          <a:xfrm>
            <a:off x="838250" y="514350"/>
            <a:ext cx="5324100" cy="22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b="0" i="0" lang="es" sz="7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b="0" i="0" sz="72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Uma função é um </a:t>
            </a:r>
            <a:r>
              <a:rPr b="1" lang="es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bloco de código</a:t>
            </a:r>
            <a:r>
              <a:rPr lang="es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que podemos invocar quantas vezes forem necessárias.</a:t>
            </a:r>
            <a:endParaRPr sz="2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Pode realizar uma </a:t>
            </a:r>
            <a:r>
              <a:rPr b="1" lang="es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tarefa específica</a:t>
            </a:r>
            <a:r>
              <a:rPr lang="es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e </a:t>
            </a:r>
            <a:r>
              <a:rPr b="1" lang="es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retornar</a:t>
            </a:r>
            <a:r>
              <a:rPr lang="es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um valor.</a:t>
            </a:r>
            <a:endParaRPr sz="2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Nos permite </a:t>
            </a:r>
            <a:r>
              <a:rPr b="1" lang="es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agrupar</a:t>
            </a:r>
            <a:r>
              <a:rPr lang="es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o</a:t>
            </a:r>
            <a:r>
              <a:rPr b="1" lang="es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código </a:t>
            </a:r>
            <a:r>
              <a:rPr lang="es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que vamos </a:t>
            </a:r>
            <a:r>
              <a:rPr b="1" lang="es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utilizar muitas vezes.</a:t>
            </a:r>
            <a:endParaRPr b="1" sz="2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251" name="Google Shape;251;p2"/>
          <p:cNvGrpSpPr/>
          <p:nvPr/>
        </p:nvGrpSpPr>
        <p:grpSpPr>
          <a:xfrm>
            <a:off x="6762017" y="2045909"/>
            <a:ext cx="1005600" cy="1594384"/>
            <a:chOff x="6718575" y="2318625"/>
            <a:chExt cx="256950" cy="407375"/>
          </a:xfrm>
        </p:grpSpPr>
        <p:sp>
          <p:nvSpPr>
            <p:cNvPr id="252" name="Google Shape;252;p2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8BC34A"/>
        </a:solidFill>
      </p:bgPr>
    </p:bg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"/>
          <p:cNvSpPr txBox="1"/>
          <p:nvPr>
            <p:ph type="ctrTitle"/>
          </p:nvPr>
        </p:nvSpPr>
        <p:spPr>
          <a:xfrm>
            <a:off x="648300" y="1583350"/>
            <a:ext cx="3522300" cy="298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" sz="7200">
                <a:solidFill>
                  <a:srgbClr val="8BC34A"/>
                </a:solidFill>
              </a:rPr>
              <a:t>1.</a:t>
            </a:r>
            <a:endParaRPr sz="7200">
              <a:solidFill>
                <a:srgbClr val="8BC34A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">
                <a:solidFill>
                  <a:srgbClr val="434343"/>
                </a:solidFill>
              </a:rPr>
              <a:t>DECLARAÇÃO E ESTRUTURA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8BC34A"/>
        </a:solidFill>
      </p:bgPr>
    </p:bg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70" name="Google Shape;270;p4"/>
          <p:cNvSpPr txBox="1"/>
          <p:nvPr/>
        </p:nvSpPr>
        <p:spPr>
          <a:xfrm>
            <a:off x="688600" y="1351500"/>
            <a:ext cx="6158400" cy="32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" sz="1600" u="none" cap="none" strike="noStrike">
                <a:solidFill>
                  <a:srgbClr val="4CAF50"/>
                </a:solidFill>
                <a:latin typeface="Karla"/>
                <a:ea typeface="Karla"/>
                <a:cs typeface="Karla"/>
                <a:sym typeface="Karla"/>
              </a:rPr>
              <a:t>Pala</a:t>
            </a:r>
            <a:r>
              <a:rPr b="1" lang="es" sz="1600">
                <a:solidFill>
                  <a:srgbClr val="4CAF50"/>
                </a:solidFill>
                <a:latin typeface="Karla"/>
                <a:ea typeface="Karla"/>
                <a:cs typeface="Karla"/>
                <a:sym typeface="Karla"/>
              </a:rPr>
              <a:t>v</a:t>
            </a:r>
            <a:r>
              <a:rPr b="1" i="0" lang="es" sz="1600" u="none" cap="none" strike="noStrike">
                <a:solidFill>
                  <a:srgbClr val="4CAF50"/>
                </a:solidFill>
                <a:latin typeface="Karla"/>
                <a:ea typeface="Karla"/>
                <a:cs typeface="Karla"/>
                <a:sym typeface="Karla"/>
              </a:rPr>
              <a:t>ra reservada</a:t>
            </a:r>
            <a:endParaRPr b="1" i="0" sz="1600" u="none" cap="none" strike="noStrike">
              <a:solidFill>
                <a:srgbClr val="4CAF50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" sz="1600" u="none" cap="none" strike="noStrike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Usamos a pala</a:t>
            </a:r>
            <a:r>
              <a:rPr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v</a:t>
            </a:r>
            <a:r>
              <a:rPr b="0" i="0" lang="es" sz="1600" u="none" cap="none" strike="noStrike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ra </a:t>
            </a:r>
            <a:r>
              <a:rPr b="1" i="0" lang="es" sz="1600" u="none" cap="none" strike="noStrike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b="1" i="0" lang="es" sz="16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 </a:t>
            </a:r>
            <a:r>
              <a:rPr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para informar ao Javascript que vamos escrever uma função.</a:t>
            </a:r>
            <a:endParaRPr b="0" i="0" sz="1600" u="none" cap="none" strike="noStrike"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3F3F3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9C27B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9C27B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9C27B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800" u="none" cap="none" strike="noStrike">
                <a:solidFill>
                  <a:srgbClr val="9C27B0"/>
                </a:solidFill>
                <a:latin typeface="Consolas"/>
                <a:ea typeface="Consolas"/>
                <a:cs typeface="Consolas"/>
                <a:sym typeface="Consolas"/>
              </a:rPr>
              <a:t>function </a:t>
            </a:r>
            <a:r>
              <a:rPr b="0" i="0" lang="es" sz="1800" u="none" cap="none" strike="noStrike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s" sz="18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o</a:t>
            </a:r>
            <a:r>
              <a:rPr b="0" i="0" lang="es" sz="1800" u="none" cap="none" strike="noStrike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mar (a,b) {</a:t>
            </a:r>
            <a:endParaRPr b="0" i="0" sz="1800" u="none" cap="none" strike="noStrike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800" u="none" cap="none" strike="noStrike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0" lang="es" sz="1800" u="none" cap="none" strike="noStrike">
                <a:solidFill>
                  <a:srgbClr val="9C27B0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b="0" i="0" lang="es" sz="1800" u="none" cap="none" strike="noStrike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a </a:t>
            </a:r>
            <a:r>
              <a:rPr b="0" i="0" lang="es" sz="1800" u="none" cap="none" strike="noStrike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b="0" i="0" lang="es" sz="1800" u="none" cap="none" strike="noStrike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 b;</a:t>
            </a:r>
            <a:endParaRPr b="0" i="0" sz="1800" u="none" cap="none" strike="noStrike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800" u="none" cap="none" strike="noStrike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800" u="none" cap="none" strike="noStrike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3F3F3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3F3F3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9C27B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3F3F3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673AB7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1" name="Google Shape;271;p4"/>
          <p:cNvSpPr txBox="1"/>
          <p:nvPr/>
        </p:nvSpPr>
        <p:spPr>
          <a:xfrm>
            <a:off x="688600" y="702825"/>
            <a:ext cx="61584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" sz="2400" u="none" cap="none" strike="noStrik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ESTRUTURA </a:t>
            </a:r>
            <a:r>
              <a:rPr b="1" i="0" lang="es" sz="2400" u="none" cap="none" strike="noStrike">
                <a:solidFill>
                  <a:srgbClr val="8BC34A"/>
                </a:solidFill>
                <a:latin typeface="Montserrat"/>
                <a:ea typeface="Montserrat"/>
                <a:cs typeface="Montserrat"/>
                <a:sym typeface="Montserrat"/>
              </a:rPr>
              <a:t>BÁSICA</a:t>
            </a:r>
            <a:endParaRPr b="1" i="0" sz="2400" u="none" cap="none" strike="noStrike">
              <a:solidFill>
                <a:srgbClr val="8BC34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2" name="Google Shape;272;p4"/>
          <p:cNvSpPr/>
          <p:nvPr/>
        </p:nvSpPr>
        <p:spPr>
          <a:xfrm>
            <a:off x="688600" y="3680675"/>
            <a:ext cx="1182900" cy="3936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73" name="Google Shape;273;p4"/>
          <p:cNvSpPr/>
          <p:nvPr/>
        </p:nvSpPr>
        <p:spPr>
          <a:xfrm>
            <a:off x="1088800" y="2477900"/>
            <a:ext cx="170400" cy="170400"/>
          </a:xfrm>
          <a:prstGeom prst="ellipse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4" name="Google Shape;274;p4"/>
          <p:cNvCxnSpPr>
            <a:stCxn id="273" idx="4"/>
          </p:cNvCxnSpPr>
          <p:nvPr/>
        </p:nvCxnSpPr>
        <p:spPr>
          <a:xfrm>
            <a:off x="1174000" y="2648300"/>
            <a:ext cx="3900" cy="1032300"/>
          </a:xfrm>
          <a:prstGeom prst="straightConnector1">
            <a:avLst/>
          </a:prstGeom>
          <a:noFill/>
          <a:ln cap="flat" cmpd="sng" w="28575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8BC34A"/>
        </a:solidFill>
      </p:bgPr>
    </p:bg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80" name="Google Shape;280;p5"/>
          <p:cNvSpPr txBox="1"/>
          <p:nvPr/>
        </p:nvSpPr>
        <p:spPr>
          <a:xfrm>
            <a:off x="688600" y="1351500"/>
            <a:ext cx="6158400" cy="32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" sz="1600" u="none" cap="none" strike="noStrike">
                <a:solidFill>
                  <a:srgbClr val="FF5722"/>
                </a:solidFill>
                <a:latin typeface="Karla"/>
                <a:ea typeface="Karla"/>
                <a:cs typeface="Karla"/>
                <a:sym typeface="Karla"/>
              </a:rPr>
              <a:t>Nome</a:t>
            </a:r>
            <a:endParaRPr b="1" i="0" sz="1600" u="none" cap="none" strike="noStrike">
              <a:solidFill>
                <a:srgbClr val="FF5722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600" u="none" cap="none" strike="noStrike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Definimos u</a:t>
            </a:r>
            <a:r>
              <a:rPr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m</a:t>
            </a:r>
            <a:r>
              <a:rPr b="0" i="0" lang="es" sz="1600" u="none" cap="none" strike="noStrike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 </a:t>
            </a:r>
            <a:r>
              <a:rPr b="1" i="0" lang="es" sz="1600" u="none" cap="none" strike="noStrike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nome </a:t>
            </a:r>
            <a:r>
              <a:rPr b="0" i="0" lang="es" sz="1600" u="none" cap="none" strike="noStrike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para</a:t>
            </a:r>
            <a:r>
              <a:rPr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 para nos referirmos à nossa função quando quisermos invocá-la.</a:t>
            </a:r>
            <a:endParaRPr sz="1600">
              <a:solidFill>
                <a:srgbClr val="3F3F3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3F3F3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9C27B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9C27B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9C27B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800" u="none" cap="none" strike="noStrike">
                <a:solidFill>
                  <a:srgbClr val="9C27B0"/>
                </a:solidFill>
                <a:latin typeface="Consolas"/>
                <a:ea typeface="Consolas"/>
                <a:cs typeface="Consolas"/>
                <a:sym typeface="Consolas"/>
              </a:rPr>
              <a:t>function </a:t>
            </a:r>
            <a:r>
              <a:rPr b="0" i="0" lang="es" sz="1800" u="none" cap="none" strike="noStrike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s" sz="18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o</a:t>
            </a:r>
            <a:r>
              <a:rPr b="0" i="0" lang="es" sz="1800" u="none" cap="none" strike="noStrike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mar (a,b) {</a:t>
            </a:r>
            <a:endParaRPr b="0" i="0" sz="1800" u="none" cap="none" strike="noStrike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800" u="none" cap="none" strike="noStrike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0" lang="es" sz="1800" u="none" cap="none" strike="noStrike">
                <a:solidFill>
                  <a:srgbClr val="9C27B0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b="0" i="0" lang="es" sz="1800" u="none" cap="none" strike="noStrike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a </a:t>
            </a:r>
            <a:r>
              <a:rPr b="0" i="0" lang="es" sz="1800" u="none" cap="none" strike="noStrike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b="0" i="0" lang="es" sz="1800" u="none" cap="none" strike="noStrike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 b;</a:t>
            </a:r>
            <a:endParaRPr b="0" i="0" sz="1800" u="none" cap="none" strike="noStrike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800" u="none" cap="none" strike="noStrike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800" u="none" cap="none" strike="noStrike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3F3F3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3F3F3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9C27B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3F3F3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673AB7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1" name="Google Shape;281;p5"/>
          <p:cNvSpPr txBox="1"/>
          <p:nvPr/>
        </p:nvSpPr>
        <p:spPr>
          <a:xfrm>
            <a:off x="688600" y="702825"/>
            <a:ext cx="61584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" sz="2400" u="none" cap="none" strike="noStrik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ESTRUTURA </a:t>
            </a:r>
            <a:r>
              <a:rPr b="1" i="0" lang="es" sz="2400" u="none" cap="none" strike="noStrike">
                <a:solidFill>
                  <a:srgbClr val="8BC34A"/>
                </a:solidFill>
                <a:latin typeface="Montserrat"/>
                <a:ea typeface="Montserrat"/>
                <a:cs typeface="Montserrat"/>
                <a:sym typeface="Montserrat"/>
              </a:rPr>
              <a:t>BÁSICA</a:t>
            </a:r>
            <a:endParaRPr b="1" i="0" sz="2400" u="none" cap="none" strike="noStrike">
              <a:solidFill>
                <a:srgbClr val="8BC34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2" name="Google Shape;282;p5"/>
          <p:cNvSpPr/>
          <p:nvPr/>
        </p:nvSpPr>
        <p:spPr>
          <a:xfrm>
            <a:off x="1819225" y="3680675"/>
            <a:ext cx="824400" cy="3936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57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83" name="Google Shape;283;p5"/>
          <p:cNvSpPr/>
          <p:nvPr/>
        </p:nvSpPr>
        <p:spPr>
          <a:xfrm>
            <a:off x="1088800" y="2477900"/>
            <a:ext cx="170400" cy="170400"/>
          </a:xfrm>
          <a:prstGeom prst="ellipse">
            <a:avLst/>
          </a:prstGeom>
          <a:solidFill>
            <a:srgbClr val="FF57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5"/>
          <p:cNvSpPr/>
          <p:nvPr/>
        </p:nvSpPr>
        <p:spPr>
          <a:xfrm>
            <a:off x="1164825" y="2554100"/>
            <a:ext cx="1073175" cy="1126668"/>
          </a:xfrm>
          <a:custGeom>
            <a:rect b="b" l="l" r="r" t="t"/>
            <a:pathLst>
              <a:path extrusionOk="0" h="39787" w="42927">
                <a:moveTo>
                  <a:pt x="42927" y="39787"/>
                </a:moveTo>
                <a:lnTo>
                  <a:pt x="42927" y="21988"/>
                </a:lnTo>
                <a:lnTo>
                  <a:pt x="0" y="21988"/>
                </a:lnTo>
                <a:lnTo>
                  <a:pt x="0" y="0"/>
                </a:lnTo>
              </a:path>
            </a:pathLst>
          </a:custGeom>
          <a:noFill/>
          <a:ln cap="flat" cmpd="sng" w="28575">
            <a:solidFill>
              <a:srgbClr val="FF5722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8BC34A"/>
        </a:solidFill>
      </p:bgPr>
    </p:bg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90" name="Google Shape;290;p6"/>
          <p:cNvSpPr txBox="1"/>
          <p:nvPr/>
        </p:nvSpPr>
        <p:spPr>
          <a:xfrm>
            <a:off x="688600" y="1351500"/>
            <a:ext cx="6158400" cy="34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" sz="1600" u="none" cap="none" strike="noStrike">
                <a:solidFill>
                  <a:srgbClr val="673AB7"/>
                </a:solidFill>
                <a:latin typeface="Karla"/>
                <a:ea typeface="Karla"/>
                <a:cs typeface="Karla"/>
                <a:sym typeface="Karla"/>
              </a:rPr>
              <a:t>Par</a:t>
            </a:r>
            <a:r>
              <a:rPr b="1" lang="es" sz="1600">
                <a:solidFill>
                  <a:srgbClr val="673AB7"/>
                </a:solidFill>
                <a:latin typeface="Karla"/>
                <a:ea typeface="Karla"/>
                <a:cs typeface="Karla"/>
                <a:sym typeface="Karla"/>
              </a:rPr>
              <a:t>â</a:t>
            </a:r>
            <a:r>
              <a:rPr b="1" i="0" lang="es" sz="1600" u="none" cap="none" strike="noStrike">
                <a:solidFill>
                  <a:srgbClr val="673AB7"/>
                </a:solidFill>
                <a:latin typeface="Karla"/>
                <a:ea typeface="Karla"/>
                <a:cs typeface="Karla"/>
                <a:sym typeface="Karla"/>
              </a:rPr>
              <a:t>metros</a:t>
            </a:r>
            <a:endParaRPr b="1" i="0" sz="1600" u="none" cap="none" strike="noStrike">
              <a:solidFill>
                <a:srgbClr val="673AB7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Escrevemos os parênteses e dentro deles os parâmetros da função. Se tiver mais de um, nós os separamos usando vírgulas</a:t>
            </a:r>
            <a:r>
              <a:rPr b="0" i="0" lang="es" sz="1600" u="none" cap="none" strike="noStrike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 </a:t>
            </a:r>
            <a:r>
              <a:rPr b="1" i="0" lang="es" sz="1600" u="none" cap="none" strike="noStrike">
                <a:solidFill>
                  <a:srgbClr val="3F3F3F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i="0" lang="es" sz="1600" u="none" cap="none" strike="noStrike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.</a:t>
            </a:r>
            <a:endParaRPr b="0" i="0" sz="1600" u="none" cap="none" strike="noStrike">
              <a:solidFill>
                <a:srgbClr val="3F3F3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Se a função não tem parâmetros, nós escrevemos os parênteses sem nada dentro </a:t>
            </a:r>
            <a:r>
              <a:rPr b="0" i="0" lang="es" sz="1600" u="none" cap="none" strike="noStrike">
                <a:solidFill>
                  <a:srgbClr val="3F3F3F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b="0" i="0" lang="es" sz="1600" u="none" cap="none" strike="noStrike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.</a:t>
            </a:r>
            <a:endParaRPr b="0" i="0" sz="1600" u="none" cap="none" strike="noStrike">
              <a:solidFill>
                <a:srgbClr val="3F3F3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rgbClr val="3F3F3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rgbClr val="3F3F3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800" u="none" cap="none" strike="noStrike">
                <a:solidFill>
                  <a:srgbClr val="9C27B0"/>
                </a:solidFill>
                <a:latin typeface="Consolas"/>
                <a:ea typeface="Consolas"/>
                <a:cs typeface="Consolas"/>
                <a:sym typeface="Consolas"/>
              </a:rPr>
              <a:t>function </a:t>
            </a:r>
            <a:r>
              <a:rPr b="0" i="0" lang="es" sz="1800" u="none" cap="none" strike="noStrike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s" sz="18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o</a:t>
            </a:r>
            <a:r>
              <a:rPr b="0" i="0" lang="es" sz="1800" u="none" cap="none" strike="noStrike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mar (a, b) {</a:t>
            </a:r>
            <a:endParaRPr b="0" i="0" sz="1800" u="none" cap="none" strike="noStrike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800" u="none" cap="none" strike="noStrike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0" lang="es" sz="1800" u="none" cap="none" strike="noStrike">
                <a:solidFill>
                  <a:srgbClr val="9C27B0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b="0" i="0" lang="es" sz="1800" u="none" cap="none" strike="noStrike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a </a:t>
            </a:r>
            <a:r>
              <a:rPr b="0" i="0" lang="es" sz="1800" u="none" cap="none" strike="noStrike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b="0" i="0" lang="es" sz="1800" u="none" cap="none" strike="noStrike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 b;</a:t>
            </a:r>
            <a:endParaRPr b="0" i="0" sz="1800" u="none" cap="none" strike="noStrike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800" u="none" cap="none" strike="noStrike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800" u="none" cap="none" strike="noStrike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3F3F3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3F3F3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9C27B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3F3F3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673AB7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1" name="Google Shape;291;p6"/>
          <p:cNvSpPr txBox="1"/>
          <p:nvPr/>
        </p:nvSpPr>
        <p:spPr>
          <a:xfrm>
            <a:off x="688600" y="702825"/>
            <a:ext cx="61584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" sz="2400" u="none" cap="none" strike="noStrik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ESTRUTURA </a:t>
            </a:r>
            <a:r>
              <a:rPr b="1" i="0" lang="es" sz="2400" u="none" cap="none" strike="noStrike">
                <a:solidFill>
                  <a:srgbClr val="8BC34A"/>
                </a:solidFill>
                <a:latin typeface="Montserrat"/>
                <a:ea typeface="Montserrat"/>
                <a:cs typeface="Montserrat"/>
                <a:sym typeface="Montserrat"/>
              </a:rPr>
              <a:t>BÁSICA</a:t>
            </a:r>
            <a:endParaRPr b="1" i="0" sz="2400" u="none" cap="none" strike="noStrike">
              <a:solidFill>
                <a:srgbClr val="8BC34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2" name="Google Shape;292;p6"/>
          <p:cNvSpPr/>
          <p:nvPr/>
        </p:nvSpPr>
        <p:spPr>
          <a:xfrm>
            <a:off x="2591402" y="3833075"/>
            <a:ext cx="897300" cy="3936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673A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93" name="Google Shape;293;p6"/>
          <p:cNvSpPr/>
          <p:nvPr/>
        </p:nvSpPr>
        <p:spPr>
          <a:xfrm>
            <a:off x="1088800" y="3239900"/>
            <a:ext cx="170400" cy="170400"/>
          </a:xfrm>
          <a:prstGeom prst="ellipse">
            <a:avLst/>
          </a:prstGeom>
          <a:solidFill>
            <a:srgbClr val="673A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6"/>
          <p:cNvSpPr/>
          <p:nvPr/>
        </p:nvSpPr>
        <p:spPr>
          <a:xfrm>
            <a:off x="1169575" y="3375175"/>
            <a:ext cx="1893939" cy="457849"/>
          </a:xfrm>
          <a:custGeom>
            <a:rect b="b" l="l" r="r" t="t"/>
            <a:pathLst>
              <a:path extrusionOk="0" h="39787" w="42927">
                <a:moveTo>
                  <a:pt x="42927" y="39787"/>
                </a:moveTo>
                <a:lnTo>
                  <a:pt x="42927" y="21988"/>
                </a:lnTo>
                <a:lnTo>
                  <a:pt x="0" y="21988"/>
                </a:lnTo>
                <a:lnTo>
                  <a:pt x="0" y="0"/>
                </a:lnTo>
              </a:path>
            </a:pathLst>
          </a:custGeom>
          <a:noFill/>
          <a:ln cap="flat" cmpd="sng" w="28575">
            <a:solidFill>
              <a:srgbClr val="673AB7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8BC34A"/>
        </a:solidFill>
      </p:bgPr>
    </p:bg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7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300" name="Google Shape;300;p7"/>
          <p:cNvSpPr txBox="1"/>
          <p:nvPr/>
        </p:nvSpPr>
        <p:spPr>
          <a:xfrm>
            <a:off x="688600" y="1351500"/>
            <a:ext cx="6158400" cy="32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" sz="1600" u="none" cap="none" strike="noStrike">
                <a:solidFill>
                  <a:srgbClr val="673AB7"/>
                </a:solidFill>
                <a:latin typeface="Karla"/>
                <a:ea typeface="Karla"/>
                <a:cs typeface="Karla"/>
                <a:sym typeface="Karla"/>
              </a:rPr>
              <a:t>Par</a:t>
            </a:r>
            <a:r>
              <a:rPr b="1" lang="es" sz="1600">
                <a:solidFill>
                  <a:srgbClr val="673AB7"/>
                </a:solidFill>
                <a:latin typeface="Karla"/>
                <a:ea typeface="Karla"/>
                <a:cs typeface="Karla"/>
                <a:sym typeface="Karla"/>
              </a:rPr>
              <a:t>â</a:t>
            </a:r>
            <a:r>
              <a:rPr b="1" i="0" lang="es" sz="1600" u="none" cap="none" strike="noStrike">
                <a:solidFill>
                  <a:srgbClr val="673AB7"/>
                </a:solidFill>
                <a:latin typeface="Karla"/>
                <a:ea typeface="Karla"/>
                <a:cs typeface="Karla"/>
                <a:sym typeface="Karla"/>
              </a:rPr>
              <a:t>metros</a:t>
            </a:r>
            <a:endParaRPr b="1" i="0" sz="1600" u="none" cap="none" strike="noStrike">
              <a:solidFill>
                <a:srgbClr val="673AB7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Dentro de nossa função, podemos acessar os parâmetros como se fossem variáveis. Ou seja, só escrevendo os nomes dos parâmetros, podemos trabalhar com eles.</a:t>
            </a:r>
            <a:endParaRPr b="0" i="0" sz="1600" u="none" cap="none" strike="noStrike">
              <a:solidFill>
                <a:srgbClr val="3F3F3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3F3F3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3F3F3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800" u="none" cap="none" strike="noStrike">
                <a:solidFill>
                  <a:srgbClr val="9C27B0"/>
                </a:solidFill>
                <a:latin typeface="Consolas"/>
                <a:ea typeface="Consolas"/>
                <a:cs typeface="Consolas"/>
                <a:sym typeface="Consolas"/>
              </a:rPr>
              <a:t>function </a:t>
            </a:r>
            <a:r>
              <a:rPr b="0" i="0" lang="es" sz="1800" u="none" cap="none" strike="noStrike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s" sz="18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o</a:t>
            </a:r>
            <a:r>
              <a:rPr b="0" i="0" lang="es" sz="1800" u="none" cap="none" strike="noStrike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mar (a, b) {</a:t>
            </a:r>
            <a:endParaRPr b="0" i="0" sz="1800" u="none" cap="none" strike="noStrike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800" u="none" cap="none" strike="noStrike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0" lang="es" sz="1800" u="none" cap="none" strike="noStrike">
                <a:solidFill>
                  <a:srgbClr val="9C27B0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b="0" i="0" lang="es" sz="1800" u="none" cap="none" strike="noStrike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a </a:t>
            </a:r>
            <a:r>
              <a:rPr b="0" i="0" lang="es" sz="1800" u="none" cap="none" strike="noStrike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b="0" i="0" lang="es" sz="1800" u="none" cap="none" strike="noStrike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 b;</a:t>
            </a:r>
            <a:endParaRPr b="0" i="0" sz="1800" u="none" cap="none" strike="noStrike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800" u="none" cap="none" strike="noStrike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800" u="none" cap="none" strike="noStrike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3F3F3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3F3F3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9C27B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3F3F3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673AB7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1" name="Google Shape;301;p7"/>
          <p:cNvSpPr txBox="1"/>
          <p:nvPr/>
        </p:nvSpPr>
        <p:spPr>
          <a:xfrm>
            <a:off x="688600" y="702825"/>
            <a:ext cx="61584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" sz="2400" u="none" cap="none" strike="noStrik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ESTRUTURA </a:t>
            </a:r>
            <a:r>
              <a:rPr b="1" i="0" lang="es" sz="2400" u="none" cap="none" strike="noStrike">
                <a:solidFill>
                  <a:srgbClr val="8BC34A"/>
                </a:solidFill>
                <a:latin typeface="Montserrat"/>
                <a:ea typeface="Montserrat"/>
                <a:cs typeface="Montserrat"/>
                <a:sym typeface="Montserrat"/>
              </a:rPr>
              <a:t>BÁSICA</a:t>
            </a:r>
            <a:endParaRPr b="1" i="0" sz="2400" u="none" cap="none" strike="noStrike">
              <a:solidFill>
                <a:srgbClr val="8BC34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2" name="Google Shape;302;p7"/>
          <p:cNvSpPr/>
          <p:nvPr/>
        </p:nvSpPr>
        <p:spPr>
          <a:xfrm>
            <a:off x="2054901" y="3634158"/>
            <a:ext cx="897300" cy="3936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673A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303" name="Google Shape;303;p7"/>
          <p:cNvSpPr/>
          <p:nvPr/>
        </p:nvSpPr>
        <p:spPr>
          <a:xfrm>
            <a:off x="1088800" y="2686564"/>
            <a:ext cx="170400" cy="170400"/>
          </a:xfrm>
          <a:prstGeom prst="ellipse">
            <a:avLst/>
          </a:prstGeom>
          <a:solidFill>
            <a:srgbClr val="673A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7"/>
          <p:cNvSpPr/>
          <p:nvPr/>
        </p:nvSpPr>
        <p:spPr>
          <a:xfrm>
            <a:off x="1169575" y="2724601"/>
            <a:ext cx="1442025" cy="909630"/>
          </a:xfrm>
          <a:custGeom>
            <a:rect b="b" l="l" r="r" t="t"/>
            <a:pathLst>
              <a:path extrusionOk="0" h="39787" w="42927">
                <a:moveTo>
                  <a:pt x="42927" y="39787"/>
                </a:moveTo>
                <a:lnTo>
                  <a:pt x="42927" y="21988"/>
                </a:lnTo>
                <a:lnTo>
                  <a:pt x="0" y="21988"/>
                </a:lnTo>
                <a:lnTo>
                  <a:pt x="0" y="0"/>
                </a:lnTo>
              </a:path>
            </a:pathLst>
          </a:custGeom>
          <a:noFill/>
          <a:ln cap="flat" cmpd="sng" w="28575">
            <a:solidFill>
              <a:srgbClr val="673AB7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8BC34A"/>
        </a:solidFill>
      </p:bgPr>
    </p:bg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8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310" name="Google Shape;310;p8"/>
          <p:cNvSpPr txBox="1"/>
          <p:nvPr/>
        </p:nvSpPr>
        <p:spPr>
          <a:xfrm>
            <a:off x="688600" y="1351500"/>
            <a:ext cx="6158400" cy="32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" sz="1600" u="none" cap="none" strike="noStrike">
                <a:solidFill>
                  <a:srgbClr val="2196F3"/>
                </a:solidFill>
                <a:latin typeface="Karla"/>
                <a:ea typeface="Karla"/>
                <a:cs typeface="Karla"/>
                <a:sym typeface="Karla"/>
              </a:rPr>
              <a:t>C</a:t>
            </a:r>
            <a:r>
              <a:rPr b="1" lang="es" sz="1600">
                <a:solidFill>
                  <a:srgbClr val="2196F3"/>
                </a:solidFill>
                <a:latin typeface="Karla"/>
                <a:ea typeface="Karla"/>
                <a:cs typeface="Karla"/>
                <a:sym typeface="Karla"/>
              </a:rPr>
              <a:t>or</a:t>
            </a:r>
            <a:r>
              <a:rPr b="1" i="0" lang="es" sz="1600" u="none" cap="none" strike="noStrike">
                <a:solidFill>
                  <a:srgbClr val="2196F3"/>
                </a:solidFill>
                <a:latin typeface="Karla"/>
                <a:ea typeface="Karla"/>
                <a:cs typeface="Karla"/>
                <a:sym typeface="Karla"/>
              </a:rPr>
              <a:t>po</a:t>
            </a:r>
            <a:endParaRPr b="1" i="0" sz="1600" u="none" cap="none" strike="noStrike">
              <a:solidFill>
                <a:srgbClr val="2196F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Entre as chaves de abertura e fechamento escrevemos a lógica da nossa função, ou seja, o código que queremos que seja executado toda vez que o invocamos.</a:t>
            </a:r>
            <a:endParaRPr b="0" i="0" sz="1600" u="none" cap="none" strike="noStrike">
              <a:solidFill>
                <a:srgbClr val="3F3F3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3F3F3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9C27B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9C27B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800" u="none" cap="none" strike="noStrike">
                <a:solidFill>
                  <a:srgbClr val="9C27B0"/>
                </a:solidFill>
                <a:latin typeface="Consolas"/>
                <a:ea typeface="Consolas"/>
                <a:cs typeface="Consolas"/>
                <a:sym typeface="Consolas"/>
              </a:rPr>
              <a:t>function </a:t>
            </a:r>
            <a:r>
              <a:rPr b="0" i="0" lang="es" sz="1800" u="none" cap="none" strike="noStrike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s" sz="18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o</a:t>
            </a:r>
            <a:r>
              <a:rPr b="0" i="0" lang="es" sz="1800" u="none" cap="none" strike="noStrike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mar (a,b) {</a:t>
            </a:r>
            <a:endParaRPr b="0" i="0" sz="1800" u="none" cap="none" strike="noStrike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800" u="none" cap="none" strike="noStrike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0" lang="es" sz="1800" u="none" cap="none" strike="noStrike">
                <a:solidFill>
                  <a:srgbClr val="9C27B0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b="0" i="0" lang="es" sz="1800" u="none" cap="none" strike="noStrike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a </a:t>
            </a:r>
            <a:r>
              <a:rPr b="0" i="0" lang="es" sz="1800" u="none" cap="none" strike="noStrike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b="0" i="0" lang="es" sz="1800" u="none" cap="none" strike="noStrike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 b;</a:t>
            </a:r>
            <a:endParaRPr b="0" i="0" sz="1800" u="none" cap="none" strike="noStrike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800" u="none" cap="none" strike="noStrike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800" u="none" cap="none" strike="noStrike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3F3F3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3F3F3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9C27B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3F3F3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673AB7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1" name="Google Shape;311;p8"/>
          <p:cNvSpPr txBox="1"/>
          <p:nvPr/>
        </p:nvSpPr>
        <p:spPr>
          <a:xfrm>
            <a:off x="688600" y="702825"/>
            <a:ext cx="61584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" sz="2400" u="none" cap="none" strike="noStrik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ESTRUTURA </a:t>
            </a:r>
            <a:r>
              <a:rPr b="1" i="0" lang="es" sz="2400" u="none" cap="none" strike="noStrike">
                <a:solidFill>
                  <a:srgbClr val="8BC34A"/>
                </a:solidFill>
                <a:latin typeface="Montserrat"/>
                <a:ea typeface="Montserrat"/>
                <a:cs typeface="Montserrat"/>
                <a:sym typeface="Montserrat"/>
              </a:rPr>
              <a:t>BÁSICA</a:t>
            </a:r>
            <a:endParaRPr b="1" i="0" sz="2400" u="none" cap="none" strike="noStrike">
              <a:solidFill>
                <a:srgbClr val="8BC34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2" name="Google Shape;312;p8"/>
          <p:cNvSpPr/>
          <p:nvPr/>
        </p:nvSpPr>
        <p:spPr>
          <a:xfrm>
            <a:off x="1088800" y="4034050"/>
            <a:ext cx="1895400" cy="3936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2196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313" name="Google Shape;313;p8"/>
          <p:cNvSpPr/>
          <p:nvPr/>
        </p:nvSpPr>
        <p:spPr>
          <a:xfrm>
            <a:off x="1088800" y="2737329"/>
            <a:ext cx="170400" cy="170400"/>
          </a:xfrm>
          <a:prstGeom prst="ellipse">
            <a:avLst/>
          </a:prstGeom>
          <a:solidFill>
            <a:srgbClr val="2196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8"/>
          <p:cNvSpPr/>
          <p:nvPr/>
        </p:nvSpPr>
        <p:spPr>
          <a:xfrm>
            <a:off x="1164825" y="2905501"/>
            <a:ext cx="693700" cy="1128558"/>
          </a:xfrm>
          <a:custGeom>
            <a:rect b="b" l="l" r="r" t="t"/>
            <a:pathLst>
              <a:path extrusionOk="0" h="39787" w="42927">
                <a:moveTo>
                  <a:pt x="42927" y="39787"/>
                </a:moveTo>
                <a:lnTo>
                  <a:pt x="42927" y="21988"/>
                </a:lnTo>
                <a:lnTo>
                  <a:pt x="0" y="21988"/>
                </a:lnTo>
                <a:lnTo>
                  <a:pt x="0" y="0"/>
                </a:lnTo>
              </a:path>
            </a:pathLst>
          </a:custGeom>
          <a:noFill/>
          <a:ln cap="flat" cmpd="sng" w="28575">
            <a:solidFill>
              <a:srgbClr val="2196F3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8BC34A"/>
        </a:solidFill>
      </p:bgPr>
    </p:bg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9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320" name="Google Shape;320;p9"/>
          <p:cNvSpPr txBox="1"/>
          <p:nvPr/>
        </p:nvSpPr>
        <p:spPr>
          <a:xfrm>
            <a:off x="688600" y="1351500"/>
            <a:ext cx="6158400" cy="32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s" sz="1600">
                <a:solidFill>
                  <a:srgbClr val="E91E63"/>
                </a:solidFill>
                <a:latin typeface="Karla"/>
                <a:ea typeface="Karla"/>
                <a:cs typeface="Karla"/>
                <a:sym typeface="Karla"/>
              </a:rPr>
              <a:t>O</a:t>
            </a:r>
            <a:r>
              <a:rPr b="1" i="0" lang="es" sz="1600" u="none" cap="none" strike="noStrike">
                <a:solidFill>
                  <a:srgbClr val="E91E63"/>
                </a:solidFill>
                <a:latin typeface="Karla"/>
                <a:ea typeface="Karla"/>
                <a:cs typeface="Karla"/>
                <a:sym typeface="Karla"/>
              </a:rPr>
              <a:t> retorno</a:t>
            </a:r>
            <a:endParaRPr b="1" i="0" sz="1600" u="none" cap="none" strike="noStrike">
              <a:solidFill>
                <a:srgbClr val="8BC34A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É muito comum ao escrevermos uma função, que tenhamos como objetivo retornar ao exterior o resultado do processo que estamos fazendo dentro dela.</a:t>
            </a:r>
            <a:endParaRPr b="0" i="0" sz="1600" u="none" cap="none" strike="noStrike">
              <a:solidFill>
                <a:srgbClr val="3F3F3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Para isso, usamos a palavra </a:t>
            </a:r>
            <a:r>
              <a:rPr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reservada</a:t>
            </a:r>
            <a:r>
              <a:rPr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 </a:t>
            </a:r>
            <a:r>
              <a:rPr b="1"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return</a:t>
            </a:r>
            <a:r>
              <a:rPr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 seguida do que quisermos devolver.</a:t>
            </a:r>
            <a:endParaRPr b="0" i="0" sz="1600" u="none" cap="none" strike="noStrike">
              <a:solidFill>
                <a:srgbClr val="3F3F3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3F3F3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3F3F3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800" u="none" cap="none" strike="noStrike">
                <a:solidFill>
                  <a:srgbClr val="9C27B0"/>
                </a:solidFill>
                <a:latin typeface="Consolas"/>
                <a:ea typeface="Consolas"/>
                <a:cs typeface="Consolas"/>
                <a:sym typeface="Consolas"/>
              </a:rPr>
              <a:t>function </a:t>
            </a:r>
            <a:r>
              <a:rPr b="0" i="0" lang="es" sz="1800" u="none" cap="none" strike="noStrike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s" sz="18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o</a:t>
            </a:r>
            <a:r>
              <a:rPr b="0" i="0" lang="es" sz="1800" u="none" cap="none" strike="noStrike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mar (a,b) {</a:t>
            </a:r>
            <a:endParaRPr b="0" i="0" sz="1800" u="none" cap="none" strike="noStrike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800" u="none" cap="none" strike="noStrike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0" lang="es" sz="1800" u="none" cap="none" strike="noStrike">
                <a:solidFill>
                  <a:srgbClr val="9C27B0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b="0" i="0" lang="es" sz="1800" u="none" cap="none" strike="noStrike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a </a:t>
            </a:r>
            <a:r>
              <a:rPr b="0" i="0" lang="es" sz="1800" u="none" cap="none" strike="noStrike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b="0" i="0" lang="es" sz="1800" u="none" cap="none" strike="noStrike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 b;</a:t>
            </a:r>
            <a:endParaRPr b="0" i="0" sz="1800" u="none" cap="none" strike="noStrike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800" u="none" cap="none" strike="noStrike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800" u="none" cap="none" strike="noStrike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3F3F3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3F3F3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9C27B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3F3F3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673AB7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1" name="Google Shape;321;p9"/>
          <p:cNvSpPr txBox="1"/>
          <p:nvPr/>
        </p:nvSpPr>
        <p:spPr>
          <a:xfrm>
            <a:off x="688600" y="702825"/>
            <a:ext cx="61584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" sz="2400" u="none" cap="none" strike="noStrik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ESTRUCTURA </a:t>
            </a:r>
            <a:r>
              <a:rPr b="1" i="0" lang="es" sz="2400" u="none" cap="none" strike="noStrike">
                <a:solidFill>
                  <a:srgbClr val="8BC34A"/>
                </a:solidFill>
                <a:latin typeface="Montserrat"/>
                <a:ea typeface="Montserrat"/>
                <a:cs typeface="Montserrat"/>
                <a:sym typeface="Montserrat"/>
              </a:rPr>
              <a:t>BÁSICA</a:t>
            </a:r>
            <a:endParaRPr b="1" i="0" sz="2400" u="none" cap="none" strike="noStrike">
              <a:solidFill>
                <a:srgbClr val="8BC34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2" name="Google Shape;322;p9"/>
          <p:cNvSpPr/>
          <p:nvPr/>
        </p:nvSpPr>
        <p:spPr>
          <a:xfrm>
            <a:off x="1088800" y="4186450"/>
            <a:ext cx="971100" cy="3936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E91E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323" name="Google Shape;323;p9"/>
          <p:cNvSpPr/>
          <p:nvPr/>
        </p:nvSpPr>
        <p:spPr>
          <a:xfrm>
            <a:off x="1088800" y="3194529"/>
            <a:ext cx="170400" cy="170400"/>
          </a:xfrm>
          <a:prstGeom prst="ellipse">
            <a:avLst/>
          </a:prstGeom>
          <a:solidFill>
            <a:srgbClr val="E91E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9"/>
          <p:cNvSpPr/>
          <p:nvPr/>
        </p:nvSpPr>
        <p:spPr>
          <a:xfrm>
            <a:off x="1164825" y="3239176"/>
            <a:ext cx="693700" cy="947229"/>
          </a:xfrm>
          <a:custGeom>
            <a:rect b="b" l="l" r="r" t="t"/>
            <a:pathLst>
              <a:path extrusionOk="0" h="39787" w="42927">
                <a:moveTo>
                  <a:pt x="42927" y="39787"/>
                </a:moveTo>
                <a:lnTo>
                  <a:pt x="42927" y="21988"/>
                </a:lnTo>
                <a:lnTo>
                  <a:pt x="0" y="21988"/>
                </a:lnTo>
                <a:lnTo>
                  <a:pt x="0" y="0"/>
                </a:lnTo>
              </a:path>
            </a:pathLst>
          </a:custGeom>
          <a:noFill/>
          <a:ln cap="flat" cmpd="sng" w="28575">
            <a:solidFill>
              <a:srgbClr val="E91E63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rviragu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Cadwal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Cadwal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