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264" r:id="rId4"/>
    <p:sldId id="268" r:id="rId5"/>
    <p:sldId id="260" r:id="rId6"/>
    <p:sldId id="277" r:id="rId7"/>
    <p:sldId id="316" r:id="rId8"/>
    <p:sldId id="321" r:id="rId9"/>
    <p:sldId id="315" r:id="rId10"/>
    <p:sldId id="266" r:id="rId11"/>
    <p:sldId id="270" r:id="rId12"/>
    <p:sldId id="311" r:id="rId13"/>
    <p:sldId id="324" r:id="rId14"/>
    <p:sldId id="325" r:id="rId15"/>
    <p:sldId id="312" r:id="rId16"/>
    <p:sldId id="320" r:id="rId17"/>
    <p:sldId id="271" r:id="rId18"/>
  </p:sldIdLst>
  <p:sldSz cx="9144000" cy="5143500" type="screen16x9"/>
  <p:notesSz cx="6858000" cy="9144000"/>
  <p:embeddedFontLst>
    <p:embeddedFont>
      <p:font typeface="둥근모꼴" panose="020B0500000000000000" pitchFamily="50" charset="-127"/>
      <p:regular r:id="rId20"/>
    </p:embeddedFont>
    <p:embeddedFont>
      <p:font typeface="Bebas Neue" panose="020B0600000101010101" charset="0"/>
      <p:regular r:id="rId21"/>
    </p:embeddedFont>
    <p:embeddedFont>
      <p:font typeface="Space Grotesk" panose="020B0600000101010101" charset="0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Poppins" panose="020B0600000101010101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990"/>
    <a:srgbClr val="D7A8F1"/>
    <a:srgbClr val="E728DC"/>
    <a:srgbClr val="000000"/>
    <a:srgbClr val="4D4D4D"/>
    <a:srgbClr val="E4B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B66A3E-8FA0-41D2-9174-DE401E1EE6BA}">
  <a:tblStyle styleId="{3EB66A3E-8FA0-41D2-9174-DE401E1E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6B2C91-C226-461E-91EA-38BF319C05F9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7B6C21-8138-418B-928E-EE95437CBC4C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4E52BA-EFC0-464F-8C8D-020FF149BCFF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5C98B8-D770-4309-A97D-6C1876D9FBEC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AE8131-8B48-4ADF-ABF3-F5F1ABA58B01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D6E02C-EDB9-481B-8E5E-AD5671FC81F7}" styleName="Table_6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9FB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9FB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e76684c1ea_17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e76684c1ea_17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cd80e51ba9_0_3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cd80e51ba9_0_3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f01f1f68e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f01f1f68e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081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f01f1f68e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f01f1f68e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22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f01f1f68e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f01f1f68e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02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e76684c1ea_17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e76684c1ea_17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67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f06dd0e0e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f06dd0e0e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49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f01f1f68e6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f01f1f68e6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e76684c1ea_17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e76684c1ea_17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e76684c1ea_17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e76684c1ea_17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f01f1f68e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f01f1f68e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e76684c1ea_17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e76684c1ea_17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f06dd0e0e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f06dd0e0e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f06dd0e0e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f06dd0e0e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768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f06dd0e0e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f06dd0e0e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23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f06dd0e0e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f06dd0e0e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93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375" y="29765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64025" y="228600"/>
            <a:ext cx="8615965" cy="4686291"/>
            <a:chOff x="264025" y="228600"/>
            <a:chExt cx="8615965" cy="4686291"/>
          </a:xfrm>
        </p:grpSpPr>
        <p:sp>
          <p:nvSpPr>
            <p:cNvPr id="11" name="Google Shape;11;p2"/>
            <p:cNvSpPr/>
            <p:nvPr/>
          </p:nvSpPr>
          <p:spPr>
            <a:xfrm>
              <a:off x="264025" y="228600"/>
              <a:ext cx="8615965" cy="4686291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2750" y="1074500"/>
              <a:ext cx="8554590" cy="3802817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292750" y="261338"/>
            <a:ext cx="8554590" cy="81315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15" name="Google Shape;15;p2"/>
            <p:cNvSpPr/>
            <p:nvPr/>
          </p:nvSpPr>
          <p:spPr>
            <a:xfrm>
              <a:off x="8348216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30540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885599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7922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3351" y="441063"/>
              <a:ext cx="335323" cy="334857"/>
            </a:xfrm>
            <a:custGeom>
              <a:avLst/>
              <a:gdLst/>
              <a:ahLst/>
              <a:cxnLst/>
              <a:rect l="l" t="t" r="r" b="b"/>
              <a:pathLst>
                <a:path w="4534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05675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17565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67135" y="590821"/>
              <a:ext cx="212036" cy="74"/>
            </a:xfrm>
            <a:custGeom>
              <a:avLst/>
              <a:gdLst/>
              <a:ahLst/>
              <a:cxnLst/>
              <a:rect l="l" t="t" r="r" b="b"/>
              <a:pathLst>
                <a:path w="2867" h="1" fill="none" extrusionOk="0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79957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41945" y="435240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>
              <a:off x="7957118" y="512577"/>
              <a:ext cx="156494" cy="156927"/>
            </a:xfrm>
            <a:custGeom>
              <a:avLst/>
              <a:gdLst/>
              <a:ahLst/>
              <a:cxnLst/>
              <a:rect l="l" t="t" r="r" b="b"/>
              <a:pathLst>
                <a:path w="2116" h="2122" fill="none" extrusionOk="0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747450" y="1364525"/>
            <a:ext cx="7649100" cy="20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2394463" y="344262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/>
          <p:nvPr/>
        </p:nvSpPr>
        <p:spPr>
          <a:xfrm>
            <a:off x="325375" y="29765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9"/>
          <p:cNvSpPr/>
          <p:nvPr/>
        </p:nvSpPr>
        <p:spPr>
          <a:xfrm>
            <a:off x="264025" y="22860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9"/>
          <p:cNvSpPr/>
          <p:nvPr/>
        </p:nvSpPr>
        <p:spPr>
          <a:xfrm>
            <a:off x="292750" y="1074500"/>
            <a:ext cx="8554590" cy="380281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9"/>
          <p:cNvSpPr/>
          <p:nvPr/>
        </p:nvSpPr>
        <p:spPr>
          <a:xfrm>
            <a:off x="292750" y="261338"/>
            <a:ext cx="8554590" cy="81315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19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554" name="Google Shape;554;p19"/>
            <p:cNvSpPr/>
            <p:nvPr/>
          </p:nvSpPr>
          <p:spPr>
            <a:xfrm>
              <a:off x="8348216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8330540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7885599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7867922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7423351" y="441063"/>
              <a:ext cx="335323" cy="334857"/>
            </a:xfrm>
            <a:custGeom>
              <a:avLst/>
              <a:gdLst/>
              <a:ahLst/>
              <a:cxnLst/>
              <a:rect l="l" t="t" r="r" b="b"/>
              <a:pathLst>
                <a:path w="4534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7405675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7417565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7467135" y="590821"/>
              <a:ext cx="212036" cy="74"/>
            </a:xfrm>
            <a:custGeom>
              <a:avLst/>
              <a:gdLst/>
              <a:ahLst/>
              <a:cxnLst/>
              <a:rect l="l" t="t" r="r" b="b"/>
              <a:pathLst>
                <a:path w="2867" h="1" fill="none" extrusionOk="0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7879957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8341945" y="435240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19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565" name="Google Shape;565;p19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7" name="Google Shape;567;p19"/>
            <p:cNvSpPr/>
            <p:nvPr/>
          </p:nvSpPr>
          <p:spPr>
            <a:xfrm>
              <a:off x="7957118" y="512577"/>
              <a:ext cx="156494" cy="156927"/>
            </a:xfrm>
            <a:custGeom>
              <a:avLst/>
              <a:gdLst/>
              <a:ahLst/>
              <a:cxnLst/>
              <a:rect l="l" t="t" r="r" b="b"/>
              <a:pathLst>
                <a:path w="2116" h="2122" fill="none" extrusionOk="0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63400" y="25320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9" name="Google Shape;569;p19"/>
          <p:cNvSpPr txBox="1">
            <a:spLocks noGrp="1"/>
          </p:cNvSpPr>
          <p:nvPr>
            <p:ph type="subTitle" idx="1"/>
          </p:nvPr>
        </p:nvSpPr>
        <p:spPr>
          <a:xfrm>
            <a:off x="943700" y="3059800"/>
            <a:ext cx="19758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9"/>
          <p:cNvSpPr txBox="1">
            <a:spLocks noGrp="1"/>
          </p:cNvSpPr>
          <p:nvPr>
            <p:ph type="title" idx="2"/>
          </p:nvPr>
        </p:nvSpPr>
        <p:spPr>
          <a:xfrm>
            <a:off x="3403800" y="25320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1" name="Google Shape;571;p19"/>
          <p:cNvSpPr txBox="1">
            <a:spLocks noGrp="1"/>
          </p:cNvSpPr>
          <p:nvPr>
            <p:ph type="subTitle" idx="3"/>
          </p:nvPr>
        </p:nvSpPr>
        <p:spPr>
          <a:xfrm>
            <a:off x="3584100" y="3059800"/>
            <a:ext cx="19758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title" idx="4"/>
          </p:nvPr>
        </p:nvSpPr>
        <p:spPr>
          <a:xfrm>
            <a:off x="6044200" y="25320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3" name="Google Shape;573;p19"/>
          <p:cNvSpPr txBox="1">
            <a:spLocks noGrp="1"/>
          </p:cNvSpPr>
          <p:nvPr>
            <p:ph type="subTitle" idx="5"/>
          </p:nvPr>
        </p:nvSpPr>
        <p:spPr>
          <a:xfrm>
            <a:off x="6224500" y="3059800"/>
            <a:ext cx="19758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9"/>
          <p:cNvSpPr txBox="1">
            <a:spLocks noGrp="1"/>
          </p:cNvSpPr>
          <p:nvPr>
            <p:ph type="title" idx="6"/>
          </p:nvPr>
        </p:nvSpPr>
        <p:spPr>
          <a:xfrm>
            <a:off x="720000" y="394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9"/>
          <p:cNvSpPr/>
          <p:nvPr/>
        </p:nvSpPr>
        <p:spPr>
          <a:xfrm rot="5400000">
            <a:off x="5502039" y="1751840"/>
            <a:ext cx="3373000" cy="233432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9"/>
          <p:cNvSpPr/>
          <p:nvPr/>
        </p:nvSpPr>
        <p:spPr>
          <a:xfrm rot="5400000">
            <a:off x="2874089" y="1751840"/>
            <a:ext cx="3373000" cy="233432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9"/>
          <p:cNvSpPr/>
          <p:nvPr/>
        </p:nvSpPr>
        <p:spPr>
          <a:xfrm rot="5400000">
            <a:off x="246139" y="1751840"/>
            <a:ext cx="3373000" cy="233432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accent1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0"/>
          <p:cNvGrpSpPr/>
          <p:nvPr/>
        </p:nvGrpSpPr>
        <p:grpSpPr>
          <a:xfrm>
            <a:off x="264025" y="228600"/>
            <a:ext cx="8677315" cy="4755341"/>
            <a:chOff x="264025" y="228600"/>
            <a:chExt cx="8677315" cy="4755341"/>
          </a:xfrm>
        </p:grpSpPr>
        <p:sp>
          <p:nvSpPr>
            <p:cNvPr id="580" name="Google Shape;580;p20"/>
            <p:cNvSpPr/>
            <p:nvPr/>
          </p:nvSpPr>
          <p:spPr>
            <a:xfrm>
              <a:off x="325375" y="297650"/>
              <a:ext cx="8615965" cy="4686291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264025" y="228600"/>
              <a:ext cx="8615965" cy="4686291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292750" y="1074500"/>
              <a:ext cx="8554590" cy="3802817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292750" y="261338"/>
              <a:ext cx="8554590" cy="813157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" name="Google Shape;584;p20"/>
            <p:cNvGrpSpPr/>
            <p:nvPr/>
          </p:nvGrpSpPr>
          <p:grpSpPr>
            <a:xfrm>
              <a:off x="7626928" y="530081"/>
              <a:ext cx="998943" cy="275680"/>
              <a:chOff x="7405675" y="423388"/>
              <a:chExt cx="1277420" cy="352532"/>
            </a:xfrm>
          </p:grpSpPr>
          <p:sp>
            <p:nvSpPr>
              <p:cNvPr id="585" name="Google Shape;585;p20"/>
              <p:cNvSpPr/>
              <p:nvPr/>
            </p:nvSpPr>
            <p:spPr>
              <a:xfrm>
                <a:off x="8348216" y="441063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0"/>
              <p:cNvSpPr/>
              <p:nvPr/>
            </p:nvSpPr>
            <p:spPr>
              <a:xfrm>
                <a:off x="8330540" y="423388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0"/>
              <p:cNvSpPr/>
              <p:nvPr/>
            </p:nvSpPr>
            <p:spPr>
              <a:xfrm>
                <a:off x="7885599" y="441063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0" y="1"/>
                    </a:moveTo>
                    <a:lnTo>
                      <a:pt x="0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0"/>
              <p:cNvSpPr/>
              <p:nvPr/>
            </p:nvSpPr>
            <p:spPr>
              <a:xfrm>
                <a:off x="7867922" y="423388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0"/>
              <p:cNvSpPr/>
              <p:nvPr/>
            </p:nvSpPr>
            <p:spPr>
              <a:xfrm>
                <a:off x="7423351" y="441063"/>
                <a:ext cx="335323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33" y="4527"/>
                    </a:lnTo>
                    <a:lnTo>
                      <a:pt x="4533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0"/>
              <p:cNvSpPr/>
              <p:nvPr/>
            </p:nvSpPr>
            <p:spPr>
              <a:xfrm>
                <a:off x="7405675" y="423388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0"/>
              <p:cNvSpPr/>
              <p:nvPr/>
            </p:nvSpPr>
            <p:spPr>
              <a:xfrm>
                <a:off x="7417565" y="435454"/>
                <a:ext cx="311221" cy="31118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>
                <a:off x="7467135" y="590821"/>
                <a:ext cx="212036" cy="74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1" fill="none" extrusionOk="0">
                    <a:moveTo>
                      <a:pt x="28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7879957" y="435454"/>
                <a:ext cx="311221" cy="31118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0"/>
              <p:cNvSpPr/>
              <p:nvPr/>
            </p:nvSpPr>
            <p:spPr>
              <a:xfrm>
                <a:off x="8341945" y="435240"/>
                <a:ext cx="311221" cy="31118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595;p20"/>
              <p:cNvGrpSpPr/>
              <p:nvPr/>
            </p:nvGrpSpPr>
            <p:grpSpPr>
              <a:xfrm>
                <a:off x="8422792" y="516291"/>
                <a:ext cx="150210" cy="149372"/>
                <a:chOff x="8659614" y="354844"/>
                <a:chExt cx="79179" cy="78750"/>
              </a:xfrm>
            </p:grpSpPr>
            <p:sp>
              <p:nvSpPr>
                <p:cNvPr id="596" name="Google Shape;596;p20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" h="2020" fill="none" extrusionOk="0">
                      <a:moveTo>
                        <a:pt x="2031" y="0"/>
                      </a:moveTo>
                      <a:lnTo>
                        <a:pt x="0" y="2019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68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0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" h="2020" fill="none" extrusionOk="0">
                      <a:moveTo>
                        <a:pt x="2031" y="20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68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8" name="Google Shape;598;p20"/>
              <p:cNvSpPr/>
              <p:nvPr/>
            </p:nvSpPr>
            <p:spPr>
              <a:xfrm>
                <a:off x="7957118" y="512577"/>
                <a:ext cx="156494" cy="156927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22" fill="none" extrusionOk="0">
                    <a:moveTo>
                      <a:pt x="0" y="0"/>
                    </a:moveTo>
                    <a:lnTo>
                      <a:pt x="2116" y="0"/>
                    </a:lnTo>
                    <a:lnTo>
                      <a:pt x="2116" y="2121"/>
                    </a:lnTo>
                    <a:lnTo>
                      <a:pt x="0" y="212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9" name="Google Shape;599;p20"/>
          <p:cNvSpPr txBox="1">
            <a:spLocks noGrp="1"/>
          </p:cNvSpPr>
          <p:nvPr>
            <p:ph type="title"/>
          </p:nvPr>
        </p:nvSpPr>
        <p:spPr>
          <a:xfrm>
            <a:off x="1147808" y="1453488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0" name="Google Shape;600;p20"/>
          <p:cNvSpPr txBox="1">
            <a:spLocks noGrp="1"/>
          </p:cNvSpPr>
          <p:nvPr>
            <p:ph type="subTitle" idx="1"/>
          </p:nvPr>
        </p:nvSpPr>
        <p:spPr>
          <a:xfrm>
            <a:off x="1366363" y="1979550"/>
            <a:ext cx="2430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0"/>
          <p:cNvSpPr txBox="1">
            <a:spLocks noGrp="1"/>
          </p:cNvSpPr>
          <p:nvPr>
            <p:ph type="title" idx="2"/>
          </p:nvPr>
        </p:nvSpPr>
        <p:spPr>
          <a:xfrm>
            <a:off x="5129080" y="14534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2" name="Google Shape;602;p20"/>
          <p:cNvSpPr txBox="1">
            <a:spLocks noGrp="1"/>
          </p:cNvSpPr>
          <p:nvPr>
            <p:ph type="subTitle" idx="3"/>
          </p:nvPr>
        </p:nvSpPr>
        <p:spPr>
          <a:xfrm>
            <a:off x="5347639" y="1979564"/>
            <a:ext cx="2430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20"/>
          <p:cNvSpPr txBox="1">
            <a:spLocks noGrp="1"/>
          </p:cNvSpPr>
          <p:nvPr>
            <p:ph type="title" idx="4"/>
          </p:nvPr>
        </p:nvSpPr>
        <p:spPr>
          <a:xfrm>
            <a:off x="1147808" y="3188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4" name="Google Shape;604;p20"/>
          <p:cNvSpPr txBox="1">
            <a:spLocks noGrp="1"/>
          </p:cNvSpPr>
          <p:nvPr>
            <p:ph type="subTitle" idx="5"/>
          </p:nvPr>
        </p:nvSpPr>
        <p:spPr>
          <a:xfrm>
            <a:off x="1366363" y="3712550"/>
            <a:ext cx="24300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0"/>
          <p:cNvSpPr txBox="1">
            <a:spLocks noGrp="1"/>
          </p:cNvSpPr>
          <p:nvPr>
            <p:ph type="title" idx="6"/>
          </p:nvPr>
        </p:nvSpPr>
        <p:spPr>
          <a:xfrm>
            <a:off x="5129080" y="3188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6" name="Google Shape;606;p20"/>
          <p:cNvSpPr txBox="1">
            <a:spLocks noGrp="1"/>
          </p:cNvSpPr>
          <p:nvPr>
            <p:ph type="subTitle" idx="7"/>
          </p:nvPr>
        </p:nvSpPr>
        <p:spPr>
          <a:xfrm>
            <a:off x="5347639" y="3725814"/>
            <a:ext cx="24300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0"/>
          <p:cNvSpPr txBox="1">
            <a:spLocks noGrp="1"/>
          </p:cNvSpPr>
          <p:nvPr>
            <p:ph type="title" idx="8"/>
          </p:nvPr>
        </p:nvSpPr>
        <p:spPr>
          <a:xfrm>
            <a:off x="720000" y="401350"/>
            <a:ext cx="584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1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3"/>
          <p:cNvSpPr/>
          <p:nvPr/>
        </p:nvSpPr>
        <p:spPr>
          <a:xfrm>
            <a:off x="325375" y="29765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3"/>
          <p:cNvSpPr/>
          <p:nvPr/>
        </p:nvSpPr>
        <p:spPr>
          <a:xfrm>
            <a:off x="264025" y="22860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3"/>
          <p:cNvSpPr/>
          <p:nvPr/>
        </p:nvSpPr>
        <p:spPr>
          <a:xfrm>
            <a:off x="292750" y="1074500"/>
            <a:ext cx="8554590" cy="380281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3"/>
          <p:cNvSpPr/>
          <p:nvPr/>
        </p:nvSpPr>
        <p:spPr>
          <a:xfrm>
            <a:off x="292750" y="261338"/>
            <a:ext cx="8554590" cy="81315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23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671" name="Google Shape;671;p23"/>
            <p:cNvSpPr/>
            <p:nvPr/>
          </p:nvSpPr>
          <p:spPr>
            <a:xfrm>
              <a:off x="8348216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8330540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7885599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7867922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7423351" y="441063"/>
              <a:ext cx="335323" cy="334857"/>
            </a:xfrm>
            <a:custGeom>
              <a:avLst/>
              <a:gdLst/>
              <a:ahLst/>
              <a:cxnLst/>
              <a:rect l="l" t="t" r="r" b="b"/>
              <a:pathLst>
                <a:path w="4534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7405675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7417565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7467135" y="590821"/>
              <a:ext cx="212036" cy="74"/>
            </a:xfrm>
            <a:custGeom>
              <a:avLst/>
              <a:gdLst/>
              <a:ahLst/>
              <a:cxnLst/>
              <a:rect l="l" t="t" r="r" b="b"/>
              <a:pathLst>
                <a:path w="2867" h="1" fill="none" extrusionOk="0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7879957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341945" y="435240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1" name="Google Shape;681;p23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682" name="Google Shape;682;p2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4" name="Google Shape;684;p23"/>
            <p:cNvSpPr/>
            <p:nvPr/>
          </p:nvSpPr>
          <p:spPr>
            <a:xfrm>
              <a:off x="7957118" y="512577"/>
              <a:ext cx="156494" cy="156927"/>
            </a:xfrm>
            <a:custGeom>
              <a:avLst/>
              <a:gdLst/>
              <a:ahLst/>
              <a:cxnLst/>
              <a:rect l="l" t="t" r="r" b="b"/>
              <a:pathLst>
                <a:path w="2116" h="2122" fill="none" extrusionOk="0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4"/>
          <p:cNvSpPr/>
          <p:nvPr/>
        </p:nvSpPr>
        <p:spPr>
          <a:xfrm>
            <a:off x="325375" y="29765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4"/>
          <p:cNvSpPr/>
          <p:nvPr/>
        </p:nvSpPr>
        <p:spPr>
          <a:xfrm>
            <a:off x="264025" y="22860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4"/>
          <p:cNvSpPr/>
          <p:nvPr/>
        </p:nvSpPr>
        <p:spPr>
          <a:xfrm>
            <a:off x="292750" y="267627"/>
            <a:ext cx="8554590" cy="460970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4"/>
          <p:cNvSpPr/>
          <p:nvPr/>
        </p:nvSpPr>
        <p:spPr>
          <a:xfrm>
            <a:off x="356075" y="335950"/>
            <a:ext cx="8424774" cy="447007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24"/>
          <p:cNvGrpSpPr/>
          <p:nvPr/>
        </p:nvGrpSpPr>
        <p:grpSpPr>
          <a:xfrm>
            <a:off x="8505147" y="335956"/>
            <a:ext cx="275699" cy="275680"/>
            <a:chOff x="9998147" y="1070831"/>
            <a:chExt cx="275699" cy="275680"/>
          </a:xfrm>
        </p:grpSpPr>
        <p:sp>
          <p:nvSpPr>
            <p:cNvPr id="691" name="Google Shape;691;p24"/>
            <p:cNvSpPr/>
            <p:nvPr/>
          </p:nvSpPr>
          <p:spPr>
            <a:xfrm>
              <a:off x="10011970" y="1084653"/>
              <a:ext cx="261876" cy="26185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9998147" y="1070831"/>
              <a:ext cx="261876" cy="26185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007066" y="1080100"/>
              <a:ext cx="243375" cy="24334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" name="Google Shape;694;p24"/>
            <p:cNvGrpSpPr/>
            <p:nvPr/>
          </p:nvGrpSpPr>
          <p:grpSpPr>
            <a:xfrm>
              <a:off x="10070289" y="1143482"/>
              <a:ext cx="117464" cy="116809"/>
              <a:chOff x="8659614" y="354844"/>
              <a:chExt cx="79179" cy="78750"/>
            </a:xfrm>
          </p:grpSpPr>
          <p:sp>
            <p:nvSpPr>
              <p:cNvPr id="695" name="Google Shape;695;p2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264025" y="1187338"/>
            <a:ext cx="6842048" cy="4188024"/>
            <a:chOff x="-7146750" y="657900"/>
            <a:chExt cx="6842048" cy="4188024"/>
          </a:xfrm>
        </p:grpSpPr>
        <p:sp>
          <p:nvSpPr>
            <p:cNvPr id="33" name="Google Shape;33;p3"/>
            <p:cNvSpPr/>
            <p:nvPr/>
          </p:nvSpPr>
          <p:spPr>
            <a:xfrm>
              <a:off x="-7109650" y="762675"/>
              <a:ext cx="6804948" cy="4083249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-7146750" y="657900"/>
              <a:ext cx="6804948" cy="4147559"/>
              <a:chOff x="1173125" y="228600"/>
              <a:chExt cx="6804948" cy="4147559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173125" y="228600"/>
                <a:ext cx="6804948" cy="4147559"/>
              </a:xfrm>
              <a:custGeom>
                <a:avLst/>
                <a:gdLst/>
                <a:ahLst/>
                <a:cxnLst/>
                <a:rect l="l" t="t" r="r" b="b"/>
                <a:pathLst>
                  <a:path w="88310" h="7439" extrusionOk="0">
                    <a:moveTo>
                      <a:pt x="0" y="1"/>
                    </a:moveTo>
                    <a:lnTo>
                      <a:pt x="0" y="7439"/>
                    </a:lnTo>
                    <a:lnTo>
                      <a:pt x="88309" y="7439"/>
                    </a:lnTo>
                    <a:lnTo>
                      <a:pt x="8830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210225" y="1074500"/>
                <a:ext cx="6721274" cy="3260067"/>
              </a:xfrm>
              <a:custGeom>
                <a:avLst/>
                <a:gdLst/>
                <a:ahLst/>
                <a:cxnLst/>
                <a:rect l="l" t="t" r="r" b="b"/>
                <a:pathLst>
                  <a:path w="88310" h="7439" extrusionOk="0">
                    <a:moveTo>
                      <a:pt x="0" y="1"/>
                    </a:moveTo>
                    <a:lnTo>
                      <a:pt x="0" y="7439"/>
                    </a:lnTo>
                    <a:lnTo>
                      <a:pt x="88309" y="7439"/>
                    </a:lnTo>
                    <a:lnTo>
                      <a:pt x="88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-7109650" y="690650"/>
              <a:ext cx="6721274" cy="813157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3"/>
            <p:cNvGrpSpPr/>
            <p:nvPr/>
          </p:nvGrpSpPr>
          <p:grpSpPr>
            <a:xfrm>
              <a:off x="-1873475" y="920963"/>
              <a:ext cx="1277420" cy="352532"/>
              <a:chOff x="7405675" y="423388"/>
              <a:chExt cx="1277420" cy="352532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8348216" y="441063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8330540" y="423388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885599" y="441063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0" y="1"/>
                    </a:moveTo>
                    <a:lnTo>
                      <a:pt x="0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867922" y="423388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423351" y="441063"/>
                <a:ext cx="335323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33" y="4527"/>
                    </a:lnTo>
                    <a:lnTo>
                      <a:pt x="4533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7405675" y="423388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417565" y="435454"/>
                <a:ext cx="311221" cy="31118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7467135" y="590821"/>
                <a:ext cx="212036" cy="74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1" fill="none" extrusionOk="0">
                    <a:moveTo>
                      <a:pt x="28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7879957" y="435454"/>
                <a:ext cx="311221" cy="31118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8341945" y="435240"/>
                <a:ext cx="311221" cy="31118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49;p3"/>
              <p:cNvGrpSpPr/>
              <p:nvPr/>
            </p:nvGrpSpPr>
            <p:grpSpPr>
              <a:xfrm>
                <a:off x="8422792" y="516291"/>
                <a:ext cx="150210" cy="149372"/>
                <a:chOff x="8659614" y="354844"/>
                <a:chExt cx="79179" cy="78750"/>
              </a:xfrm>
            </p:grpSpPr>
            <p:sp>
              <p:nvSpPr>
                <p:cNvPr id="50" name="Google Shape;50;p3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" h="2020" fill="none" extrusionOk="0">
                      <a:moveTo>
                        <a:pt x="2031" y="0"/>
                      </a:moveTo>
                      <a:lnTo>
                        <a:pt x="0" y="2019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68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" h="2020" fill="none" extrusionOk="0">
                      <a:moveTo>
                        <a:pt x="2031" y="20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68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" name="Google Shape;52;p3"/>
              <p:cNvSpPr/>
              <p:nvPr/>
            </p:nvSpPr>
            <p:spPr>
              <a:xfrm>
                <a:off x="7957118" y="512577"/>
                <a:ext cx="156494" cy="156927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22" fill="none" extrusionOk="0">
                    <a:moveTo>
                      <a:pt x="0" y="0"/>
                    </a:moveTo>
                    <a:lnTo>
                      <a:pt x="2116" y="0"/>
                    </a:lnTo>
                    <a:lnTo>
                      <a:pt x="2116" y="2121"/>
                    </a:lnTo>
                    <a:lnTo>
                      <a:pt x="0" y="212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53;p3"/>
            <p:cNvSpPr txBox="1"/>
            <p:nvPr/>
          </p:nvSpPr>
          <p:spPr>
            <a:xfrm>
              <a:off x="-6552250" y="818975"/>
              <a:ext cx="40434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Hello, world!</a:t>
              </a:r>
              <a:endParaRPr sz="2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-6910424" y="935850"/>
              <a:ext cx="296198" cy="296842"/>
            </a:xfrm>
            <a:custGeom>
              <a:avLst/>
              <a:gdLst/>
              <a:ahLst/>
              <a:cxnLst/>
              <a:rect l="l" t="t" r="r" b="b"/>
              <a:pathLst>
                <a:path w="8276" h="8294" extrusionOk="0">
                  <a:moveTo>
                    <a:pt x="3709" y="1"/>
                  </a:moveTo>
                  <a:lnTo>
                    <a:pt x="3709" y="634"/>
                  </a:lnTo>
                  <a:lnTo>
                    <a:pt x="3096" y="634"/>
                  </a:lnTo>
                  <a:lnTo>
                    <a:pt x="3096" y="1249"/>
                  </a:lnTo>
                  <a:lnTo>
                    <a:pt x="2479" y="1249"/>
                  </a:lnTo>
                  <a:lnTo>
                    <a:pt x="2479" y="1864"/>
                  </a:lnTo>
                  <a:lnTo>
                    <a:pt x="1864" y="1864"/>
                  </a:lnTo>
                  <a:lnTo>
                    <a:pt x="1864" y="2479"/>
                  </a:lnTo>
                  <a:lnTo>
                    <a:pt x="1231" y="2479"/>
                  </a:lnTo>
                  <a:lnTo>
                    <a:pt x="1231" y="3112"/>
                  </a:lnTo>
                  <a:lnTo>
                    <a:pt x="618" y="3112"/>
                  </a:lnTo>
                  <a:lnTo>
                    <a:pt x="618" y="3727"/>
                  </a:lnTo>
                  <a:lnTo>
                    <a:pt x="1" y="3727"/>
                  </a:lnTo>
                  <a:lnTo>
                    <a:pt x="1" y="8293"/>
                  </a:lnTo>
                  <a:lnTo>
                    <a:pt x="2890" y="8293"/>
                  </a:lnTo>
                  <a:lnTo>
                    <a:pt x="2890" y="4567"/>
                  </a:lnTo>
                  <a:lnTo>
                    <a:pt x="5386" y="4567"/>
                  </a:lnTo>
                  <a:lnTo>
                    <a:pt x="5386" y="8293"/>
                  </a:lnTo>
                  <a:lnTo>
                    <a:pt x="8275" y="8293"/>
                  </a:lnTo>
                  <a:lnTo>
                    <a:pt x="8275" y="3727"/>
                  </a:lnTo>
                  <a:lnTo>
                    <a:pt x="7663" y="3727"/>
                  </a:lnTo>
                  <a:lnTo>
                    <a:pt x="7663" y="3112"/>
                  </a:lnTo>
                  <a:lnTo>
                    <a:pt x="7045" y="3112"/>
                  </a:lnTo>
                  <a:lnTo>
                    <a:pt x="7045" y="2479"/>
                  </a:lnTo>
                  <a:lnTo>
                    <a:pt x="6412" y="2479"/>
                  </a:lnTo>
                  <a:lnTo>
                    <a:pt x="6412" y="1864"/>
                  </a:lnTo>
                  <a:lnTo>
                    <a:pt x="5797" y="1864"/>
                  </a:lnTo>
                  <a:lnTo>
                    <a:pt x="5797" y="1249"/>
                  </a:lnTo>
                  <a:lnTo>
                    <a:pt x="5184" y="1249"/>
                  </a:lnTo>
                  <a:lnTo>
                    <a:pt x="5184" y="634"/>
                  </a:lnTo>
                  <a:lnTo>
                    <a:pt x="4549" y="63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4648912" y="4011988"/>
              <a:ext cx="1802076" cy="436714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3500032" scaled="0"/>
            </a:gradFill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4624070" y="4038439"/>
              <a:ext cx="1751804" cy="386499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4598641" y="4062195"/>
              <a:ext cx="1699823" cy="341932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ot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 txBox="1"/>
            <p:nvPr/>
          </p:nvSpPr>
          <p:spPr>
            <a:xfrm>
              <a:off x="-4598637" y="4011950"/>
              <a:ext cx="16998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OK</a:t>
              </a:r>
              <a:endPara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720000" y="726875"/>
            <a:ext cx="6842048" cy="4188024"/>
            <a:chOff x="749250" y="657900"/>
            <a:chExt cx="6842048" cy="4188024"/>
          </a:xfrm>
        </p:grpSpPr>
        <p:sp>
          <p:nvSpPr>
            <p:cNvPr id="60" name="Google Shape;60;p3"/>
            <p:cNvSpPr/>
            <p:nvPr/>
          </p:nvSpPr>
          <p:spPr>
            <a:xfrm>
              <a:off x="786350" y="762675"/>
              <a:ext cx="6804948" cy="4083249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3"/>
            <p:cNvGrpSpPr/>
            <p:nvPr/>
          </p:nvGrpSpPr>
          <p:grpSpPr>
            <a:xfrm>
              <a:off x="749250" y="657900"/>
              <a:ext cx="6804948" cy="4147559"/>
              <a:chOff x="1173125" y="228600"/>
              <a:chExt cx="6804948" cy="4147559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1173125" y="228600"/>
                <a:ext cx="6804948" cy="4147559"/>
              </a:xfrm>
              <a:custGeom>
                <a:avLst/>
                <a:gdLst/>
                <a:ahLst/>
                <a:cxnLst/>
                <a:rect l="l" t="t" r="r" b="b"/>
                <a:pathLst>
                  <a:path w="88310" h="7439" extrusionOk="0">
                    <a:moveTo>
                      <a:pt x="0" y="1"/>
                    </a:moveTo>
                    <a:lnTo>
                      <a:pt x="0" y="7439"/>
                    </a:lnTo>
                    <a:lnTo>
                      <a:pt x="88309" y="7439"/>
                    </a:lnTo>
                    <a:lnTo>
                      <a:pt x="8830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210225" y="1074500"/>
                <a:ext cx="6721274" cy="3260067"/>
              </a:xfrm>
              <a:custGeom>
                <a:avLst/>
                <a:gdLst/>
                <a:ahLst/>
                <a:cxnLst/>
                <a:rect l="l" t="t" r="r" b="b"/>
                <a:pathLst>
                  <a:path w="88310" h="7439" extrusionOk="0">
                    <a:moveTo>
                      <a:pt x="0" y="1"/>
                    </a:moveTo>
                    <a:lnTo>
                      <a:pt x="0" y="7439"/>
                    </a:lnTo>
                    <a:lnTo>
                      <a:pt x="88309" y="7439"/>
                    </a:lnTo>
                    <a:lnTo>
                      <a:pt x="88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3"/>
            <p:cNvSpPr/>
            <p:nvPr/>
          </p:nvSpPr>
          <p:spPr>
            <a:xfrm>
              <a:off x="786350" y="690650"/>
              <a:ext cx="6721274" cy="813157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3"/>
            <p:cNvGrpSpPr/>
            <p:nvPr/>
          </p:nvGrpSpPr>
          <p:grpSpPr>
            <a:xfrm>
              <a:off x="6022525" y="920963"/>
              <a:ext cx="1277420" cy="352532"/>
              <a:chOff x="7405675" y="423388"/>
              <a:chExt cx="1277420" cy="352532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8348216" y="441063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330540" y="423388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885599" y="441063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0" y="1"/>
                    </a:moveTo>
                    <a:lnTo>
                      <a:pt x="0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867922" y="423388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423351" y="441063"/>
                <a:ext cx="335323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33" y="4527"/>
                    </a:lnTo>
                    <a:lnTo>
                      <a:pt x="4533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405675" y="423388"/>
                <a:ext cx="334880" cy="33485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7417565" y="435454"/>
                <a:ext cx="311221" cy="31118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467135" y="590821"/>
                <a:ext cx="212036" cy="74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1" fill="none" extrusionOk="0">
                    <a:moveTo>
                      <a:pt x="28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879957" y="435454"/>
                <a:ext cx="311221" cy="31118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341945" y="435240"/>
                <a:ext cx="311221" cy="311187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528" extrusionOk="0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" name="Google Shape;76;p3"/>
              <p:cNvGrpSpPr/>
              <p:nvPr/>
            </p:nvGrpSpPr>
            <p:grpSpPr>
              <a:xfrm>
                <a:off x="8422792" y="516291"/>
                <a:ext cx="150210" cy="149372"/>
                <a:chOff x="8659614" y="354844"/>
                <a:chExt cx="79179" cy="78750"/>
              </a:xfrm>
            </p:grpSpPr>
            <p:sp>
              <p:nvSpPr>
                <p:cNvPr id="77" name="Google Shape;77;p3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" h="2020" fill="none" extrusionOk="0">
                      <a:moveTo>
                        <a:pt x="2031" y="0"/>
                      </a:moveTo>
                      <a:lnTo>
                        <a:pt x="0" y="2019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68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" h="2020" fill="none" extrusionOk="0">
                      <a:moveTo>
                        <a:pt x="2031" y="20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68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" name="Google Shape;79;p3"/>
              <p:cNvSpPr/>
              <p:nvPr/>
            </p:nvSpPr>
            <p:spPr>
              <a:xfrm>
                <a:off x="7957118" y="512577"/>
                <a:ext cx="156494" cy="156927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22" fill="none" extrusionOk="0">
                    <a:moveTo>
                      <a:pt x="0" y="0"/>
                    </a:moveTo>
                    <a:lnTo>
                      <a:pt x="2116" y="0"/>
                    </a:lnTo>
                    <a:lnTo>
                      <a:pt x="2116" y="2121"/>
                    </a:lnTo>
                    <a:lnTo>
                      <a:pt x="0" y="212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80;p3"/>
            <p:cNvSpPr txBox="1"/>
            <p:nvPr/>
          </p:nvSpPr>
          <p:spPr>
            <a:xfrm>
              <a:off x="1343750" y="818975"/>
              <a:ext cx="40434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Hello, world!</a:t>
              </a:r>
              <a:endParaRPr sz="2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985576" y="935850"/>
              <a:ext cx="296198" cy="296842"/>
            </a:xfrm>
            <a:custGeom>
              <a:avLst/>
              <a:gdLst/>
              <a:ahLst/>
              <a:cxnLst/>
              <a:rect l="l" t="t" r="r" b="b"/>
              <a:pathLst>
                <a:path w="8276" h="8294" extrusionOk="0">
                  <a:moveTo>
                    <a:pt x="3709" y="1"/>
                  </a:moveTo>
                  <a:lnTo>
                    <a:pt x="3709" y="634"/>
                  </a:lnTo>
                  <a:lnTo>
                    <a:pt x="3096" y="634"/>
                  </a:lnTo>
                  <a:lnTo>
                    <a:pt x="3096" y="1249"/>
                  </a:lnTo>
                  <a:lnTo>
                    <a:pt x="2479" y="1249"/>
                  </a:lnTo>
                  <a:lnTo>
                    <a:pt x="2479" y="1864"/>
                  </a:lnTo>
                  <a:lnTo>
                    <a:pt x="1864" y="1864"/>
                  </a:lnTo>
                  <a:lnTo>
                    <a:pt x="1864" y="2479"/>
                  </a:lnTo>
                  <a:lnTo>
                    <a:pt x="1231" y="2479"/>
                  </a:lnTo>
                  <a:lnTo>
                    <a:pt x="1231" y="3112"/>
                  </a:lnTo>
                  <a:lnTo>
                    <a:pt x="618" y="3112"/>
                  </a:lnTo>
                  <a:lnTo>
                    <a:pt x="618" y="3727"/>
                  </a:lnTo>
                  <a:lnTo>
                    <a:pt x="1" y="3727"/>
                  </a:lnTo>
                  <a:lnTo>
                    <a:pt x="1" y="8293"/>
                  </a:lnTo>
                  <a:lnTo>
                    <a:pt x="2890" y="8293"/>
                  </a:lnTo>
                  <a:lnTo>
                    <a:pt x="2890" y="4567"/>
                  </a:lnTo>
                  <a:lnTo>
                    <a:pt x="5386" y="4567"/>
                  </a:lnTo>
                  <a:lnTo>
                    <a:pt x="5386" y="8293"/>
                  </a:lnTo>
                  <a:lnTo>
                    <a:pt x="8275" y="8293"/>
                  </a:lnTo>
                  <a:lnTo>
                    <a:pt x="8275" y="3727"/>
                  </a:lnTo>
                  <a:lnTo>
                    <a:pt x="7663" y="3727"/>
                  </a:lnTo>
                  <a:lnTo>
                    <a:pt x="7663" y="3112"/>
                  </a:lnTo>
                  <a:lnTo>
                    <a:pt x="7045" y="3112"/>
                  </a:lnTo>
                  <a:lnTo>
                    <a:pt x="7045" y="2479"/>
                  </a:lnTo>
                  <a:lnTo>
                    <a:pt x="6412" y="2479"/>
                  </a:lnTo>
                  <a:lnTo>
                    <a:pt x="6412" y="1864"/>
                  </a:lnTo>
                  <a:lnTo>
                    <a:pt x="5797" y="1864"/>
                  </a:lnTo>
                  <a:lnTo>
                    <a:pt x="5797" y="1249"/>
                  </a:lnTo>
                  <a:lnTo>
                    <a:pt x="5184" y="1249"/>
                  </a:lnTo>
                  <a:lnTo>
                    <a:pt x="5184" y="634"/>
                  </a:lnTo>
                  <a:lnTo>
                    <a:pt x="4549" y="63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247088" y="4011988"/>
              <a:ext cx="1802076" cy="436714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3500032" scaled="0"/>
            </a:gradFill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271930" y="4038439"/>
              <a:ext cx="1751804" cy="386499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297359" y="4062195"/>
              <a:ext cx="1699823" cy="341932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ot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 txBox="1"/>
            <p:nvPr/>
          </p:nvSpPr>
          <p:spPr>
            <a:xfrm>
              <a:off x="3297363" y="4011950"/>
              <a:ext cx="16998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OK</a:t>
              </a:r>
              <a:endPara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1210225" y="333375"/>
            <a:ext cx="6804948" cy="4083249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3"/>
          <p:cNvGrpSpPr/>
          <p:nvPr/>
        </p:nvGrpSpPr>
        <p:grpSpPr>
          <a:xfrm>
            <a:off x="1173125" y="228600"/>
            <a:ext cx="6804948" cy="4147559"/>
            <a:chOff x="1173125" y="228600"/>
            <a:chExt cx="6804948" cy="4147559"/>
          </a:xfrm>
        </p:grpSpPr>
        <p:sp>
          <p:nvSpPr>
            <p:cNvPr id="88" name="Google Shape;88;p3"/>
            <p:cNvSpPr/>
            <p:nvPr/>
          </p:nvSpPr>
          <p:spPr>
            <a:xfrm>
              <a:off x="1173125" y="228600"/>
              <a:ext cx="6804948" cy="4147559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210225" y="1074500"/>
              <a:ext cx="6721274" cy="3260067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3"/>
          <p:cNvSpPr/>
          <p:nvPr/>
        </p:nvSpPr>
        <p:spPr>
          <a:xfrm>
            <a:off x="1210225" y="261350"/>
            <a:ext cx="6721274" cy="81315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1409451" y="506550"/>
            <a:ext cx="296198" cy="296842"/>
          </a:xfrm>
          <a:custGeom>
            <a:avLst/>
            <a:gdLst/>
            <a:ahLst/>
            <a:cxnLst/>
            <a:rect l="l" t="t" r="r" b="b"/>
            <a:pathLst>
              <a:path w="8276" h="8294" extrusionOk="0">
                <a:moveTo>
                  <a:pt x="3709" y="1"/>
                </a:moveTo>
                <a:lnTo>
                  <a:pt x="3709" y="634"/>
                </a:lnTo>
                <a:lnTo>
                  <a:pt x="3096" y="634"/>
                </a:lnTo>
                <a:lnTo>
                  <a:pt x="3096" y="1249"/>
                </a:lnTo>
                <a:lnTo>
                  <a:pt x="2479" y="1249"/>
                </a:lnTo>
                <a:lnTo>
                  <a:pt x="2479" y="1864"/>
                </a:lnTo>
                <a:lnTo>
                  <a:pt x="1864" y="1864"/>
                </a:lnTo>
                <a:lnTo>
                  <a:pt x="1864" y="2479"/>
                </a:lnTo>
                <a:lnTo>
                  <a:pt x="1231" y="2479"/>
                </a:lnTo>
                <a:lnTo>
                  <a:pt x="1231" y="3112"/>
                </a:lnTo>
                <a:lnTo>
                  <a:pt x="618" y="3112"/>
                </a:lnTo>
                <a:lnTo>
                  <a:pt x="618" y="3727"/>
                </a:lnTo>
                <a:lnTo>
                  <a:pt x="1" y="3727"/>
                </a:lnTo>
                <a:lnTo>
                  <a:pt x="1" y="8293"/>
                </a:lnTo>
                <a:lnTo>
                  <a:pt x="2890" y="8293"/>
                </a:lnTo>
                <a:lnTo>
                  <a:pt x="2890" y="4567"/>
                </a:lnTo>
                <a:lnTo>
                  <a:pt x="5386" y="4567"/>
                </a:lnTo>
                <a:lnTo>
                  <a:pt x="5386" y="8293"/>
                </a:lnTo>
                <a:lnTo>
                  <a:pt x="8275" y="8293"/>
                </a:lnTo>
                <a:lnTo>
                  <a:pt x="8275" y="3727"/>
                </a:lnTo>
                <a:lnTo>
                  <a:pt x="7663" y="3727"/>
                </a:lnTo>
                <a:lnTo>
                  <a:pt x="7663" y="3112"/>
                </a:lnTo>
                <a:lnTo>
                  <a:pt x="7045" y="3112"/>
                </a:lnTo>
                <a:lnTo>
                  <a:pt x="7045" y="2479"/>
                </a:lnTo>
                <a:lnTo>
                  <a:pt x="6412" y="2479"/>
                </a:lnTo>
                <a:lnTo>
                  <a:pt x="6412" y="1864"/>
                </a:lnTo>
                <a:lnTo>
                  <a:pt x="5797" y="1864"/>
                </a:lnTo>
                <a:lnTo>
                  <a:pt x="5797" y="1249"/>
                </a:lnTo>
                <a:lnTo>
                  <a:pt x="5184" y="1249"/>
                </a:lnTo>
                <a:lnTo>
                  <a:pt x="5184" y="634"/>
                </a:lnTo>
                <a:lnTo>
                  <a:pt x="4549" y="634"/>
                </a:lnTo>
                <a:lnTo>
                  <a:pt x="454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3670963" y="3582688"/>
            <a:ext cx="1802076" cy="436714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 w="19050" cap="flat" cmpd="sng">
            <a:solidFill>
              <a:schemeClr val="dk1"/>
            </a:solidFill>
            <a:prstDash val="solid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3695805" y="3609139"/>
            <a:ext cx="1751804" cy="386499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3721234" y="3632895"/>
            <a:ext cx="1699823" cy="341932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3721250" y="3582650"/>
            <a:ext cx="16998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OK</a:t>
            </a:r>
            <a:endParaRPr sz="2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6695016" y="530094"/>
            <a:ext cx="998943" cy="275680"/>
            <a:chOff x="7405675" y="423388"/>
            <a:chExt cx="1277420" cy="352532"/>
          </a:xfrm>
        </p:grpSpPr>
        <p:sp>
          <p:nvSpPr>
            <p:cNvPr id="97" name="Google Shape;97;p3"/>
            <p:cNvSpPr/>
            <p:nvPr/>
          </p:nvSpPr>
          <p:spPr>
            <a:xfrm>
              <a:off x="8348216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330540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885599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867922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7423351" y="441063"/>
              <a:ext cx="335323" cy="334857"/>
            </a:xfrm>
            <a:custGeom>
              <a:avLst/>
              <a:gdLst/>
              <a:ahLst/>
              <a:cxnLst/>
              <a:rect l="l" t="t" r="r" b="b"/>
              <a:pathLst>
                <a:path w="4534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405675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417565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467135" y="590821"/>
              <a:ext cx="212036" cy="74"/>
            </a:xfrm>
            <a:custGeom>
              <a:avLst/>
              <a:gdLst/>
              <a:ahLst/>
              <a:cxnLst/>
              <a:rect l="l" t="t" r="r" b="b"/>
              <a:pathLst>
                <a:path w="2867" h="1" fill="none" extrusionOk="0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879957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341945" y="435240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3"/>
            <p:cNvSpPr/>
            <p:nvPr/>
          </p:nvSpPr>
          <p:spPr>
            <a:xfrm>
              <a:off x="7957118" y="512577"/>
              <a:ext cx="156494" cy="156927"/>
            </a:xfrm>
            <a:custGeom>
              <a:avLst/>
              <a:gdLst/>
              <a:ahLst/>
              <a:cxnLst/>
              <a:rect l="l" t="t" r="r" b="b"/>
              <a:pathLst>
                <a:path w="2116" h="2122" fill="none" extrusionOk="0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720000" y="21129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46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3" name="Google Shape;113;p3"/>
          <p:cNvSpPr txBox="1">
            <a:spLocks noGrp="1"/>
          </p:cNvSpPr>
          <p:nvPr>
            <p:ph type="subTitle" idx="1"/>
          </p:nvPr>
        </p:nvSpPr>
        <p:spPr>
          <a:xfrm>
            <a:off x="2391900" y="2954725"/>
            <a:ext cx="4360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25375" y="29765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264025" y="22860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292750" y="1074500"/>
            <a:ext cx="8554590" cy="380281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292750" y="261338"/>
            <a:ext cx="8554590" cy="81315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143" name="Google Shape;143;p5"/>
            <p:cNvSpPr/>
            <p:nvPr/>
          </p:nvSpPr>
          <p:spPr>
            <a:xfrm>
              <a:off x="8348216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330540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885599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7867922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7423351" y="441063"/>
              <a:ext cx="335323" cy="334857"/>
            </a:xfrm>
            <a:custGeom>
              <a:avLst/>
              <a:gdLst/>
              <a:ahLst/>
              <a:cxnLst/>
              <a:rect l="l" t="t" r="r" b="b"/>
              <a:pathLst>
                <a:path w="4534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7405675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7417565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467135" y="590821"/>
              <a:ext cx="212036" cy="74"/>
            </a:xfrm>
            <a:custGeom>
              <a:avLst/>
              <a:gdLst/>
              <a:ahLst/>
              <a:cxnLst/>
              <a:rect l="l" t="t" r="r" b="b"/>
              <a:pathLst>
                <a:path w="2867" h="1" fill="none" extrusionOk="0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879957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341945" y="435240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5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" name="Google Shape;156;p5"/>
            <p:cNvSpPr/>
            <p:nvPr/>
          </p:nvSpPr>
          <p:spPr>
            <a:xfrm>
              <a:off x="7957118" y="512577"/>
              <a:ext cx="156494" cy="156927"/>
            </a:xfrm>
            <a:custGeom>
              <a:avLst/>
              <a:gdLst/>
              <a:ahLst/>
              <a:cxnLst/>
              <a:rect l="l" t="t" r="r" b="b"/>
              <a:pathLst>
                <a:path w="2116" h="2122" fill="none" extrusionOk="0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1164475" y="2034375"/>
            <a:ext cx="29076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2"/>
          </p:nvPr>
        </p:nvSpPr>
        <p:spPr>
          <a:xfrm>
            <a:off x="5046225" y="2034450"/>
            <a:ext cx="29076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3"/>
          </p:nvPr>
        </p:nvSpPr>
        <p:spPr>
          <a:xfrm>
            <a:off x="1164475" y="2648400"/>
            <a:ext cx="2907600" cy="16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4"/>
          </p:nvPr>
        </p:nvSpPr>
        <p:spPr>
          <a:xfrm>
            <a:off x="5046225" y="2648475"/>
            <a:ext cx="2907600" cy="16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720000" y="391900"/>
            <a:ext cx="609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/>
          <p:nvPr/>
        </p:nvSpPr>
        <p:spPr>
          <a:xfrm rot="5400000">
            <a:off x="922272" y="1401035"/>
            <a:ext cx="3373000" cy="3035930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3957718" y="1222995"/>
            <a:ext cx="188059" cy="188037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7" y="4527"/>
                </a:lnTo>
                <a:lnTo>
                  <a:pt x="4527" y="1"/>
                </a:lnTo>
                <a:close/>
              </a:path>
            </a:pathLst>
          </a:custGeom>
          <a:solidFill>
            <a:srgbClr val="440F5C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3947792" y="1213069"/>
            <a:ext cx="188059" cy="188037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3954197" y="1219725"/>
            <a:ext cx="174769" cy="174747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3999385" y="1265255"/>
            <a:ext cx="84347" cy="83886"/>
          </a:xfrm>
          <a:custGeom>
            <a:avLst/>
            <a:gdLst/>
            <a:ahLst/>
            <a:cxnLst/>
            <a:rect l="l" t="t" r="r" b="b"/>
            <a:pathLst>
              <a:path w="2031" h="2020" fill="none" extrusionOk="0">
                <a:moveTo>
                  <a:pt x="2031" y="0"/>
                </a:moveTo>
                <a:lnTo>
                  <a:pt x="0" y="201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3999385" y="1265255"/>
            <a:ext cx="84347" cy="83886"/>
          </a:xfrm>
          <a:custGeom>
            <a:avLst/>
            <a:gdLst/>
            <a:ahLst/>
            <a:cxnLst/>
            <a:rect l="l" t="t" r="r" b="b"/>
            <a:pathLst>
              <a:path w="2031" h="2020" fill="none" extrusionOk="0">
                <a:moveTo>
                  <a:pt x="2031" y="2019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"/>
          <p:cNvSpPr/>
          <p:nvPr/>
        </p:nvSpPr>
        <p:spPr>
          <a:xfrm rot="5400000">
            <a:off x="4813535" y="1401035"/>
            <a:ext cx="3373000" cy="3035930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7848981" y="1222995"/>
            <a:ext cx="188059" cy="188037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7" y="4527"/>
                </a:lnTo>
                <a:lnTo>
                  <a:pt x="4527" y="1"/>
                </a:lnTo>
                <a:close/>
              </a:path>
            </a:pathLst>
          </a:custGeom>
          <a:solidFill>
            <a:srgbClr val="440F5C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7839054" y="1213069"/>
            <a:ext cx="188059" cy="188037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7845459" y="1219725"/>
            <a:ext cx="174769" cy="174747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7890647" y="1265255"/>
            <a:ext cx="84347" cy="83886"/>
          </a:xfrm>
          <a:custGeom>
            <a:avLst/>
            <a:gdLst/>
            <a:ahLst/>
            <a:cxnLst/>
            <a:rect l="l" t="t" r="r" b="b"/>
            <a:pathLst>
              <a:path w="2031" h="2020" fill="none" extrusionOk="0">
                <a:moveTo>
                  <a:pt x="2031" y="0"/>
                </a:moveTo>
                <a:lnTo>
                  <a:pt x="0" y="201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7890647" y="1265255"/>
            <a:ext cx="84347" cy="83886"/>
          </a:xfrm>
          <a:custGeom>
            <a:avLst/>
            <a:gdLst/>
            <a:ahLst/>
            <a:cxnLst/>
            <a:rect l="l" t="t" r="r" b="b"/>
            <a:pathLst>
              <a:path w="2031" h="2020" fill="none" extrusionOk="0">
                <a:moveTo>
                  <a:pt x="2031" y="2019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602650" y="804400"/>
            <a:ext cx="8293413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457150" y="735350"/>
            <a:ext cx="8377528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508650" y="1581250"/>
            <a:ext cx="8293413" cy="380281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457150" y="768100"/>
            <a:ext cx="8344853" cy="81315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>
            <a:off x="7581653" y="1036831"/>
            <a:ext cx="998943" cy="275680"/>
            <a:chOff x="7405675" y="423388"/>
            <a:chExt cx="1277420" cy="352532"/>
          </a:xfrm>
        </p:grpSpPr>
        <p:sp>
          <p:nvSpPr>
            <p:cNvPr id="202" name="Google Shape;202;p7"/>
            <p:cNvSpPr/>
            <p:nvPr/>
          </p:nvSpPr>
          <p:spPr>
            <a:xfrm>
              <a:off x="8348216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330540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885599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867922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423351" y="441063"/>
              <a:ext cx="335323" cy="334857"/>
            </a:xfrm>
            <a:custGeom>
              <a:avLst/>
              <a:gdLst/>
              <a:ahLst/>
              <a:cxnLst/>
              <a:rect l="l" t="t" r="r" b="b"/>
              <a:pathLst>
                <a:path w="4534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405675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417565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467135" y="590821"/>
              <a:ext cx="212036" cy="74"/>
            </a:xfrm>
            <a:custGeom>
              <a:avLst/>
              <a:gdLst/>
              <a:ahLst/>
              <a:cxnLst/>
              <a:rect l="l" t="t" r="r" b="b"/>
              <a:pathLst>
                <a:path w="2867" h="1" fill="none" extrusionOk="0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879957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341945" y="435240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7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213" name="Google Shape;213;p7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7"/>
            <p:cNvSpPr/>
            <p:nvPr/>
          </p:nvSpPr>
          <p:spPr>
            <a:xfrm>
              <a:off x="7957118" y="512577"/>
              <a:ext cx="156494" cy="156927"/>
            </a:xfrm>
            <a:custGeom>
              <a:avLst/>
              <a:gdLst/>
              <a:ahLst/>
              <a:cxnLst/>
              <a:rect l="l" t="t" r="r" b="b"/>
              <a:pathLst>
                <a:path w="2116" h="2122" fill="none" extrusionOk="0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7"/>
          <p:cNvGrpSpPr/>
          <p:nvPr/>
        </p:nvGrpSpPr>
        <p:grpSpPr>
          <a:xfrm>
            <a:off x="5359683" y="1847640"/>
            <a:ext cx="3143554" cy="3187185"/>
            <a:chOff x="9242575" y="1984987"/>
            <a:chExt cx="3037838" cy="3080001"/>
          </a:xfrm>
        </p:grpSpPr>
        <p:sp>
          <p:nvSpPr>
            <p:cNvPr id="217" name="Google Shape;217;p7"/>
            <p:cNvSpPr/>
            <p:nvPr/>
          </p:nvSpPr>
          <p:spPr>
            <a:xfrm>
              <a:off x="9614337" y="1985018"/>
              <a:ext cx="352375" cy="298649"/>
            </a:xfrm>
            <a:custGeom>
              <a:avLst/>
              <a:gdLst/>
              <a:ahLst/>
              <a:cxnLst/>
              <a:rect l="l" t="t" r="r" b="b"/>
              <a:pathLst>
                <a:path w="9543" h="8088" extrusionOk="0">
                  <a:moveTo>
                    <a:pt x="6020" y="2702"/>
                  </a:moveTo>
                  <a:lnTo>
                    <a:pt x="6020" y="3317"/>
                  </a:lnTo>
                  <a:lnTo>
                    <a:pt x="6635" y="3317"/>
                  </a:lnTo>
                  <a:lnTo>
                    <a:pt x="6635" y="5816"/>
                  </a:lnTo>
                  <a:lnTo>
                    <a:pt x="6020" y="5816"/>
                  </a:lnTo>
                  <a:lnTo>
                    <a:pt x="6020" y="6428"/>
                  </a:lnTo>
                  <a:lnTo>
                    <a:pt x="3523" y="6428"/>
                  </a:lnTo>
                  <a:lnTo>
                    <a:pt x="3523" y="5816"/>
                  </a:lnTo>
                  <a:lnTo>
                    <a:pt x="2908" y="5816"/>
                  </a:lnTo>
                  <a:lnTo>
                    <a:pt x="2908" y="3317"/>
                  </a:lnTo>
                  <a:lnTo>
                    <a:pt x="3523" y="3317"/>
                  </a:lnTo>
                  <a:lnTo>
                    <a:pt x="3523" y="2702"/>
                  </a:lnTo>
                  <a:close/>
                  <a:moveTo>
                    <a:pt x="3317" y="1"/>
                  </a:moveTo>
                  <a:lnTo>
                    <a:pt x="3317" y="614"/>
                  </a:lnTo>
                  <a:lnTo>
                    <a:pt x="2702" y="614"/>
                  </a:lnTo>
                  <a:lnTo>
                    <a:pt x="2702" y="1249"/>
                  </a:lnTo>
                  <a:lnTo>
                    <a:pt x="634" y="1249"/>
                  </a:lnTo>
                  <a:lnTo>
                    <a:pt x="634" y="1862"/>
                  </a:lnTo>
                  <a:lnTo>
                    <a:pt x="1" y="1862"/>
                  </a:lnTo>
                  <a:lnTo>
                    <a:pt x="1" y="8087"/>
                  </a:lnTo>
                  <a:lnTo>
                    <a:pt x="9542" y="8087"/>
                  </a:lnTo>
                  <a:lnTo>
                    <a:pt x="9542" y="1862"/>
                  </a:lnTo>
                  <a:lnTo>
                    <a:pt x="8927" y="1862"/>
                  </a:lnTo>
                  <a:lnTo>
                    <a:pt x="8927" y="1249"/>
                  </a:lnTo>
                  <a:lnTo>
                    <a:pt x="6857" y="1249"/>
                  </a:lnTo>
                  <a:lnTo>
                    <a:pt x="6857" y="614"/>
                  </a:lnTo>
                  <a:lnTo>
                    <a:pt x="6224" y="614"/>
                  </a:lnTo>
                  <a:lnTo>
                    <a:pt x="6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0585280" y="1984987"/>
              <a:ext cx="352412" cy="298723"/>
            </a:xfrm>
            <a:custGeom>
              <a:avLst/>
              <a:gdLst/>
              <a:ahLst/>
              <a:cxnLst/>
              <a:rect l="l" t="t" r="r" b="b"/>
              <a:pathLst>
                <a:path w="9544" h="8090" extrusionOk="0">
                  <a:moveTo>
                    <a:pt x="1230" y="0"/>
                  </a:moveTo>
                  <a:lnTo>
                    <a:pt x="1230" y="634"/>
                  </a:lnTo>
                  <a:lnTo>
                    <a:pt x="618" y="634"/>
                  </a:lnTo>
                  <a:lnTo>
                    <a:pt x="618" y="1249"/>
                  </a:lnTo>
                  <a:lnTo>
                    <a:pt x="1" y="1249"/>
                  </a:lnTo>
                  <a:lnTo>
                    <a:pt x="1" y="4978"/>
                  </a:lnTo>
                  <a:lnTo>
                    <a:pt x="618" y="4978"/>
                  </a:lnTo>
                  <a:lnTo>
                    <a:pt x="618" y="5590"/>
                  </a:lnTo>
                  <a:lnTo>
                    <a:pt x="1249" y="5590"/>
                  </a:lnTo>
                  <a:lnTo>
                    <a:pt x="1249" y="6224"/>
                  </a:lnTo>
                  <a:lnTo>
                    <a:pt x="1866" y="6224"/>
                  </a:lnTo>
                  <a:lnTo>
                    <a:pt x="1866" y="6839"/>
                  </a:lnTo>
                  <a:lnTo>
                    <a:pt x="3112" y="6839"/>
                  </a:lnTo>
                  <a:lnTo>
                    <a:pt x="3112" y="7456"/>
                  </a:lnTo>
                  <a:lnTo>
                    <a:pt x="4344" y="7456"/>
                  </a:lnTo>
                  <a:lnTo>
                    <a:pt x="4344" y="8089"/>
                  </a:lnTo>
                  <a:lnTo>
                    <a:pt x="5182" y="8089"/>
                  </a:lnTo>
                  <a:lnTo>
                    <a:pt x="5182" y="7456"/>
                  </a:lnTo>
                  <a:lnTo>
                    <a:pt x="6432" y="7456"/>
                  </a:lnTo>
                  <a:lnTo>
                    <a:pt x="6432" y="6839"/>
                  </a:lnTo>
                  <a:lnTo>
                    <a:pt x="7678" y="6839"/>
                  </a:lnTo>
                  <a:lnTo>
                    <a:pt x="7678" y="6224"/>
                  </a:lnTo>
                  <a:lnTo>
                    <a:pt x="8293" y="6224"/>
                  </a:lnTo>
                  <a:lnTo>
                    <a:pt x="8293" y="5590"/>
                  </a:lnTo>
                  <a:lnTo>
                    <a:pt x="8927" y="5590"/>
                  </a:lnTo>
                  <a:lnTo>
                    <a:pt x="8927" y="4978"/>
                  </a:lnTo>
                  <a:lnTo>
                    <a:pt x="9544" y="4978"/>
                  </a:lnTo>
                  <a:lnTo>
                    <a:pt x="9544" y="1249"/>
                  </a:lnTo>
                  <a:lnTo>
                    <a:pt x="8927" y="1249"/>
                  </a:lnTo>
                  <a:lnTo>
                    <a:pt x="8927" y="634"/>
                  </a:lnTo>
                  <a:lnTo>
                    <a:pt x="8293" y="634"/>
                  </a:lnTo>
                  <a:lnTo>
                    <a:pt x="8293" y="0"/>
                  </a:lnTo>
                  <a:lnTo>
                    <a:pt x="5797" y="0"/>
                  </a:lnTo>
                  <a:lnTo>
                    <a:pt x="5797" y="634"/>
                  </a:lnTo>
                  <a:lnTo>
                    <a:pt x="5182" y="634"/>
                  </a:lnTo>
                  <a:lnTo>
                    <a:pt x="5182" y="1249"/>
                  </a:lnTo>
                  <a:lnTo>
                    <a:pt x="4344" y="1249"/>
                  </a:lnTo>
                  <a:lnTo>
                    <a:pt x="4344" y="634"/>
                  </a:lnTo>
                  <a:lnTo>
                    <a:pt x="3729" y="634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0585423" y="4239298"/>
              <a:ext cx="352154" cy="352080"/>
            </a:xfrm>
            <a:custGeom>
              <a:avLst/>
              <a:gdLst/>
              <a:ahLst/>
              <a:cxnLst/>
              <a:rect l="l" t="t" r="r" b="b"/>
              <a:pathLst>
                <a:path w="9537" h="9535" extrusionOk="0">
                  <a:moveTo>
                    <a:pt x="5790" y="3110"/>
                  </a:moveTo>
                  <a:lnTo>
                    <a:pt x="5790" y="3722"/>
                  </a:lnTo>
                  <a:lnTo>
                    <a:pt x="6423" y="3722"/>
                  </a:lnTo>
                  <a:lnTo>
                    <a:pt x="6423" y="5792"/>
                  </a:lnTo>
                  <a:lnTo>
                    <a:pt x="5790" y="5792"/>
                  </a:lnTo>
                  <a:lnTo>
                    <a:pt x="5790" y="6425"/>
                  </a:lnTo>
                  <a:lnTo>
                    <a:pt x="3720" y="6425"/>
                  </a:lnTo>
                  <a:lnTo>
                    <a:pt x="3720" y="5810"/>
                  </a:lnTo>
                  <a:lnTo>
                    <a:pt x="3107" y="5810"/>
                  </a:lnTo>
                  <a:lnTo>
                    <a:pt x="3107" y="3743"/>
                  </a:lnTo>
                  <a:lnTo>
                    <a:pt x="3720" y="3743"/>
                  </a:lnTo>
                  <a:lnTo>
                    <a:pt x="3720" y="3110"/>
                  </a:lnTo>
                  <a:close/>
                  <a:moveTo>
                    <a:pt x="4133" y="0"/>
                  </a:moveTo>
                  <a:lnTo>
                    <a:pt x="4133" y="634"/>
                  </a:lnTo>
                  <a:lnTo>
                    <a:pt x="3520" y="634"/>
                  </a:lnTo>
                  <a:lnTo>
                    <a:pt x="3520" y="1249"/>
                  </a:lnTo>
                  <a:lnTo>
                    <a:pt x="2272" y="1249"/>
                  </a:lnTo>
                  <a:lnTo>
                    <a:pt x="2272" y="634"/>
                  </a:lnTo>
                  <a:lnTo>
                    <a:pt x="1249" y="634"/>
                  </a:lnTo>
                  <a:lnTo>
                    <a:pt x="1249" y="1249"/>
                  </a:lnTo>
                  <a:lnTo>
                    <a:pt x="634" y="1249"/>
                  </a:lnTo>
                  <a:lnTo>
                    <a:pt x="634" y="2272"/>
                  </a:lnTo>
                  <a:lnTo>
                    <a:pt x="1249" y="2272"/>
                  </a:lnTo>
                  <a:lnTo>
                    <a:pt x="1249" y="3520"/>
                  </a:lnTo>
                  <a:lnTo>
                    <a:pt x="634" y="3520"/>
                  </a:lnTo>
                  <a:lnTo>
                    <a:pt x="634" y="4133"/>
                  </a:lnTo>
                  <a:lnTo>
                    <a:pt x="0" y="4133"/>
                  </a:lnTo>
                  <a:lnTo>
                    <a:pt x="0" y="5381"/>
                  </a:lnTo>
                  <a:lnTo>
                    <a:pt x="634" y="5381"/>
                  </a:lnTo>
                  <a:lnTo>
                    <a:pt x="634" y="6015"/>
                  </a:lnTo>
                  <a:lnTo>
                    <a:pt x="1249" y="6015"/>
                  </a:lnTo>
                  <a:lnTo>
                    <a:pt x="1249" y="7263"/>
                  </a:lnTo>
                  <a:lnTo>
                    <a:pt x="634" y="7263"/>
                  </a:lnTo>
                  <a:lnTo>
                    <a:pt x="634" y="8286"/>
                  </a:lnTo>
                  <a:lnTo>
                    <a:pt x="1249" y="8286"/>
                  </a:lnTo>
                  <a:lnTo>
                    <a:pt x="1249" y="8901"/>
                  </a:lnTo>
                  <a:lnTo>
                    <a:pt x="2272" y="8901"/>
                  </a:lnTo>
                  <a:lnTo>
                    <a:pt x="2272" y="8286"/>
                  </a:lnTo>
                  <a:lnTo>
                    <a:pt x="3520" y="8286"/>
                  </a:lnTo>
                  <a:lnTo>
                    <a:pt x="3520" y="8901"/>
                  </a:lnTo>
                  <a:lnTo>
                    <a:pt x="4133" y="8901"/>
                  </a:lnTo>
                  <a:lnTo>
                    <a:pt x="4133" y="9535"/>
                  </a:lnTo>
                  <a:lnTo>
                    <a:pt x="5381" y="9535"/>
                  </a:lnTo>
                  <a:lnTo>
                    <a:pt x="5381" y="8901"/>
                  </a:lnTo>
                  <a:lnTo>
                    <a:pt x="6015" y="8901"/>
                  </a:lnTo>
                  <a:lnTo>
                    <a:pt x="6015" y="8286"/>
                  </a:lnTo>
                  <a:lnTo>
                    <a:pt x="7247" y="8286"/>
                  </a:lnTo>
                  <a:lnTo>
                    <a:pt x="7247" y="8901"/>
                  </a:lnTo>
                  <a:lnTo>
                    <a:pt x="8291" y="8901"/>
                  </a:lnTo>
                  <a:lnTo>
                    <a:pt x="8291" y="8286"/>
                  </a:lnTo>
                  <a:lnTo>
                    <a:pt x="8904" y="8286"/>
                  </a:lnTo>
                  <a:lnTo>
                    <a:pt x="8904" y="7242"/>
                  </a:lnTo>
                  <a:lnTo>
                    <a:pt x="8291" y="7242"/>
                  </a:lnTo>
                  <a:lnTo>
                    <a:pt x="8291" y="6012"/>
                  </a:lnTo>
                  <a:lnTo>
                    <a:pt x="8904" y="6012"/>
                  </a:lnTo>
                  <a:lnTo>
                    <a:pt x="8904" y="5402"/>
                  </a:lnTo>
                  <a:lnTo>
                    <a:pt x="9537" y="5402"/>
                  </a:lnTo>
                  <a:lnTo>
                    <a:pt x="9537" y="4154"/>
                  </a:lnTo>
                  <a:lnTo>
                    <a:pt x="8901" y="4154"/>
                  </a:lnTo>
                  <a:lnTo>
                    <a:pt x="8901" y="3520"/>
                  </a:lnTo>
                  <a:lnTo>
                    <a:pt x="8286" y="3520"/>
                  </a:lnTo>
                  <a:lnTo>
                    <a:pt x="8286" y="2272"/>
                  </a:lnTo>
                  <a:lnTo>
                    <a:pt x="8901" y="2272"/>
                  </a:lnTo>
                  <a:lnTo>
                    <a:pt x="8901" y="1249"/>
                  </a:lnTo>
                  <a:lnTo>
                    <a:pt x="8286" y="1249"/>
                  </a:lnTo>
                  <a:lnTo>
                    <a:pt x="8286" y="634"/>
                  </a:lnTo>
                  <a:lnTo>
                    <a:pt x="7263" y="634"/>
                  </a:lnTo>
                  <a:lnTo>
                    <a:pt x="7263" y="1249"/>
                  </a:lnTo>
                  <a:lnTo>
                    <a:pt x="6015" y="1249"/>
                  </a:lnTo>
                  <a:lnTo>
                    <a:pt x="6015" y="634"/>
                  </a:lnTo>
                  <a:lnTo>
                    <a:pt x="5381" y="634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1556351" y="3058168"/>
              <a:ext cx="352228" cy="352228"/>
            </a:xfrm>
            <a:custGeom>
              <a:avLst/>
              <a:gdLst/>
              <a:ahLst/>
              <a:cxnLst/>
              <a:rect l="l" t="t" r="r" b="b"/>
              <a:pathLst>
                <a:path w="9539" h="9539" extrusionOk="0">
                  <a:moveTo>
                    <a:pt x="1868" y="2295"/>
                  </a:moveTo>
                  <a:lnTo>
                    <a:pt x="1866" y="3951"/>
                  </a:lnTo>
                  <a:lnTo>
                    <a:pt x="1230" y="3951"/>
                  </a:lnTo>
                  <a:lnTo>
                    <a:pt x="1230" y="3339"/>
                  </a:lnTo>
                  <a:lnTo>
                    <a:pt x="617" y="3339"/>
                  </a:lnTo>
                  <a:lnTo>
                    <a:pt x="617" y="2295"/>
                  </a:lnTo>
                  <a:close/>
                  <a:moveTo>
                    <a:pt x="8928" y="2295"/>
                  </a:moveTo>
                  <a:lnTo>
                    <a:pt x="8928" y="3339"/>
                  </a:lnTo>
                  <a:lnTo>
                    <a:pt x="8293" y="3339"/>
                  </a:lnTo>
                  <a:lnTo>
                    <a:pt x="8293" y="3951"/>
                  </a:lnTo>
                  <a:lnTo>
                    <a:pt x="7678" y="3951"/>
                  </a:lnTo>
                  <a:lnTo>
                    <a:pt x="7678" y="2295"/>
                  </a:lnTo>
                  <a:close/>
                  <a:moveTo>
                    <a:pt x="1866" y="0"/>
                  </a:moveTo>
                  <a:lnTo>
                    <a:pt x="1866" y="1455"/>
                  </a:lnTo>
                  <a:lnTo>
                    <a:pt x="0" y="1455"/>
                  </a:lnTo>
                  <a:lnTo>
                    <a:pt x="0" y="2079"/>
                  </a:lnTo>
                  <a:lnTo>
                    <a:pt x="0" y="3951"/>
                  </a:lnTo>
                  <a:lnTo>
                    <a:pt x="615" y="3951"/>
                  </a:lnTo>
                  <a:lnTo>
                    <a:pt x="615" y="4566"/>
                  </a:lnTo>
                  <a:lnTo>
                    <a:pt x="1228" y="4566"/>
                  </a:lnTo>
                  <a:lnTo>
                    <a:pt x="1228" y="5200"/>
                  </a:lnTo>
                  <a:lnTo>
                    <a:pt x="1861" y="5200"/>
                  </a:lnTo>
                  <a:lnTo>
                    <a:pt x="1861" y="5815"/>
                  </a:lnTo>
                  <a:lnTo>
                    <a:pt x="2497" y="5815"/>
                  </a:lnTo>
                  <a:lnTo>
                    <a:pt x="2497" y="6427"/>
                  </a:lnTo>
                  <a:lnTo>
                    <a:pt x="3109" y="6427"/>
                  </a:lnTo>
                  <a:lnTo>
                    <a:pt x="3109" y="7042"/>
                  </a:lnTo>
                  <a:lnTo>
                    <a:pt x="3724" y="7042"/>
                  </a:lnTo>
                  <a:lnTo>
                    <a:pt x="3724" y="7676"/>
                  </a:lnTo>
                  <a:lnTo>
                    <a:pt x="2478" y="7676"/>
                  </a:lnTo>
                  <a:lnTo>
                    <a:pt x="2478" y="8288"/>
                  </a:lnTo>
                  <a:lnTo>
                    <a:pt x="1866" y="8288"/>
                  </a:lnTo>
                  <a:lnTo>
                    <a:pt x="1866" y="8915"/>
                  </a:lnTo>
                  <a:lnTo>
                    <a:pt x="1866" y="9539"/>
                  </a:lnTo>
                  <a:lnTo>
                    <a:pt x="7657" y="9539"/>
                  </a:lnTo>
                  <a:lnTo>
                    <a:pt x="7657" y="8293"/>
                  </a:lnTo>
                  <a:lnTo>
                    <a:pt x="7045" y="8293"/>
                  </a:lnTo>
                  <a:lnTo>
                    <a:pt x="7045" y="7678"/>
                  </a:lnTo>
                  <a:lnTo>
                    <a:pt x="5796" y="7678"/>
                  </a:lnTo>
                  <a:lnTo>
                    <a:pt x="5796" y="7045"/>
                  </a:lnTo>
                  <a:lnTo>
                    <a:pt x="6430" y="7045"/>
                  </a:lnTo>
                  <a:lnTo>
                    <a:pt x="6430" y="6430"/>
                  </a:lnTo>
                  <a:lnTo>
                    <a:pt x="7045" y="6430"/>
                  </a:lnTo>
                  <a:lnTo>
                    <a:pt x="7045" y="5817"/>
                  </a:lnTo>
                  <a:lnTo>
                    <a:pt x="7657" y="5817"/>
                  </a:lnTo>
                  <a:lnTo>
                    <a:pt x="7657" y="5200"/>
                  </a:lnTo>
                  <a:lnTo>
                    <a:pt x="8293" y="5200"/>
                  </a:lnTo>
                  <a:lnTo>
                    <a:pt x="8293" y="4566"/>
                  </a:lnTo>
                  <a:lnTo>
                    <a:pt x="8926" y="4566"/>
                  </a:lnTo>
                  <a:lnTo>
                    <a:pt x="8926" y="3951"/>
                  </a:lnTo>
                  <a:lnTo>
                    <a:pt x="9539" y="3951"/>
                  </a:lnTo>
                  <a:lnTo>
                    <a:pt x="9539" y="2079"/>
                  </a:lnTo>
                  <a:lnTo>
                    <a:pt x="9539" y="1453"/>
                  </a:lnTo>
                  <a:lnTo>
                    <a:pt x="7678" y="1453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1556243" y="2058037"/>
              <a:ext cx="352449" cy="198804"/>
            </a:xfrm>
            <a:custGeom>
              <a:avLst/>
              <a:gdLst/>
              <a:ahLst/>
              <a:cxnLst/>
              <a:rect l="l" t="t" r="r" b="b"/>
              <a:pathLst>
                <a:path w="9545" h="5384" extrusionOk="0">
                  <a:moveTo>
                    <a:pt x="1" y="0"/>
                  </a:moveTo>
                  <a:lnTo>
                    <a:pt x="1" y="5384"/>
                  </a:lnTo>
                  <a:lnTo>
                    <a:pt x="9544" y="5384"/>
                  </a:lnTo>
                  <a:lnTo>
                    <a:pt x="9544" y="0"/>
                  </a:lnTo>
                  <a:lnTo>
                    <a:pt x="8911" y="0"/>
                  </a:lnTo>
                  <a:lnTo>
                    <a:pt x="8911" y="615"/>
                  </a:lnTo>
                  <a:lnTo>
                    <a:pt x="8294" y="615"/>
                  </a:lnTo>
                  <a:lnTo>
                    <a:pt x="8294" y="1230"/>
                  </a:lnTo>
                  <a:lnTo>
                    <a:pt x="7681" y="1230"/>
                  </a:lnTo>
                  <a:lnTo>
                    <a:pt x="7681" y="1861"/>
                  </a:lnTo>
                  <a:lnTo>
                    <a:pt x="7066" y="1861"/>
                  </a:lnTo>
                  <a:lnTo>
                    <a:pt x="7066" y="2495"/>
                  </a:lnTo>
                  <a:lnTo>
                    <a:pt x="6022" y="2495"/>
                  </a:lnTo>
                  <a:lnTo>
                    <a:pt x="6022" y="3112"/>
                  </a:lnTo>
                  <a:lnTo>
                    <a:pt x="3523" y="3112"/>
                  </a:lnTo>
                  <a:lnTo>
                    <a:pt x="3523" y="2495"/>
                  </a:lnTo>
                  <a:lnTo>
                    <a:pt x="2479" y="2495"/>
                  </a:lnTo>
                  <a:lnTo>
                    <a:pt x="2479" y="1861"/>
                  </a:lnTo>
                  <a:lnTo>
                    <a:pt x="1866" y="1861"/>
                  </a:lnTo>
                  <a:lnTo>
                    <a:pt x="1866" y="1230"/>
                  </a:lnTo>
                  <a:lnTo>
                    <a:pt x="1249" y="1230"/>
                  </a:lnTo>
                  <a:lnTo>
                    <a:pt x="1249" y="615"/>
                  </a:lnTo>
                  <a:lnTo>
                    <a:pt x="636" y="615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1556243" y="2011845"/>
              <a:ext cx="352449" cy="137730"/>
            </a:xfrm>
            <a:custGeom>
              <a:avLst/>
              <a:gdLst/>
              <a:ahLst/>
              <a:cxnLst/>
              <a:rect l="l" t="t" r="r" b="b"/>
              <a:pathLst>
                <a:path w="9545" h="3730" extrusionOk="0">
                  <a:moveTo>
                    <a:pt x="1" y="1"/>
                  </a:moveTo>
                  <a:lnTo>
                    <a:pt x="1" y="634"/>
                  </a:lnTo>
                  <a:lnTo>
                    <a:pt x="618" y="634"/>
                  </a:lnTo>
                  <a:lnTo>
                    <a:pt x="618" y="1251"/>
                  </a:lnTo>
                  <a:lnTo>
                    <a:pt x="1249" y="1251"/>
                  </a:lnTo>
                  <a:lnTo>
                    <a:pt x="1249" y="1866"/>
                  </a:lnTo>
                  <a:lnTo>
                    <a:pt x="1866" y="1866"/>
                  </a:lnTo>
                  <a:lnTo>
                    <a:pt x="1866" y="2500"/>
                  </a:lnTo>
                  <a:lnTo>
                    <a:pt x="2479" y="2500"/>
                  </a:lnTo>
                  <a:lnTo>
                    <a:pt x="2479" y="3112"/>
                  </a:lnTo>
                  <a:lnTo>
                    <a:pt x="3523" y="3112"/>
                  </a:lnTo>
                  <a:lnTo>
                    <a:pt x="3523" y="3730"/>
                  </a:lnTo>
                  <a:lnTo>
                    <a:pt x="6022" y="3730"/>
                  </a:lnTo>
                  <a:lnTo>
                    <a:pt x="6022" y="3112"/>
                  </a:lnTo>
                  <a:lnTo>
                    <a:pt x="7066" y="3112"/>
                  </a:lnTo>
                  <a:lnTo>
                    <a:pt x="7066" y="2481"/>
                  </a:lnTo>
                  <a:lnTo>
                    <a:pt x="7681" y="2481"/>
                  </a:lnTo>
                  <a:lnTo>
                    <a:pt x="7681" y="1866"/>
                  </a:lnTo>
                  <a:lnTo>
                    <a:pt x="8294" y="1866"/>
                  </a:lnTo>
                  <a:lnTo>
                    <a:pt x="8294" y="1251"/>
                  </a:lnTo>
                  <a:lnTo>
                    <a:pt x="8911" y="1251"/>
                  </a:lnTo>
                  <a:lnTo>
                    <a:pt x="8911" y="634"/>
                  </a:lnTo>
                  <a:lnTo>
                    <a:pt x="9544" y="634"/>
                  </a:lnTo>
                  <a:lnTo>
                    <a:pt x="9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3" name="Google Shape;223;p7"/>
            <p:cNvSpPr txBox="1"/>
            <p:nvPr/>
          </p:nvSpPr>
          <p:spPr>
            <a:xfrm>
              <a:off x="9242575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Gallery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10213538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Favorite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5" name="Google Shape;225;p7"/>
            <p:cNvSpPr txBox="1"/>
            <p:nvPr/>
          </p:nvSpPr>
          <p:spPr>
            <a:xfrm>
              <a:off x="11184513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Mail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11184513" y="349213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Games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10213538" y="349213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Folder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10585213" y="3103250"/>
              <a:ext cx="352553" cy="307145"/>
            </a:xfrm>
            <a:custGeom>
              <a:avLst/>
              <a:gdLst/>
              <a:ahLst/>
              <a:cxnLst/>
              <a:rect l="l" t="t" r="r" b="b"/>
              <a:pathLst>
                <a:path w="9542" h="8313" extrusionOk="0">
                  <a:moveTo>
                    <a:pt x="3317" y="1"/>
                  </a:moveTo>
                  <a:lnTo>
                    <a:pt x="3317" y="634"/>
                  </a:lnTo>
                  <a:lnTo>
                    <a:pt x="2704" y="634"/>
                  </a:lnTo>
                  <a:lnTo>
                    <a:pt x="2704" y="1251"/>
                  </a:lnTo>
                  <a:lnTo>
                    <a:pt x="9542" y="1251"/>
                  </a:lnTo>
                  <a:lnTo>
                    <a:pt x="9542" y="634"/>
                  </a:lnTo>
                  <a:lnTo>
                    <a:pt x="8927" y="634"/>
                  </a:lnTo>
                  <a:lnTo>
                    <a:pt x="8927" y="1"/>
                  </a:lnTo>
                  <a:close/>
                  <a:moveTo>
                    <a:pt x="1" y="1864"/>
                  </a:moveTo>
                  <a:lnTo>
                    <a:pt x="1" y="7679"/>
                  </a:lnTo>
                  <a:lnTo>
                    <a:pt x="19" y="7679"/>
                  </a:lnTo>
                  <a:lnTo>
                    <a:pt x="19" y="8296"/>
                  </a:lnTo>
                  <a:lnTo>
                    <a:pt x="2704" y="8296"/>
                  </a:lnTo>
                  <a:lnTo>
                    <a:pt x="2704" y="8312"/>
                  </a:lnTo>
                  <a:lnTo>
                    <a:pt x="9542" y="8312"/>
                  </a:lnTo>
                  <a:lnTo>
                    <a:pt x="9542" y="18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grpSp>
          <p:nvGrpSpPr>
            <p:cNvPr id="229" name="Google Shape;229;p7"/>
            <p:cNvGrpSpPr/>
            <p:nvPr/>
          </p:nvGrpSpPr>
          <p:grpSpPr>
            <a:xfrm>
              <a:off x="11598470" y="4214437"/>
              <a:ext cx="267976" cy="341914"/>
              <a:chOff x="1580325" y="4445900"/>
              <a:chExt cx="186925" cy="238500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1596175" y="4523675"/>
                <a:ext cx="170975" cy="160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429" extrusionOk="0">
                    <a:moveTo>
                      <a:pt x="2478" y="618"/>
                    </a:moveTo>
                    <a:lnTo>
                      <a:pt x="2478" y="5184"/>
                    </a:lnTo>
                    <a:lnTo>
                      <a:pt x="1864" y="5184"/>
                    </a:lnTo>
                    <a:lnTo>
                      <a:pt x="1864" y="618"/>
                    </a:lnTo>
                    <a:close/>
                    <a:moveTo>
                      <a:pt x="4977" y="618"/>
                    </a:moveTo>
                    <a:lnTo>
                      <a:pt x="4977" y="5184"/>
                    </a:lnTo>
                    <a:lnTo>
                      <a:pt x="4362" y="5184"/>
                    </a:lnTo>
                    <a:lnTo>
                      <a:pt x="4362" y="618"/>
                    </a:lnTo>
                    <a:close/>
                    <a:moveTo>
                      <a:pt x="0" y="1"/>
                    </a:moveTo>
                    <a:lnTo>
                      <a:pt x="0" y="5815"/>
                    </a:lnTo>
                    <a:lnTo>
                      <a:pt x="613" y="5815"/>
                    </a:lnTo>
                    <a:lnTo>
                      <a:pt x="613" y="6428"/>
                    </a:lnTo>
                    <a:lnTo>
                      <a:pt x="6223" y="6428"/>
                    </a:lnTo>
                    <a:lnTo>
                      <a:pt x="6223" y="5815"/>
                    </a:lnTo>
                    <a:lnTo>
                      <a:pt x="6838" y="5815"/>
                    </a:lnTo>
                    <a:lnTo>
                      <a:pt x="68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580325" y="4508300"/>
                <a:ext cx="153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616" extrusionOk="0">
                    <a:moveTo>
                      <a:pt x="1" y="1"/>
                    </a:moveTo>
                    <a:lnTo>
                      <a:pt x="1" y="616"/>
                    </a:lnTo>
                    <a:lnTo>
                      <a:pt x="614" y="616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596225" y="4445900"/>
                <a:ext cx="1710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2479" extrusionOk="0">
                    <a:moveTo>
                      <a:pt x="4546" y="636"/>
                    </a:moveTo>
                    <a:lnTo>
                      <a:pt x="4546" y="1251"/>
                    </a:lnTo>
                    <a:lnTo>
                      <a:pt x="2272" y="1251"/>
                    </a:lnTo>
                    <a:lnTo>
                      <a:pt x="2272" y="636"/>
                    </a:lnTo>
                    <a:close/>
                    <a:moveTo>
                      <a:pt x="1660" y="0"/>
                    </a:moveTo>
                    <a:lnTo>
                      <a:pt x="1660" y="624"/>
                    </a:lnTo>
                    <a:lnTo>
                      <a:pt x="1660" y="1251"/>
                    </a:lnTo>
                    <a:lnTo>
                      <a:pt x="616" y="1251"/>
                    </a:lnTo>
                    <a:lnTo>
                      <a:pt x="616" y="1864"/>
                    </a:lnTo>
                    <a:lnTo>
                      <a:pt x="1" y="1864"/>
                    </a:lnTo>
                    <a:lnTo>
                      <a:pt x="1" y="2478"/>
                    </a:lnTo>
                    <a:lnTo>
                      <a:pt x="6841" y="2478"/>
                    </a:lnTo>
                    <a:lnTo>
                      <a:pt x="6841" y="1864"/>
                    </a:lnTo>
                    <a:lnTo>
                      <a:pt x="6228" y="1864"/>
                    </a:lnTo>
                    <a:lnTo>
                      <a:pt x="6228" y="1866"/>
                    </a:lnTo>
                    <a:lnTo>
                      <a:pt x="6221" y="1866"/>
                    </a:lnTo>
                    <a:lnTo>
                      <a:pt x="6221" y="1246"/>
                    </a:lnTo>
                    <a:lnTo>
                      <a:pt x="5177" y="1246"/>
                    </a:lnTo>
                    <a:lnTo>
                      <a:pt x="5177" y="624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3" name="Google Shape;233;p7"/>
            <p:cNvSpPr txBox="1"/>
            <p:nvPr/>
          </p:nvSpPr>
          <p:spPr>
            <a:xfrm>
              <a:off x="11184513" y="46281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Recycle Bin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10213538" y="46281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Setting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235" name="Google Shape;235;p7"/>
          <p:cNvSpPr/>
          <p:nvPr/>
        </p:nvSpPr>
        <p:spPr>
          <a:xfrm>
            <a:off x="8460650" y="4776700"/>
            <a:ext cx="15350" cy="15400"/>
          </a:xfrm>
          <a:custGeom>
            <a:avLst/>
            <a:gdLst/>
            <a:ahLst/>
            <a:cxnLst/>
            <a:rect l="l" t="t" r="r" b="b"/>
            <a:pathLst>
              <a:path w="614" h="616" extrusionOk="0">
                <a:moveTo>
                  <a:pt x="1" y="1"/>
                </a:moveTo>
                <a:lnTo>
                  <a:pt x="1" y="616"/>
                </a:lnTo>
                <a:lnTo>
                  <a:pt x="613" y="616"/>
                </a:lnTo>
                <a:lnTo>
                  <a:pt x="6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"/>
          <p:cNvSpPr/>
          <p:nvPr/>
        </p:nvSpPr>
        <p:spPr>
          <a:xfrm>
            <a:off x="8587550" y="1574413"/>
            <a:ext cx="211028" cy="3810900"/>
          </a:xfrm>
          <a:custGeom>
            <a:avLst/>
            <a:gdLst/>
            <a:ahLst/>
            <a:cxnLst/>
            <a:rect l="l" t="t" r="r" b="b"/>
            <a:pathLst>
              <a:path w="3328" h="59376" extrusionOk="0">
                <a:moveTo>
                  <a:pt x="0" y="1"/>
                </a:moveTo>
                <a:lnTo>
                  <a:pt x="0" y="59376"/>
                </a:lnTo>
                <a:lnTo>
                  <a:pt x="3327" y="59376"/>
                </a:lnTo>
                <a:lnTo>
                  <a:pt x="3327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"/>
          <p:cNvSpPr txBox="1">
            <a:spLocks noGrp="1"/>
          </p:cNvSpPr>
          <p:nvPr>
            <p:ph type="subTitle" idx="1"/>
          </p:nvPr>
        </p:nvSpPr>
        <p:spPr>
          <a:xfrm>
            <a:off x="1555225" y="1442799"/>
            <a:ext cx="4905000" cy="24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720000" y="3564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7"/>
          <p:cNvSpPr/>
          <p:nvPr/>
        </p:nvSpPr>
        <p:spPr>
          <a:xfrm>
            <a:off x="301125" y="402150"/>
            <a:ext cx="7526882" cy="459564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7"/>
          <p:cNvSpPr/>
          <p:nvPr/>
        </p:nvSpPr>
        <p:spPr>
          <a:xfrm>
            <a:off x="264025" y="228600"/>
            <a:ext cx="7486701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"/>
          <p:cNvSpPr/>
          <p:nvPr/>
        </p:nvSpPr>
        <p:spPr>
          <a:xfrm>
            <a:off x="301125" y="1011475"/>
            <a:ext cx="7398170" cy="385280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7"/>
          <p:cNvSpPr/>
          <p:nvPr/>
        </p:nvSpPr>
        <p:spPr>
          <a:xfrm>
            <a:off x="301125" y="271275"/>
            <a:ext cx="7398170" cy="740199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7"/>
          <p:cNvGrpSpPr/>
          <p:nvPr/>
        </p:nvGrpSpPr>
        <p:grpSpPr>
          <a:xfrm>
            <a:off x="7164715" y="451863"/>
            <a:ext cx="352556" cy="352532"/>
            <a:chOff x="8497790" y="1588763"/>
            <a:chExt cx="352556" cy="352532"/>
          </a:xfrm>
        </p:grpSpPr>
        <p:sp>
          <p:nvSpPr>
            <p:cNvPr id="244" name="Google Shape;244;p7"/>
            <p:cNvSpPr/>
            <p:nvPr/>
          </p:nvSpPr>
          <p:spPr>
            <a:xfrm>
              <a:off x="8515466" y="160643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8497790" y="15887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8509195" y="1600615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7"/>
            <p:cNvGrpSpPr/>
            <p:nvPr/>
          </p:nvGrpSpPr>
          <p:grpSpPr>
            <a:xfrm>
              <a:off x="8590042" y="1681666"/>
              <a:ext cx="150210" cy="149372"/>
              <a:chOff x="8659614" y="303705"/>
              <a:chExt cx="79179" cy="787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8659614" y="303705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8659614" y="303705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7"/>
          <p:cNvSpPr/>
          <p:nvPr/>
        </p:nvSpPr>
        <p:spPr>
          <a:xfrm>
            <a:off x="8587550" y="4009430"/>
            <a:ext cx="211028" cy="871983"/>
          </a:xfrm>
          <a:custGeom>
            <a:avLst/>
            <a:gdLst/>
            <a:ahLst/>
            <a:cxnLst/>
            <a:rect l="l" t="t" r="r" b="b"/>
            <a:pathLst>
              <a:path w="3328" h="13586" extrusionOk="0">
                <a:moveTo>
                  <a:pt x="0" y="0"/>
                </a:moveTo>
                <a:lnTo>
                  <a:pt x="0" y="13586"/>
                </a:lnTo>
                <a:lnTo>
                  <a:pt x="3327" y="13586"/>
                </a:lnTo>
                <a:lnTo>
                  <a:pt x="3327" y="0"/>
                </a:lnTo>
                <a:close/>
              </a:path>
            </a:pathLst>
          </a:custGeom>
          <a:solidFill>
            <a:schemeClr val="accent4"/>
          </a:solidFill>
          <a:ln w="1850" cap="flat" cmpd="sng">
            <a:solidFill>
              <a:srgbClr val="000000"/>
            </a:solidFill>
            <a:prstDash val="solid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8587550" y="3943320"/>
            <a:ext cx="211028" cy="872048"/>
          </a:xfrm>
          <a:custGeom>
            <a:avLst/>
            <a:gdLst/>
            <a:ahLst/>
            <a:cxnLst/>
            <a:rect l="l" t="t" r="r" b="b"/>
            <a:pathLst>
              <a:path w="3328" h="13587" extrusionOk="0">
                <a:moveTo>
                  <a:pt x="0" y="1"/>
                </a:moveTo>
                <a:lnTo>
                  <a:pt x="0" y="13587"/>
                </a:lnTo>
                <a:lnTo>
                  <a:pt x="3327" y="13587"/>
                </a:lnTo>
                <a:lnTo>
                  <a:pt x="3327" y="1"/>
                </a:lnTo>
                <a:close/>
              </a:path>
            </a:pathLst>
          </a:custGeom>
          <a:solidFill>
            <a:schemeClr val="accent2"/>
          </a:solidFill>
          <a:ln w="1850" cap="flat" cmpd="sng">
            <a:solidFill>
              <a:srgbClr val="000000"/>
            </a:solidFill>
            <a:prstDash val="solid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/>
          <p:nvPr/>
        </p:nvSpPr>
        <p:spPr>
          <a:xfrm>
            <a:off x="325375" y="29765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264025" y="22860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8"/>
          <p:cNvSpPr/>
          <p:nvPr/>
        </p:nvSpPr>
        <p:spPr>
          <a:xfrm>
            <a:off x="292750" y="286952"/>
            <a:ext cx="8554590" cy="4590384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392325" y="1136675"/>
            <a:ext cx="8355900" cy="3643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"/>
          <p:cNvSpPr txBox="1">
            <a:spLocks noGrp="1"/>
          </p:cNvSpPr>
          <p:nvPr>
            <p:ph type="title"/>
          </p:nvPr>
        </p:nvSpPr>
        <p:spPr>
          <a:xfrm>
            <a:off x="1388100" y="1260350"/>
            <a:ext cx="63678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58" name="Google Shape;258;p8"/>
          <p:cNvSpPr/>
          <p:nvPr/>
        </p:nvSpPr>
        <p:spPr>
          <a:xfrm>
            <a:off x="292700" y="267625"/>
            <a:ext cx="8554590" cy="772503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8"/>
          <p:cNvGrpSpPr/>
          <p:nvPr/>
        </p:nvGrpSpPr>
        <p:grpSpPr>
          <a:xfrm>
            <a:off x="7626928" y="530081"/>
            <a:ext cx="998943" cy="275680"/>
            <a:chOff x="7626928" y="530081"/>
            <a:chExt cx="998943" cy="275680"/>
          </a:xfrm>
        </p:grpSpPr>
        <p:sp>
          <p:nvSpPr>
            <p:cNvPr id="260" name="Google Shape;260;p8"/>
            <p:cNvSpPr/>
            <p:nvPr/>
          </p:nvSpPr>
          <p:spPr>
            <a:xfrm>
              <a:off x="8363995" y="543903"/>
              <a:ext cx="261876" cy="26185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350172" y="530081"/>
              <a:ext cx="261876" cy="26185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8002228" y="543903"/>
              <a:ext cx="261876" cy="26185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988406" y="530081"/>
              <a:ext cx="261876" cy="26185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7640751" y="543903"/>
              <a:ext cx="262223" cy="261858"/>
            </a:xfrm>
            <a:custGeom>
              <a:avLst/>
              <a:gdLst/>
              <a:ahLst/>
              <a:cxnLst/>
              <a:rect l="l" t="t" r="r" b="b"/>
              <a:pathLst>
                <a:path w="4534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626928" y="530081"/>
              <a:ext cx="261876" cy="26185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7636226" y="539517"/>
              <a:ext cx="243375" cy="24334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7674990" y="661015"/>
              <a:ext cx="165812" cy="58"/>
            </a:xfrm>
            <a:custGeom>
              <a:avLst/>
              <a:gdLst/>
              <a:ahLst/>
              <a:cxnLst/>
              <a:rect l="l" t="t" r="r" b="b"/>
              <a:pathLst>
                <a:path w="2867" h="1" fill="none" extrusionOk="0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997816" y="539517"/>
              <a:ext cx="243375" cy="24334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359091" y="539350"/>
              <a:ext cx="243375" cy="24334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8"/>
            <p:cNvGrpSpPr/>
            <p:nvPr/>
          </p:nvGrpSpPr>
          <p:grpSpPr>
            <a:xfrm>
              <a:off x="8422314" y="602732"/>
              <a:ext cx="117464" cy="116809"/>
              <a:chOff x="8659614" y="354844"/>
              <a:chExt cx="79179" cy="78750"/>
            </a:xfrm>
          </p:grpSpPr>
          <p:sp>
            <p:nvSpPr>
              <p:cNvPr id="271" name="Google Shape;271;p8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" name="Google Shape;273;p8"/>
            <p:cNvSpPr/>
            <p:nvPr/>
          </p:nvSpPr>
          <p:spPr>
            <a:xfrm>
              <a:off x="8058156" y="599828"/>
              <a:ext cx="122378" cy="122717"/>
            </a:xfrm>
            <a:custGeom>
              <a:avLst/>
              <a:gdLst/>
              <a:ahLst/>
              <a:cxnLst/>
              <a:rect l="l" t="t" r="r" b="b"/>
              <a:pathLst>
                <a:path w="2116" h="2122" fill="none" extrusionOk="0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3"/>
          <p:cNvGrpSpPr/>
          <p:nvPr/>
        </p:nvGrpSpPr>
        <p:grpSpPr>
          <a:xfrm>
            <a:off x="264025" y="228600"/>
            <a:ext cx="8677315" cy="4755341"/>
            <a:chOff x="264025" y="228600"/>
            <a:chExt cx="8677315" cy="4755341"/>
          </a:xfrm>
        </p:grpSpPr>
        <p:sp>
          <p:nvSpPr>
            <p:cNvPr id="350" name="Google Shape;350;p13"/>
            <p:cNvSpPr/>
            <p:nvPr/>
          </p:nvSpPr>
          <p:spPr>
            <a:xfrm>
              <a:off x="325375" y="297650"/>
              <a:ext cx="8615965" cy="4686291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64025" y="228600"/>
              <a:ext cx="8615965" cy="4686291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92750" y="261338"/>
              <a:ext cx="8554590" cy="813157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1887713" y="1656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" hasCustomPrompt="1"/>
          </p:nvPr>
        </p:nvSpPr>
        <p:spPr>
          <a:xfrm>
            <a:off x="1060325" y="1820463"/>
            <a:ext cx="7971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1887713" y="20724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title" idx="3"/>
          </p:nvPr>
        </p:nvSpPr>
        <p:spPr>
          <a:xfrm>
            <a:off x="5722788" y="1656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4" hasCustomPrompt="1"/>
          </p:nvPr>
        </p:nvSpPr>
        <p:spPr>
          <a:xfrm>
            <a:off x="4867150" y="1820463"/>
            <a:ext cx="7971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5"/>
          </p:nvPr>
        </p:nvSpPr>
        <p:spPr>
          <a:xfrm>
            <a:off x="5722788" y="20724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 idx="6"/>
          </p:nvPr>
        </p:nvSpPr>
        <p:spPr>
          <a:xfrm>
            <a:off x="1887738" y="32103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7" hasCustomPrompt="1"/>
          </p:nvPr>
        </p:nvSpPr>
        <p:spPr>
          <a:xfrm>
            <a:off x="1060325" y="3380750"/>
            <a:ext cx="7971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8"/>
          </p:nvPr>
        </p:nvSpPr>
        <p:spPr>
          <a:xfrm>
            <a:off x="1887738" y="36264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9"/>
          </p:nvPr>
        </p:nvSpPr>
        <p:spPr>
          <a:xfrm>
            <a:off x="5727063" y="32103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7150" y="3380750"/>
            <a:ext cx="7971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4"/>
          </p:nvPr>
        </p:nvSpPr>
        <p:spPr>
          <a:xfrm>
            <a:off x="5727063" y="36264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15"/>
          </p:nvPr>
        </p:nvSpPr>
        <p:spPr>
          <a:xfrm>
            <a:off x="721100" y="395325"/>
            <a:ext cx="758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/>
          <p:nvPr/>
        </p:nvSpPr>
        <p:spPr>
          <a:xfrm>
            <a:off x="292750" y="1074500"/>
            <a:ext cx="8554590" cy="380281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3">
    <p:bg>
      <p:bgPr>
        <a:solidFill>
          <a:schemeClr val="accent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5"/>
          <p:cNvGrpSpPr/>
          <p:nvPr/>
        </p:nvGrpSpPr>
        <p:grpSpPr>
          <a:xfrm>
            <a:off x="264025" y="228600"/>
            <a:ext cx="8677315" cy="4755341"/>
            <a:chOff x="264025" y="228600"/>
            <a:chExt cx="8677315" cy="4755341"/>
          </a:xfrm>
        </p:grpSpPr>
        <p:sp>
          <p:nvSpPr>
            <p:cNvPr id="430" name="Google Shape;430;p15"/>
            <p:cNvSpPr/>
            <p:nvPr/>
          </p:nvSpPr>
          <p:spPr>
            <a:xfrm>
              <a:off x="325375" y="297650"/>
              <a:ext cx="8615965" cy="4686291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64025" y="228600"/>
              <a:ext cx="8615965" cy="4686291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292750" y="286952"/>
              <a:ext cx="8554590" cy="4590384"/>
            </a:xfrm>
            <a:custGeom>
              <a:avLst/>
              <a:gdLst/>
              <a:ahLst/>
              <a:cxnLst/>
              <a:rect l="l" t="t" r="r" b="b"/>
              <a:pathLst>
                <a:path w="88310" h="7439" extrusionOk="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92325" y="386375"/>
              <a:ext cx="8355900" cy="43935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15"/>
          <p:cNvSpPr txBox="1">
            <a:spLocks noGrp="1"/>
          </p:cNvSpPr>
          <p:nvPr>
            <p:ph type="title" hasCustomPrompt="1"/>
          </p:nvPr>
        </p:nvSpPr>
        <p:spPr>
          <a:xfrm>
            <a:off x="1284000" y="3695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5" name="Google Shape;435;p15"/>
          <p:cNvSpPr txBox="1">
            <a:spLocks noGrp="1"/>
          </p:cNvSpPr>
          <p:nvPr>
            <p:ph type="subTitle" idx="1"/>
          </p:nvPr>
        </p:nvSpPr>
        <p:spPr>
          <a:xfrm>
            <a:off x="1284000" y="1311500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5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8256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7" name="Google Shape;437;p15"/>
          <p:cNvSpPr txBox="1">
            <a:spLocks noGrp="1"/>
          </p:cNvSpPr>
          <p:nvPr>
            <p:ph type="subTitle" idx="3"/>
          </p:nvPr>
        </p:nvSpPr>
        <p:spPr>
          <a:xfrm>
            <a:off x="1284000" y="2767638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5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2817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9" name="Google Shape;439;p15"/>
          <p:cNvSpPr txBox="1">
            <a:spLocks noGrp="1"/>
          </p:cNvSpPr>
          <p:nvPr>
            <p:ph type="subTitle" idx="5"/>
          </p:nvPr>
        </p:nvSpPr>
        <p:spPr>
          <a:xfrm>
            <a:off x="1284000" y="4223788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0" name="Google Shape;440;p15"/>
          <p:cNvGrpSpPr/>
          <p:nvPr/>
        </p:nvGrpSpPr>
        <p:grpSpPr>
          <a:xfrm>
            <a:off x="8464752" y="369947"/>
            <a:ext cx="295549" cy="295524"/>
            <a:chOff x="1203352" y="303510"/>
            <a:chExt cx="411571" cy="411536"/>
          </a:xfrm>
        </p:grpSpPr>
        <p:sp>
          <p:nvSpPr>
            <p:cNvPr id="441" name="Google Shape;441;p15"/>
            <p:cNvSpPr/>
            <p:nvPr/>
          </p:nvSpPr>
          <p:spPr>
            <a:xfrm>
              <a:off x="1223987" y="324144"/>
              <a:ext cx="390936" cy="390902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203352" y="303510"/>
              <a:ext cx="390936" cy="390902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216666" y="317347"/>
              <a:ext cx="363327" cy="363270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5"/>
            <p:cNvGrpSpPr/>
            <p:nvPr/>
          </p:nvGrpSpPr>
          <p:grpSpPr>
            <a:xfrm>
              <a:off x="1310630" y="411966"/>
              <a:ext cx="175348" cy="174375"/>
              <a:chOff x="7910217" y="818579"/>
              <a:chExt cx="118199" cy="117559"/>
            </a:xfrm>
          </p:grpSpPr>
          <p:sp>
            <p:nvSpPr>
              <p:cNvPr id="445" name="Google Shape;445;p15"/>
              <p:cNvSpPr/>
              <p:nvPr/>
            </p:nvSpPr>
            <p:spPr>
              <a:xfrm>
                <a:off x="7910217" y="818579"/>
                <a:ext cx="118199" cy="117559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7910217" y="818579"/>
                <a:ext cx="118199" cy="117559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bg>
      <p:bgPr>
        <a:solidFill>
          <a:schemeClr val="accent1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8"/>
          <p:cNvSpPr/>
          <p:nvPr/>
        </p:nvSpPr>
        <p:spPr>
          <a:xfrm>
            <a:off x="292750" y="26135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264025" y="228600"/>
            <a:ext cx="8615965" cy="4686291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>
            <a:off x="292750" y="1074500"/>
            <a:ext cx="8554590" cy="380281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292750" y="261338"/>
            <a:ext cx="8554590" cy="813157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8267525" y="4776700"/>
            <a:ext cx="15350" cy="15400"/>
          </a:xfrm>
          <a:custGeom>
            <a:avLst/>
            <a:gdLst/>
            <a:ahLst/>
            <a:cxnLst/>
            <a:rect l="l" t="t" r="r" b="b"/>
            <a:pathLst>
              <a:path w="614" h="616" extrusionOk="0">
                <a:moveTo>
                  <a:pt x="1" y="1"/>
                </a:moveTo>
                <a:lnTo>
                  <a:pt x="1" y="616"/>
                </a:lnTo>
                <a:lnTo>
                  <a:pt x="613" y="616"/>
                </a:lnTo>
                <a:lnTo>
                  <a:pt x="6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42750" y="2623850"/>
            <a:ext cx="36018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1994850" y="2018475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33" name="Google Shape;533;p18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534" name="Google Shape;534;p18"/>
            <p:cNvSpPr/>
            <p:nvPr/>
          </p:nvSpPr>
          <p:spPr>
            <a:xfrm>
              <a:off x="8348216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8330540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7885599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7867922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7423351" y="441063"/>
              <a:ext cx="335323" cy="334857"/>
            </a:xfrm>
            <a:custGeom>
              <a:avLst/>
              <a:gdLst/>
              <a:ahLst/>
              <a:cxnLst/>
              <a:rect l="l" t="t" r="r" b="b"/>
              <a:pathLst>
                <a:path w="4534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7405675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417565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7467135" y="590821"/>
              <a:ext cx="212036" cy="74"/>
            </a:xfrm>
            <a:custGeom>
              <a:avLst/>
              <a:gdLst/>
              <a:ahLst/>
              <a:cxnLst/>
              <a:rect l="l" t="t" r="r" b="b"/>
              <a:pathLst>
                <a:path w="2867" h="1" fill="none" extrusionOk="0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7879957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8341945" y="435240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4" name="Google Shape;544;p18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545" name="Google Shape;545;p18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18"/>
            <p:cNvSpPr/>
            <p:nvPr/>
          </p:nvSpPr>
          <p:spPr>
            <a:xfrm>
              <a:off x="7957118" y="512577"/>
              <a:ext cx="156494" cy="156927"/>
            </a:xfrm>
            <a:custGeom>
              <a:avLst/>
              <a:gdLst/>
              <a:ahLst/>
              <a:cxnLst/>
              <a:rect l="l" t="t" r="r" b="b"/>
              <a:pathLst>
                <a:path w="2116" h="2122" fill="none" extrusionOk="0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1" r:id="rId8"/>
    <p:sldLayoutId id="2147483664" r:id="rId9"/>
    <p:sldLayoutId id="2147483665" r:id="rId10"/>
    <p:sldLayoutId id="2147483666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8"/>
          <p:cNvSpPr txBox="1">
            <a:spLocks noGrp="1"/>
          </p:cNvSpPr>
          <p:nvPr>
            <p:ph type="ctrTitle"/>
          </p:nvPr>
        </p:nvSpPr>
        <p:spPr>
          <a:xfrm>
            <a:off x="654488" y="1800174"/>
            <a:ext cx="7649100" cy="20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 smtClean="0">
                <a:ln w="38100">
                  <a:solidFill>
                    <a:schemeClr val="accent6"/>
                  </a:solidFill>
                </a:ln>
                <a:solidFill>
                  <a:schemeClr val="accent2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개츠비</a:t>
            </a:r>
            <a:endParaRPr sz="10000" dirty="0">
              <a:ln w="38100">
                <a:solidFill>
                  <a:schemeClr val="accent6"/>
                </a:solidFill>
              </a:ln>
              <a:solidFill>
                <a:schemeClr val="accent2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08" name="Google Shape;708;p28"/>
          <p:cNvSpPr txBox="1">
            <a:spLocks noGrp="1"/>
          </p:cNvSpPr>
          <p:nvPr>
            <p:ph type="subTitle" idx="1"/>
          </p:nvPr>
        </p:nvSpPr>
        <p:spPr>
          <a:xfrm>
            <a:off x="270476" y="685478"/>
            <a:ext cx="257422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SSAFY 7</a:t>
            </a:r>
            <a:r>
              <a:rPr lang="ko-KR" altLang="en-US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 자율프로젝트</a:t>
            </a:r>
            <a:endParaRPr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09" name="Google Shape;709;p28"/>
          <p:cNvSpPr/>
          <p:nvPr/>
        </p:nvSpPr>
        <p:spPr>
          <a:xfrm>
            <a:off x="2569525" y="4082213"/>
            <a:ext cx="1802076" cy="436714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 w="19050" cap="flat" cmpd="sng">
            <a:solidFill>
              <a:schemeClr val="dk1"/>
            </a:solidFill>
            <a:prstDash val="solid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10" name="Google Shape;710;p28"/>
          <p:cNvSpPr/>
          <p:nvPr/>
        </p:nvSpPr>
        <p:spPr>
          <a:xfrm>
            <a:off x="2594368" y="4108664"/>
            <a:ext cx="1751804" cy="386499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11" name="Google Shape;711;p28"/>
          <p:cNvSpPr/>
          <p:nvPr/>
        </p:nvSpPr>
        <p:spPr>
          <a:xfrm>
            <a:off x="4772423" y="4082213"/>
            <a:ext cx="1802076" cy="436714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12" name="Google Shape;712;p28"/>
          <p:cNvSpPr/>
          <p:nvPr/>
        </p:nvSpPr>
        <p:spPr>
          <a:xfrm>
            <a:off x="4787886" y="4097949"/>
            <a:ext cx="1770097" cy="405845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13" name="Google Shape;713;p28"/>
          <p:cNvSpPr/>
          <p:nvPr/>
        </p:nvSpPr>
        <p:spPr>
          <a:xfrm>
            <a:off x="2619797" y="4132420"/>
            <a:ext cx="1699823" cy="341932"/>
          </a:xfrm>
          <a:custGeom>
            <a:avLst/>
            <a:gdLst/>
            <a:ahLst/>
            <a:cxnLst/>
            <a:rect l="l" t="t" r="r" b="b"/>
            <a:pathLst>
              <a:path w="4528" h="4528" extrusionOk="0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14" name="Google Shape;714;p28"/>
          <p:cNvSpPr txBox="1"/>
          <p:nvPr/>
        </p:nvSpPr>
        <p:spPr>
          <a:xfrm>
            <a:off x="2619800" y="4030650"/>
            <a:ext cx="16998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 smtClean="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Space Grotesk"/>
              </a:rPr>
              <a:t>개발자</a:t>
            </a:r>
            <a:endParaRPr sz="2600" dirty="0">
              <a:solidFill>
                <a:schemeClr val="dk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Space Grotesk"/>
            </a:endParaRPr>
          </a:p>
        </p:txBody>
      </p:sp>
      <p:sp>
        <p:nvSpPr>
          <p:cNvPr id="715" name="Google Shape;715;p28"/>
          <p:cNvSpPr txBox="1"/>
          <p:nvPr/>
        </p:nvSpPr>
        <p:spPr>
          <a:xfrm>
            <a:off x="4823600" y="4051550"/>
            <a:ext cx="16998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smtClean="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Space Grotesk"/>
              </a:rPr>
              <a:t>게임</a:t>
            </a:r>
            <a:endParaRPr sz="2600" dirty="0">
              <a:solidFill>
                <a:schemeClr val="dk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Space Grotesk"/>
            </a:endParaRPr>
          </a:p>
        </p:txBody>
      </p:sp>
      <p:sp>
        <p:nvSpPr>
          <p:cNvPr id="716" name="Google Shape;716;p28"/>
          <p:cNvSpPr/>
          <p:nvPr/>
        </p:nvSpPr>
        <p:spPr>
          <a:xfrm>
            <a:off x="481700" y="1260775"/>
            <a:ext cx="478799" cy="405855"/>
          </a:xfrm>
          <a:custGeom>
            <a:avLst/>
            <a:gdLst/>
            <a:ahLst/>
            <a:cxnLst/>
            <a:rect l="l" t="t" r="r" b="b"/>
            <a:pathLst>
              <a:path w="9544" h="8090" extrusionOk="0">
                <a:moveTo>
                  <a:pt x="1230" y="0"/>
                </a:moveTo>
                <a:lnTo>
                  <a:pt x="1230" y="634"/>
                </a:lnTo>
                <a:lnTo>
                  <a:pt x="618" y="634"/>
                </a:lnTo>
                <a:lnTo>
                  <a:pt x="618" y="1249"/>
                </a:lnTo>
                <a:lnTo>
                  <a:pt x="1" y="1249"/>
                </a:lnTo>
                <a:lnTo>
                  <a:pt x="1" y="4978"/>
                </a:lnTo>
                <a:lnTo>
                  <a:pt x="618" y="4978"/>
                </a:lnTo>
                <a:lnTo>
                  <a:pt x="618" y="5590"/>
                </a:lnTo>
                <a:lnTo>
                  <a:pt x="1249" y="5590"/>
                </a:lnTo>
                <a:lnTo>
                  <a:pt x="1249" y="6224"/>
                </a:lnTo>
                <a:lnTo>
                  <a:pt x="1866" y="6224"/>
                </a:lnTo>
                <a:lnTo>
                  <a:pt x="1866" y="6839"/>
                </a:lnTo>
                <a:lnTo>
                  <a:pt x="3112" y="6839"/>
                </a:lnTo>
                <a:lnTo>
                  <a:pt x="3112" y="7456"/>
                </a:lnTo>
                <a:lnTo>
                  <a:pt x="4344" y="7456"/>
                </a:lnTo>
                <a:lnTo>
                  <a:pt x="4344" y="8089"/>
                </a:lnTo>
                <a:lnTo>
                  <a:pt x="5182" y="8089"/>
                </a:lnTo>
                <a:lnTo>
                  <a:pt x="5182" y="7456"/>
                </a:lnTo>
                <a:lnTo>
                  <a:pt x="6432" y="7456"/>
                </a:lnTo>
                <a:lnTo>
                  <a:pt x="6432" y="6839"/>
                </a:lnTo>
                <a:lnTo>
                  <a:pt x="7678" y="6839"/>
                </a:lnTo>
                <a:lnTo>
                  <a:pt x="7678" y="6224"/>
                </a:lnTo>
                <a:lnTo>
                  <a:pt x="8293" y="6224"/>
                </a:lnTo>
                <a:lnTo>
                  <a:pt x="8293" y="5590"/>
                </a:lnTo>
                <a:lnTo>
                  <a:pt x="8927" y="5590"/>
                </a:lnTo>
                <a:lnTo>
                  <a:pt x="8927" y="4978"/>
                </a:lnTo>
                <a:lnTo>
                  <a:pt x="9544" y="4978"/>
                </a:lnTo>
                <a:lnTo>
                  <a:pt x="9544" y="1249"/>
                </a:lnTo>
                <a:lnTo>
                  <a:pt x="8927" y="1249"/>
                </a:lnTo>
                <a:lnTo>
                  <a:pt x="8927" y="634"/>
                </a:lnTo>
                <a:lnTo>
                  <a:pt x="8293" y="634"/>
                </a:lnTo>
                <a:lnTo>
                  <a:pt x="8293" y="0"/>
                </a:lnTo>
                <a:lnTo>
                  <a:pt x="5797" y="0"/>
                </a:lnTo>
                <a:lnTo>
                  <a:pt x="5797" y="634"/>
                </a:lnTo>
                <a:lnTo>
                  <a:pt x="5182" y="634"/>
                </a:lnTo>
                <a:lnTo>
                  <a:pt x="5182" y="1249"/>
                </a:lnTo>
                <a:lnTo>
                  <a:pt x="4344" y="1249"/>
                </a:lnTo>
                <a:lnTo>
                  <a:pt x="4344" y="634"/>
                </a:lnTo>
                <a:lnTo>
                  <a:pt x="3729" y="634"/>
                </a:lnTo>
                <a:lnTo>
                  <a:pt x="3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17" name="Google Shape;717;p28"/>
          <p:cNvSpPr/>
          <p:nvPr/>
        </p:nvSpPr>
        <p:spPr>
          <a:xfrm>
            <a:off x="8219938" y="4100463"/>
            <a:ext cx="405927" cy="405842"/>
          </a:xfrm>
          <a:custGeom>
            <a:avLst/>
            <a:gdLst/>
            <a:ahLst/>
            <a:cxnLst/>
            <a:rect l="l" t="t" r="r" b="b"/>
            <a:pathLst>
              <a:path w="9540" h="9538" extrusionOk="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18" name="Google Shape;718;p28"/>
          <p:cNvSpPr/>
          <p:nvPr/>
        </p:nvSpPr>
        <p:spPr>
          <a:xfrm>
            <a:off x="601788" y="4474350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19" name="Google Shape;719;p28"/>
          <p:cNvSpPr/>
          <p:nvPr/>
        </p:nvSpPr>
        <p:spPr>
          <a:xfrm>
            <a:off x="8303588" y="134438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5" name="Google Shape;708;p28"/>
          <p:cNvSpPr txBox="1">
            <a:spLocks/>
          </p:cNvSpPr>
          <p:nvPr/>
        </p:nvSpPr>
        <p:spPr>
          <a:xfrm>
            <a:off x="1959016" y="3137390"/>
            <a:ext cx="5040044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7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ko-KR" altLang="en-US" sz="105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Ⓒ </a:t>
            </a:r>
            <a:r>
              <a:rPr lang="ko-KR" altLang="en-US" sz="105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부울경</a:t>
            </a:r>
            <a:r>
              <a:rPr lang="ko-KR" altLang="en-US" sz="105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05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E104</a:t>
            </a:r>
            <a:r>
              <a:rPr lang="ko-KR" altLang="en-US" sz="105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김수진 </a:t>
            </a:r>
            <a:r>
              <a:rPr lang="ko-KR" altLang="en-US" sz="105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권민용</a:t>
            </a:r>
            <a:r>
              <a:rPr lang="ko-KR" altLang="en-US" sz="105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05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배준식</a:t>
            </a:r>
            <a:r>
              <a:rPr lang="ko-KR" altLang="en-US" sz="105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05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석민형</a:t>
            </a:r>
            <a:r>
              <a:rPr lang="ko-KR" altLang="en-US" sz="105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05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윤호준</a:t>
            </a:r>
            <a:r>
              <a:rPr lang="ko-KR" altLang="en-US" sz="105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05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이연의</a:t>
            </a:r>
            <a:endParaRPr lang="ko-KR" altLang="en-US" sz="105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8"/>
          <p:cNvSpPr txBox="1">
            <a:spLocks noGrp="1"/>
          </p:cNvSpPr>
          <p:nvPr>
            <p:ph type="title" idx="6"/>
          </p:nvPr>
        </p:nvSpPr>
        <p:spPr>
          <a:xfrm>
            <a:off x="720000" y="394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소개</a:t>
            </a:r>
            <a:endParaRPr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15" name="Google Shape;915;p38"/>
          <p:cNvSpPr txBox="1">
            <a:spLocks noGrp="1"/>
          </p:cNvSpPr>
          <p:nvPr>
            <p:ph type="title" idx="2"/>
          </p:nvPr>
        </p:nvSpPr>
        <p:spPr>
          <a:xfrm>
            <a:off x="3403800" y="25320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씨에스</a:t>
            </a:r>
            <a:r>
              <a:rPr lang="en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파이트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16" name="Google Shape;916;p38"/>
          <p:cNvSpPr txBox="1">
            <a:spLocks noGrp="1"/>
          </p:cNvSpPr>
          <p:nvPr>
            <p:ph type="subTitle" idx="3"/>
          </p:nvPr>
        </p:nvSpPr>
        <p:spPr>
          <a:xfrm>
            <a:off x="3584100" y="3059800"/>
            <a:ext cx="1975800" cy="135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6</a:t>
            </a:r>
            <a:r>
              <a:rPr lang="ko-KR" altLang="en-US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개의 카테고리</a:t>
            </a:r>
            <a:endParaRPr lang="en-US" altLang="ko-KR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최대 </a:t>
            </a:r>
            <a:r>
              <a:rPr lang="en-US" altLang="ko-KR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10</a:t>
            </a:r>
            <a:r>
              <a:rPr lang="ko-KR" altLang="en-US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</a:t>
            </a:r>
            <a:r>
              <a:rPr lang="en-US" altLang="ko-KR" sz="1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멀티 플레이</a:t>
            </a:r>
            <a:endParaRPr 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17" name="Google Shape;917;p38"/>
          <p:cNvSpPr txBox="1">
            <a:spLocks noGrp="1"/>
          </p:cNvSpPr>
          <p:nvPr>
            <p:ph type="title" idx="4"/>
          </p:nvPr>
        </p:nvSpPr>
        <p:spPr>
          <a:xfrm>
            <a:off x="6044200" y="25320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타이핑 레이스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18" name="Google Shape;918;p38"/>
          <p:cNvSpPr txBox="1">
            <a:spLocks noGrp="1"/>
          </p:cNvSpPr>
          <p:nvPr>
            <p:ph type="subTitle" idx="5"/>
          </p:nvPr>
        </p:nvSpPr>
        <p:spPr>
          <a:xfrm>
            <a:off x="6224500" y="3059799"/>
            <a:ext cx="1975800" cy="12979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빠른 반응속도</a:t>
            </a:r>
            <a:endParaRPr lang="en-US" altLang="ko-KR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달리는 캐릭터</a:t>
            </a:r>
            <a:endParaRPr lang="en-US" altLang="ko-KR" sz="12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31" name="Google Shape;931;p38"/>
          <p:cNvSpPr txBox="1">
            <a:spLocks noGrp="1"/>
          </p:cNvSpPr>
          <p:nvPr>
            <p:ph type="title"/>
          </p:nvPr>
        </p:nvSpPr>
        <p:spPr>
          <a:xfrm>
            <a:off x="763400" y="25320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알고리즘 배틀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32" name="Google Shape;932;p38"/>
          <p:cNvSpPr txBox="1">
            <a:spLocks noGrp="1"/>
          </p:cNvSpPr>
          <p:nvPr>
            <p:ph type="subTitle" idx="1"/>
          </p:nvPr>
        </p:nvSpPr>
        <p:spPr>
          <a:xfrm>
            <a:off x="943700" y="3059799"/>
            <a:ext cx="1975800" cy="13502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백준 연동</a:t>
            </a:r>
            <a:endParaRPr lang="en-US" altLang="ko-KR" sz="12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사용자 문제 </a:t>
            </a:r>
            <a:r>
              <a:rPr lang="ko-KR" altLang="en-US" sz="120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크롤링</a:t>
            </a:r>
            <a:endParaRPr lang="en-US" altLang="ko-KR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문제 추천</a:t>
            </a:r>
            <a:endParaRPr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86" y="1646535"/>
            <a:ext cx="775427" cy="772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83" y="1646535"/>
            <a:ext cx="778244" cy="7186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22" y="1507513"/>
            <a:ext cx="967756" cy="9677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2"/>
          <p:cNvSpPr txBox="1">
            <a:spLocks noGrp="1"/>
          </p:cNvSpPr>
          <p:nvPr>
            <p:ph type="title"/>
          </p:nvPr>
        </p:nvSpPr>
        <p:spPr>
          <a:xfrm>
            <a:off x="720000" y="391900"/>
            <a:ext cx="609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기술</a:t>
            </a:r>
            <a:endParaRPr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35" name="Google Shape;1035;p42"/>
          <p:cNvSpPr txBox="1">
            <a:spLocks noGrp="1"/>
          </p:cNvSpPr>
          <p:nvPr>
            <p:ph type="subTitle" idx="1"/>
          </p:nvPr>
        </p:nvSpPr>
        <p:spPr>
          <a:xfrm>
            <a:off x="1075647" y="3240451"/>
            <a:ext cx="29076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웹 소켓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36" name="Google Shape;1036;p42"/>
          <p:cNvSpPr txBox="1">
            <a:spLocks noGrp="1"/>
          </p:cNvSpPr>
          <p:nvPr>
            <p:ph type="subTitle" idx="2"/>
          </p:nvPr>
        </p:nvSpPr>
        <p:spPr>
          <a:xfrm>
            <a:off x="5037986" y="3280787"/>
            <a:ext cx="29076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크롤링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47" name="Google Shape;1047;p42"/>
          <p:cNvSpPr/>
          <p:nvPr/>
        </p:nvSpPr>
        <p:spPr>
          <a:xfrm>
            <a:off x="402038" y="45236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48" name="Google Shape;1048;p42"/>
          <p:cNvSpPr/>
          <p:nvPr/>
        </p:nvSpPr>
        <p:spPr>
          <a:xfrm>
            <a:off x="402038" y="11658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49" name="Google Shape;1049;p42"/>
          <p:cNvSpPr/>
          <p:nvPr/>
        </p:nvSpPr>
        <p:spPr>
          <a:xfrm>
            <a:off x="8523038" y="45236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50" name="Google Shape;1050;p42"/>
          <p:cNvSpPr/>
          <p:nvPr/>
        </p:nvSpPr>
        <p:spPr>
          <a:xfrm>
            <a:off x="8523038" y="11658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4" name="Google Shape;9626;p81"/>
          <p:cNvGrpSpPr/>
          <p:nvPr/>
        </p:nvGrpSpPr>
        <p:grpSpPr>
          <a:xfrm>
            <a:off x="5945586" y="2140729"/>
            <a:ext cx="1181509" cy="1118002"/>
            <a:chOff x="-1592325" y="3957400"/>
            <a:chExt cx="293025" cy="277275"/>
          </a:xfrm>
          <a:solidFill>
            <a:srgbClr val="570990"/>
          </a:solidFill>
        </p:grpSpPr>
        <p:sp>
          <p:nvSpPr>
            <p:cNvPr id="35" name="Google Shape;9627;p81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28;p81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29;p81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30;p81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7560;p77"/>
          <p:cNvGrpSpPr/>
          <p:nvPr/>
        </p:nvGrpSpPr>
        <p:grpSpPr>
          <a:xfrm>
            <a:off x="2142791" y="2140729"/>
            <a:ext cx="919143" cy="919143"/>
            <a:chOff x="583100" y="3982600"/>
            <a:chExt cx="296175" cy="296175"/>
          </a:xfrm>
          <a:solidFill>
            <a:srgbClr val="570990"/>
          </a:solidFill>
        </p:grpSpPr>
        <p:sp>
          <p:nvSpPr>
            <p:cNvPr id="44" name="Google Shape;7561;p77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2;p77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63;p77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64;p77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65;p77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66;p77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67;p77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0"/>
          <p:cNvSpPr/>
          <p:nvPr/>
        </p:nvSpPr>
        <p:spPr>
          <a:xfrm rot="5400000">
            <a:off x="5952771" y="23805"/>
            <a:ext cx="1213658" cy="3660825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965" name="Google Shape;965;p40"/>
          <p:cNvGrpSpPr/>
          <p:nvPr/>
        </p:nvGrpSpPr>
        <p:grpSpPr>
          <a:xfrm>
            <a:off x="8050792" y="1337694"/>
            <a:ext cx="197985" cy="197962"/>
            <a:chOff x="2774617" y="5223982"/>
            <a:chExt cx="197985" cy="197962"/>
          </a:xfrm>
        </p:grpSpPr>
        <p:sp>
          <p:nvSpPr>
            <p:cNvPr id="966" name="Google Shape;966;p40"/>
            <p:cNvSpPr/>
            <p:nvPr/>
          </p:nvSpPr>
          <p:spPr>
            <a:xfrm>
              <a:off x="2784543" y="5233907"/>
              <a:ext cx="188059" cy="18803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2774617" y="5223982"/>
              <a:ext cx="188059" cy="18803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2781022" y="5230638"/>
              <a:ext cx="174769" cy="17474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969" name="Google Shape;969;p40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970" name="Google Shape;970;p4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</p:grpSp>
      </p:grpSp>
      <p:sp>
        <p:nvSpPr>
          <p:cNvPr id="972" name="Google Shape;972;p40"/>
          <p:cNvSpPr/>
          <p:nvPr/>
        </p:nvSpPr>
        <p:spPr>
          <a:xfrm rot="5400000">
            <a:off x="1943585" y="23804"/>
            <a:ext cx="1213656" cy="3660825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3" name="Google Shape;973;p40"/>
          <p:cNvSpPr txBox="1">
            <a:spLocks noGrp="1"/>
          </p:cNvSpPr>
          <p:nvPr>
            <p:ph type="title"/>
          </p:nvPr>
        </p:nvSpPr>
        <p:spPr>
          <a:xfrm>
            <a:off x="1184525" y="1294076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데이터 저장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4" name="Google Shape;974;p40"/>
          <p:cNvSpPr txBox="1">
            <a:spLocks noGrp="1"/>
          </p:cNvSpPr>
          <p:nvPr>
            <p:ph type="subTitle" idx="1"/>
          </p:nvPr>
        </p:nvSpPr>
        <p:spPr>
          <a:xfrm>
            <a:off x="1621625" y="3541989"/>
            <a:ext cx="2430000" cy="78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Redis </a:t>
            </a:r>
            <a:r>
              <a:rPr lang="ko-KR" altLang="en-US" sz="1800" dirty="0" err="1" smtClean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인메모리</a:t>
            </a:r>
            <a:endParaRPr lang="en-US" altLang="ko-KR" sz="1800" dirty="0" smtClean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indent="0" algn="l"/>
            <a:r>
              <a:rPr lang="ko-KR" altLang="en-US" sz="18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처리속도 </a:t>
            </a:r>
            <a:r>
              <a:rPr lang="ko-KR" altLang="en-US" sz="1800" dirty="0" smtClean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향상</a:t>
            </a:r>
            <a:endParaRPr lang="en-US" altLang="ko-KR" sz="18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5" name="Google Shape;975;p40"/>
          <p:cNvSpPr txBox="1">
            <a:spLocks noGrp="1"/>
          </p:cNvSpPr>
          <p:nvPr>
            <p:ph type="title" idx="2"/>
          </p:nvPr>
        </p:nvSpPr>
        <p:spPr>
          <a:xfrm>
            <a:off x="5117180" y="129490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웹소켓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연결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6" name="Google Shape;976;p40"/>
          <p:cNvSpPr txBox="1">
            <a:spLocks noGrp="1"/>
          </p:cNvSpPr>
          <p:nvPr>
            <p:ph type="subTitle" idx="3"/>
          </p:nvPr>
        </p:nvSpPr>
        <p:spPr>
          <a:xfrm>
            <a:off x="5344600" y="1796631"/>
            <a:ext cx="2430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대부분의 기능을 </a:t>
            </a: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웹소켓으로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구현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7" name="Google Shape;977;p40"/>
          <p:cNvSpPr txBox="1">
            <a:spLocks noGrp="1"/>
          </p:cNvSpPr>
          <p:nvPr>
            <p:ph type="title" idx="8"/>
          </p:nvPr>
        </p:nvSpPr>
        <p:spPr>
          <a:xfrm>
            <a:off x="720000" y="401350"/>
            <a:ext cx="584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고려 사항</a:t>
            </a:r>
            <a:endParaRPr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989" name="Google Shape;989;p40"/>
          <p:cNvGrpSpPr/>
          <p:nvPr/>
        </p:nvGrpSpPr>
        <p:grpSpPr>
          <a:xfrm>
            <a:off x="4037042" y="1337694"/>
            <a:ext cx="197985" cy="197962"/>
            <a:chOff x="2774617" y="5223982"/>
            <a:chExt cx="197985" cy="197962"/>
          </a:xfrm>
        </p:grpSpPr>
        <p:sp>
          <p:nvSpPr>
            <p:cNvPr id="990" name="Google Shape;990;p40"/>
            <p:cNvSpPr/>
            <p:nvPr/>
          </p:nvSpPr>
          <p:spPr>
            <a:xfrm>
              <a:off x="2784543" y="5233907"/>
              <a:ext cx="188059" cy="18803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74617" y="5223982"/>
              <a:ext cx="188059" cy="18803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2781022" y="5230638"/>
              <a:ext cx="174769" cy="17474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993" name="Google Shape;993;p40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994" name="Google Shape;994;p4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</p:grpSp>
      </p:grpSp>
      <p:sp>
        <p:nvSpPr>
          <p:cNvPr id="996" name="Google Shape;996;p40"/>
          <p:cNvSpPr/>
          <p:nvPr/>
        </p:nvSpPr>
        <p:spPr>
          <a:xfrm>
            <a:off x="402038" y="45236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97" name="Google Shape;997;p40"/>
          <p:cNvSpPr/>
          <p:nvPr/>
        </p:nvSpPr>
        <p:spPr>
          <a:xfrm>
            <a:off x="867688" y="1390800"/>
            <a:ext cx="405927" cy="405842"/>
          </a:xfrm>
          <a:custGeom>
            <a:avLst/>
            <a:gdLst/>
            <a:ahLst/>
            <a:cxnLst/>
            <a:rect l="l" t="t" r="r" b="b"/>
            <a:pathLst>
              <a:path w="9540" h="9538" extrusionOk="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98" name="Google Shape;998;p40"/>
          <p:cNvSpPr/>
          <p:nvPr/>
        </p:nvSpPr>
        <p:spPr>
          <a:xfrm>
            <a:off x="402038" y="11658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99" name="Google Shape;999;p40"/>
          <p:cNvSpPr/>
          <p:nvPr/>
        </p:nvSpPr>
        <p:spPr>
          <a:xfrm>
            <a:off x="8523038" y="45236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00" name="Google Shape;1000;p40"/>
          <p:cNvSpPr/>
          <p:nvPr/>
        </p:nvSpPr>
        <p:spPr>
          <a:xfrm>
            <a:off x="8523038" y="11658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9" name="Google Shape;974;p40"/>
          <p:cNvSpPr txBox="1">
            <a:spLocks noGrp="1"/>
          </p:cNvSpPr>
          <p:nvPr>
            <p:ph type="subTitle" idx="1"/>
          </p:nvPr>
        </p:nvSpPr>
        <p:spPr>
          <a:xfrm>
            <a:off x="867688" y="2961131"/>
            <a:ext cx="2430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Redis</a:t>
            </a:r>
            <a:endParaRPr sz="4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2" name="Google Shape;997;p40"/>
          <p:cNvSpPr/>
          <p:nvPr/>
        </p:nvSpPr>
        <p:spPr>
          <a:xfrm>
            <a:off x="4896869" y="1390800"/>
            <a:ext cx="405927" cy="405842"/>
          </a:xfrm>
          <a:custGeom>
            <a:avLst/>
            <a:gdLst/>
            <a:ahLst/>
            <a:cxnLst/>
            <a:rect l="l" t="t" r="r" b="b"/>
            <a:pathLst>
              <a:path w="9540" h="9538" extrusionOk="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83" name="Picture 82" descr="https://app.monopro.org/pixel/static/results/3876779925412d39c75757d23b1c0088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5"/>
          <a:stretch/>
        </p:blipFill>
        <p:spPr bwMode="auto">
          <a:xfrm>
            <a:off x="2663505" y="2930611"/>
            <a:ext cx="673970" cy="6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974;p40"/>
          <p:cNvSpPr txBox="1">
            <a:spLocks noGrp="1"/>
          </p:cNvSpPr>
          <p:nvPr>
            <p:ph type="subTitle" idx="1"/>
          </p:nvPr>
        </p:nvSpPr>
        <p:spPr>
          <a:xfrm>
            <a:off x="1487813" y="2020865"/>
            <a:ext cx="2430000" cy="414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일회성 데이터</a:t>
            </a:r>
            <a:endParaRPr lang="en-US" altLang="ko-KR" sz="18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6" name="Google Shape;808;p32"/>
          <p:cNvSpPr/>
          <p:nvPr/>
        </p:nvSpPr>
        <p:spPr>
          <a:xfrm>
            <a:off x="1466136" y="3734847"/>
            <a:ext cx="148590" cy="148512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7" name="Google Shape;808;p32"/>
          <p:cNvSpPr/>
          <p:nvPr/>
        </p:nvSpPr>
        <p:spPr>
          <a:xfrm>
            <a:off x="1466136" y="4010577"/>
            <a:ext cx="148590" cy="148512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8" name="Google Shape;974;p40"/>
          <p:cNvSpPr txBox="1">
            <a:spLocks noGrp="1"/>
          </p:cNvSpPr>
          <p:nvPr>
            <p:ph type="subTitle" idx="1"/>
          </p:nvPr>
        </p:nvSpPr>
        <p:spPr>
          <a:xfrm>
            <a:off x="6093038" y="3541989"/>
            <a:ext cx="2430000" cy="78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서버 부하</a:t>
            </a:r>
            <a:endParaRPr lang="en-US" altLang="ko-KR" sz="1800" dirty="0" smtClean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 smtClean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useEffect</a:t>
            </a:r>
            <a:endParaRPr lang="en-US" altLang="ko-KR" sz="1800" dirty="0" smtClean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9" name="Google Shape;974;p40"/>
          <p:cNvSpPr txBox="1">
            <a:spLocks noGrp="1"/>
          </p:cNvSpPr>
          <p:nvPr>
            <p:ph type="subTitle" idx="1"/>
          </p:nvPr>
        </p:nvSpPr>
        <p:spPr>
          <a:xfrm>
            <a:off x="5087867" y="3054750"/>
            <a:ext cx="2881766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최소한의 </a:t>
            </a:r>
            <a:r>
              <a:rPr lang="ko-KR" altLang="en-US" sz="240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소켓연결</a:t>
            </a:r>
            <a:endParaRPr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0" name="Google Shape;808;p32"/>
          <p:cNvSpPr/>
          <p:nvPr/>
        </p:nvSpPr>
        <p:spPr>
          <a:xfrm>
            <a:off x="5944448" y="3716609"/>
            <a:ext cx="148590" cy="148512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1" name="Google Shape;808;p32"/>
          <p:cNvSpPr/>
          <p:nvPr/>
        </p:nvSpPr>
        <p:spPr>
          <a:xfrm>
            <a:off x="5944448" y="3992339"/>
            <a:ext cx="148590" cy="148512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95" name="Picture 32" descr="https://lh4.googleusercontent.com/YOgrLQpsJEc_Xpv9zjH_2XZfZeUcKKkGoWpjETipzSsrGozzvptpCrhRfVF3_OkjcdLBVGtUv6mE-teWoZGYi7H5p4SlXYfIAzC9ucjCcs9q4fu62-owNc1_H3RvSgY6lMqv0d6dKbIPVwxmULxKNEunsKyZIscWjSVaid8E3up-NTUj2ejbz4CAKKJ1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08668" y="3741792"/>
            <a:ext cx="230090" cy="1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2" descr="https://lh4.googleusercontent.com/YOgrLQpsJEc_Xpv9zjH_2XZfZeUcKKkGoWpjETipzSsrGozzvptpCrhRfVF3_OkjcdLBVGtUv6mE-teWoZGYi7H5p4SlXYfIAzC9ucjCcs9q4fu62-owNc1_H3RvSgY6lMqv0d6dKbIPVwxmULxKNEunsKyZIscWjSVaid8E3up-NTUj2ejbz4CAKKJ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304613" y="2723091"/>
            <a:ext cx="306388" cy="1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2" descr="https://lh4.googleusercontent.com/YOgrLQpsJEc_Xpv9zjH_2XZfZeUcKKkGoWpjETipzSsrGozzvptpCrhRfVF3_OkjcdLBVGtUv6mE-teWoZGYi7H5p4SlXYfIAzC9ucjCcs9q4fu62-owNc1_H3RvSgY6lMqv0d6dKbIPVwxmULxKNEunsKyZIscWjSVaid8E3up-NTUj2ejbz4CAKKJ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6406406" y="2723092"/>
            <a:ext cx="306388" cy="1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3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0"/>
          <p:cNvSpPr/>
          <p:nvPr/>
        </p:nvSpPr>
        <p:spPr>
          <a:xfrm rot="5400000">
            <a:off x="1710268" y="322129"/>
            <a:ext cx="1095825" cy="3076362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7" name="Google Shape;977;p40"/>
          <p:cNvSpPr txBox="1">
            <a:spLocks noGrp="1"/>
          </p:cNvSpPr>
          <p:nvPr>
            <p:ph type="title" idx="8"/>
          </p:nvPr>
        </p:nvSpPr>
        <p:spPr>
          <a:xfrm>
            <a:off x="720000" y="401350"/>
            <a:ext cx="584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고려 사항</a:t>
            </a:r>
            <a:endParaRPr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8" name="Google Shape;978;p40"/>
          <p:cNvSpPr txBox="1">
            <a:spLocks noGrp="1"/>
          </p:cNvSpPr>
          <p:nvPr>
            <p:ph type="title" idx="4"/>
          </p:nvPr>
        </p:nvSpPr>
        <p:spPr>
          <a:xfrm>
            <a:off x="795725" y="1369697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동기화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9" name="Google Shape;979;p40"/>
          <p:cNvSpPr txBox="1">
            <a:spLocks noGrp="1"/>
          </p:cNvSpPr>
          <p:nvPr>
            <p:ph type="subTitle" idx="5"/>
          </p:nvPr>
        </p:nvSpPr>
        <p:spPr>
          <a:xfrm>
            <a:off x="1014280" y="1893722"/>
            <a:ext cx="24300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Synchronized 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사용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982" name="Google Shape;982;p40"/>
          <p:cNvGrpSpPr/>
          <p:nvPr/>
        </p:nvGrpSpPr>
        <p:grpSpPr>
          <a:xfrm>
            <a:off x="3559414" y="1362064"/>
            <a:ext cx="166372" cy="152243"/>
            <a:chOff x="2774617" y="5223982"/>
            <a:chExt cx="197980" cy="197963"/>
          </a:xfrm>
        </p:grpSpPr>
        <p:sp>
          <p:nvSpPr>
            <p:cNvPr id="983" name="Google Shape;983;p40"/>
            <p:cNvSpPr/>
            <p:nvPr/>
          </p:nvSpPr>
          <p:spPr>
            <a:xfrm>
              <a:off x="2784543" y="5233907"/>
              <a:ext cx="188054" cy="18803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774617" y="5223982"/>
              <a:ext cx="188054" cy="18803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781022" y="5230638"/>
              <a:ext cx="174771" cy="17474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986" name="Google Shape;986;p40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987" name="Google Shape;987;p4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</p:grpSp>
      </p:grpSp>
      <p:sp>
        <p:nvSpPr>
          <p:cNvPr id="996" name="Google Shape;996;p40"/>
          <p:cNvSpPr/>
          <p:nvPr/>
        </p:nvSpPr>
        <p:spPr>
          <a:xfrm>
            <a:off x="402038" y="45236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98" name="Google Shape;998;p40"/>
          <p:cNvSpPr/>
          <p:nvPr/>
        </p:nvSpPr>
        <p:spPr>
          <a:xfrm>
            <a:off x="402038" y="11658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03" name="Google Shape;1003;p40"/>
          <p:cNvSpPr/>
          <p:nvPr/>
        </p:nvSpPr>
        <p:spPr>
          <a:xfrm>
            <a:off x="867699" y="1413292"/>
            <a:ext cx="405917" cy="404853"/>
          </a:xfrm>
          <a:custGeom>
            <a:avLst/>
            <a:gdLst/>
            <a:ahLst/>
            <a:cxnLst/>
            <a:rect l="l" t="t" r="r" b="b"/>
            <a:pathLst>
              <a:path w="9542" h="9517" extrusionOk="0">
                <a:moveTo>
                  <a:pt x="2908" y="2688"/>
                </a:moveTo>
                <a:lnTo>
                  <a:pt x="2908" y="3525"/>
                </a:lnTo>
                <a:lnTo>
                  <a:pt x="3746" y="3525"/>
                </a:lnTo>
                <a:lnTo>
                  <a:pt x="3746" y="4140"/>
                </a:lnTo>
                <a:lnTo>
                  <a:pt x="2908" y="4140"/>
                </a:lnTo>
                <a:lnTo>
                  <a:pt x="2908" y="4978"/>
                </a:lnTo>
                <a:lnTo>
                  <a:pt x="2293" y="4978"/>
                </a:lnTo>
                <a:lnTo>
                  <a:pt x="2293" y="4140"/>
                </a:lnTo>
                <a:lnTo>
                  <a:pt x="1456" y="4140"/>
                </a:lnTo>
                <a:lnTo>
                  <a:pt x="1456" y="3525"/>
                </a:lnTo>
                <a:lnTo>
                  <a:pt x="2293" y="3525"/>
                </a:lnTo>
                <a:lnTo>
                  <a:pt x="2293" y="2688"/>
                </a:lnTo>
                <a:close/>
                <a:moveTo>
                  <a:pt x="7250" y="2688"/>
                </a:moveTo>
                <a:lnTo>
                  <a:pt x="7250" y="3525"/>
                </a:lnTo>
                <a:lnTo>
                  <a:pt x="8087" y="3525"/>
                </a:lnTo>
                <a:lnTo>
                  <a:pt x="8087" y="4140"/>
                </a:lnTo>
                <a:lnTo>
                  <a:pt x="7252" y="4140"/>
                </a:lnTo>
                <a:lnTo>
                  <a:pt x="7252" y="4978"/>
                </a:lnTo>
                <a:lnTo>
                  <a:pt x="6637" y="4978"/>
                </a:lnTo>
                <a:lnTo>
                  <a:pt x="6637" y="4140"/>
                </a:lnTo>
                <a:lnTo>
                  <a:pt x="5799" y="4140"/>
                </a:lnTo>
                <a:lnTo>
                  <a:pt x="5799" y="3525"/>
                </a:lnTo>
                <a:lnTo>
                  <a:pt x="6637" y="3525"/>
                </a:lnTo>
                <a:lnTo>
                  <a:pt x="6637" y="2688"/>
                </a:lnTo>
                <a:close/>
                <a:moveTo>
                  <a:pt x="5795" y="5184"/>
                </a:moveTo>
                <a:lnTo>
                  <a:pt x="5795" y="5797"/>
                </a:lnTo>
                <a:lnTo>
                  <a:pt x="6430" y="5797"/>
                </a:lnTo>
                <a:lnTo>
                  <a:pt x="6430" y="7663"/>
                </a:lnTo>
                <a:lnTo>
                  <a:pt x="5795" y="7663"/>
                </a:lnTo>
                <a:lnTo>
                  <a:pt x="5795" y="8275"/>
                </a:lnTo>
                <a:lnTo>
                  <a:pt x="3727" y="8275"/>
                </a:lnTo>
                <a:lnTo>
                  <a:pt x="3727" y="7663"/>
                </a:lnTo>
                <a:lnTo>
                  <a:pt x="3115" y="7663"/>
                </a:lnTo>
                <a:lnTo>
                  <a:pt x="3115" y="5797"/>
                </a:lnTo>
                <a:lnTo>
                  <a:pt x="3727" y="5797"/>
                </a:lnTo>
                <a:lnTo>
                  <a:pt x="3727" y="5184"/>
                </a:lnTo>
                <a:close/>
                <a:moveTo>
                  <a:pt x="2908" y="1"/>
                </a:moveTo>
                <a:lnTo>
                  <a:pt x="2908" y="613"/>
                </a:lnTo>
                <a:lnTo>
                  <a:pt x="1864" y="613"/>
                </a:lnTo>
                <a:lnTo>
                  <a:pt x="1864" y="1228"/>
                </a:lnTo>
                <a:lnTo>
                  <a:pt x="1249" y="1228"/>
                </a:lnTo>
                <a:lnTo>
                  <a:pt x="1249" y="1841"/>
                </a:lnTo>
                <a:lnTo>
                  <a:pt x="636" y="1841"/>
                </a:lnTo>
                <a:lnTo>
                  <a:pt x="636" y="2885"/>
                </a:lnTo>
                <a:lnTo>
                  <a:pt x="1" y="2885"/>
                </a:lnTo>
                <a:lnTo>
                  <a:pt x="1" y="6612"/>
                </a:lnTo>
                <a:lnTo>
                  <a:pt x="636" y="6612"/>
                </a:lnTo>
                <a:lnTo>
                  <a:pt x="636" y="7656"/>
                </a:lnTo>
                <a:lnTo>
                  <a:pt x="1249" y="765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08"/>
                </a:lnTo>
                <a:lnTo>
                  <a:pt x="2908" y="9517"/>
                </a:lnTo>
                <a:lnTo>
                  <a:pt x="6637" y="9517"/>
                </a:lnTo>
                <a:lnTo>
                  <a:pt x="6637" y="9122"/>
                </a:lnTo>
                <a:lnTo>
                  <a:pt x="6637" y="8911"/>
                </a:lnTo>
                <a:lnTo>
                  <a:pt x="7681" y="8911"/>
                </a:lnTo>
                <a:lnTo>
                  <a:pt x="7681" y="8489"/>
                </a:lnTo>
                <a:lnTo>
                  <a:pt x="7681" y="8275"/>
                </a:lnTo>
                <a:lnTo>
                  <a:pt x="8294" y="8275"/>
                </a:lnTo>
                <a:lnTo>
                  <a:pt x="8294" y="7867"/>
                </a:lnTo>
                <a:lnTo>
                  <a:pt x="8294" y="7663"/>
                </a:lnTo>
                <a:lnTo>
                  <a:pt x="8909" y="7663"/>
                </a:lnTo>
                <a:lnTo>
                  <a:pt x="8909" y="6619"/>
                </a:lnTo>
                <a:lnTo>
                  <a:pt x="9131" y="6619"/>
                </a:lnTo>
                <a:lnTo>
                  <a:pt x="9131" y="6635"/>
                </a:lnTo>
                <a:lnTo>
                  <a:pt x="9542" y="6635"/>
                </a:lnTo>
                <a:lnTo>
                  <a:pt x="9542" y="2890"/>
                </a:lnTo>
                <a:lnTo>
                  <a:pt x="8911" y="2890"/>
                </a:lnTo>
                <a:lnTo>
                  <a:pt x="8911" y="1866"/>
                </a:lnTo>
                <a:lnTo>
                  <a:pt x="8296" y="1866"/>
                </a:lnTo>
                <a:lnTo>
                  <a:pt x="8296" y="1231"/>
                </a:lnTo>
                <a:lnTo>
                  <a:pt x="7683" y="1231"/>
                </a:lnTo>
                <a:lnTo>
                  <a:pt x="7683" y="618"/>
                </a:lnTo>
                <a:lnTo>
                  <a:pt x="6637" y="618"/>
                </a:lnTo>
                <a:lnTo>
                  <a:pt x="66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07" y="2025598"/>
            <a:ext cx="5557268" cy="27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3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0"/>
          <p:cNvSpPr/>
          <p:nvPr/>
        </p:nvSpPr>
        <p:spPr>
          <a:xfrm rot="5400000">
            <a:off x="1710268" y="322129"/>
            <a:ext cx="1095825" cy="3076362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7" name="Google Shape;977;p40"/>
          <p:cNvSpPr txBox="1">
            <a:spLocks noGrp="1"/>
          </p:cNvSpPr>
          <p:nvPr>
            <p:ph type="title" idx="8"/>
          </p:nvPr>
        </p:nvSpPr>
        <p:spPr>
          <a:xfrm>
            <a:off x="720000" y="401350"/>
            <a:ext cx="584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고려 사항</a:t>
            </a:r>
            <a:endParaRPr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8" name="Google Shape;978;p40"/>
          <p:cNvSpPr txBox="1">
            <a:spLocks noGrp="1"/>
          </p:cNvSpPr>
          <p:nvPr>
            <p:ph type="title" idx="4"/>
          </p:nvPr>
        </p:nvSpPr>
        <p:spPr>
          <a:xfrm>
            <a:off x="795725" y="1369697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에러처리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9" name="Google Shape;979;p40"/>
          <p:cNvSpPr txBox="1">
            <a:spLocks noGrp="1"/>
          </p:cNvSpPr>
          <p:nvPr>
            <p:ph type="subTitle" idx="5"/>
          </p:nvPr>
        </p:nvSpPr>
        <p:spPr>
          <a:xfrm>
            <a:off x="1014280" y="1893722"/>
            <a:ext cx="24300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상태코드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커스텀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982" name="Google Shape;982;p40"/>
          <p:cNvGrpSpPr/>
          <p:nvPr/>
        </p:nvGrpSpPr>
        <p:grpSpPr>
          <a:xfrm>
            <a:off x="3559414" y="1362064"/>
            <a:ext cx="166372" cy="152243"/>
            <a:chOff x="2774617" y="5223982"/>
            <a:chExt cx="197980" cy="197963"/>
          </a:xfrm>
        </p:grpSpPr>
        <p:sp>
          <p:nvSpPr>
            <p:cNvPr id="983" name="Google Shape;983;p40"/>
            <p:cNvSpPr/>
            <p:nvPr/>
          </p:nvSpPr>
          <p:spPr>
            <a:xfrm>
              <a:off x="2784543" y="5233907"/>
              <a:ext cx="188054" cy="18803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774617" y="5223982"/>
              <a:ext cx="188054" cy="18803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781022" y="5230638"/>
              <a:ext cx="174771" cy="17474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986" name="Google Shape;986;p40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987" name="Google Shape;987;p4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</p:grpSp>
      </p:grpSp>
      <p:sp>
        <p:nvSpPr>
          <p:cNvPr id="996" name="Google Shape;996;p40"/>
          <p:cNvSpPr/>
          <p:nvPr/>
        </p:nvSpPr>
        <p:spPr>
          <a:xfrm>
            <a:off x="402038" y="45236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98" name="Google Shape;998;p40"/>
          <p:cNvSpPr/>
          <p:nvPr/>
        </p:nvSpPr>
        <p:spPr>
          <a:xfrm>
            <a:off x="402038" y="11658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03" name="Google Shape;1003;p40"/>
          <p:cNvSpPr/>
          <p:nvPr/>
        </p:nvSpPr>
        <p:spPr>
          <a:xfrm>
            <a:off x="867699" y="1413292"/>
            <a:ext cx="405917" cy="404853"/>
          </a:xfrm>
          <a:custGeom>
            <a:avLst/>
            <a:gdLst/>
            <a:ahLst/>
            <a:cxnLst/>
            <a:rect l="l" t="t" r="r" b="b"/>
            <a:pathLst>
              <a:path w="9542" h="9517" extrusionOk="0">
                <a:moveTo>
                  <a:pt x="2908" y="2688"/>
                </a:moveTo>
                <a:lnTo>
                  <a:pt x="2908" y="3525"/>
                </a:lnTo>
                <a:lnTo>
                  <a:pt x="3746" y="3525"/>
                </a:lnTo>
                <a:lnTo>
                  <a:pt x="3746" y="4140"/>
                </a:lnTo>
                <a:lnTo>
                  <a:pt x="2908" y="4140"/>
                </a:lnTo>
                <a:lnTo>
                  <a:pt x="2908" y="4978"/>
                </a:lnTo>
                <a:lnTo>
                  <a:pt x="2293" y="4978"/>
                </a:lnTo>
                <a:lnTo>
                  <a:pt x="2293" y="4140"/>
                </a:lnTo>
                <a:lnTo>
                  <a:pt x="1456" y="4140"/>
                </a:lnTo>
                <a:lnTo>
                  <a:pt x="1456" y="3525"/>
                </a:lnTo>
                <a:lnTo>
                  <a:pt x="2293" y="3525"/>
                </a:lnTo>
                <a:lnTo>
                  <a:pt x="2293" y="2688"/>
                </a:lnTo>
                <a:close/>
                <a:moveTo>
                  <a:pt x="7250" y="2688"/>
                </a:moveTo>
                <a:lnTo>
                  <a:pt x="7250" y="3525"/>
                </a:lnTo>
                <a:lnTo>
                  <a:pt x="8087" y="3525"/>
                </a:lnTo>
                <a:lnTo>
                  <a:pt x="8087" y="4140"/>
                </a:lnTo>
                <a:lnTo>
                  <a:pt x="7252" y="4140"/>
                </a:lnTo>
                <a:lnTo>
                  <a:pt x="7252" y="4978"/>
                </a:lnTo>
                <a:lnTo>
                  <a:pt x="6637" y="4978"/>
                </a:lnTo>
                <a:lnTo>
                  <a:pt x="6637" y="4140"/>
                </a:lnTo>
                <a:lnTo>
                  <a:pt x="5799" y="4140"/>
                </a:lnTo>
                <a:lnTo>
                  <a:pt x="5799" y="3525"/>
                </a:lnTo>
                <a:lnTo>
                  <a:pt x="6637" y="3525"/>
                </a:lnTo>
                <a:lnTo>
                  <a:pt x="6637" y="2688"/>
                </a:lnTo>
                <a:close/>
                <a:moveTo>
                  <a:pt x="5795" y="5184"/>
                </a:moveTo>
                <a:lnTo>
                  <a:pt x="5795" y="5797"/>
                </a:lnTo>
                <a:lnTo>
                  <a:pt x="6430" y="5797"/>
                </a:lnTo>
                <a:lnTo>
                  <a:pt x="6430" y="7663"/>
                </a:lnTo>
                <a:lnTo>
                  <a:pt x="5795" y="7663"/>
                </a:lnTo>
                <a:lnTo>
                  <a:pt x="5795" y="8275"/>
                </a:lnTo>
                <a:lnTo>
                  <a:pt x="3727" y="8275"/>
                </a:lnTo>
                <a:lnTo>
                  <a:pt x="3727" y="7663"/>
                </a:lnTo>
                <a:lnTo>
                  <a:pt x="3115" y="7663"/>
                </a:lnTo>
                <a:lnTo>
                  <a:pt x="3115" y="5797"/>
                </a:lnTo>
                <a:lnTo>
                  <a:pt x="3727" y="5797"/>
                </a:lnTo>
                <a:lnTo>
                  <a:pt x="3727" y="5184"/>
                </a:lnTo>
                <a:close/>
                <a:moveTo>
                  <a:pt x="2908" y="1"/>
                </a:moveTo>
                <a:lnTo>
                  <a:pt x="2908" y="613"/>
                </a:lnTo>
                <a:lnTo>
                  <a:pt x="1864" y="613"/>
                </a:lnTo>
                <a:lnTo>
                  <a:pt x="1864" y="1228"/>
                </a:lnTo>
                <a:lnTo>
                  <a:pt x="1249" y="1228"/>
                </a:lnTo>
                <a:lnTo>
                  <a:pt x="1249" y="1841"/>
                </a:lnTo>
                <a:lnTo>
                  <a:pt x="636" y="1841"/>
                </a:lnTo>
                <a:lnTo>
                  <a:pt x="636" y="2885"/>
                </a:lnTo>
                <a:lnTo>
                  <a:pt x="1" y="2885"/>
                </a:lnTo>
                <a:lnTo>
                  <a:pt x="1" y="6612"/>
                </a:lnTo>
                <a:lnTo>
                  <a:pt x="636" y="6612"/>
                </a:lnTo>
                <a:lnTo>
                  <a:pt x="636" y="7656"/>
                </a:lnTo>
                <a:lnTo>
                  <a:pt x="1249" y="765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08"/>
                </a:lnTo>
                <a:lnTo>
                  <a:pt x="2908" y="9517"/>
                </a:lnTo>
                <a:lnTo>
                  <a:pt x="6637" y="9517"/>
                </a:lnTo>
                <a:lnTo>
                  <a:pt x="6637" y="9122"/>
                </a:lnTo>
                <a:lnTo>
                  <a:pt x="6637" y="8911"/>
                </a:lnTo>
                <a:lnTo>
                  <a:pt x="7681" y="8911"/>
                </a:lnTo>
                <a:lnTo>
                  <a:pt x="7681" y="8489"/>
                </a:lnTo>
                <a:lnTo>
                  <a:pt x="7681" y="8275"/>
                </a:lnTo>
                <a:lnTo>
                  <a:pt x="8294" y="8275"/>
                </a:lnTo>
                <a:lnTo>
                  <a:pt x="8294" y="7867"/>
                </a:lnTo>
                <a:lnTo>
                  <a:pt x="8294" y="7663"/>
                </a:lnTo>
                <a:lnTo>
                  <a:pt x="8909" y="7663"/>
                </a:lnTo>
                <a:lnTo>
                  <a:pt x="8909" y="6619"/>
                </a:lnTo>
                <a:lnTo>
                  <a:pt x="9131" y="6619"/>
                </a:lnTo>
                <a:lnTo>
                  <a:pt x="9131" y="6635"/>
                </a:lnTo>
                <a:lnTo>
                  <a:pt x="9542" y="6635"/>
                </a:lnTo>
                <a:lnTo>
                  <a:pt x="9542" y="2890"/>
                </a:lnTo>
                <a:lnTo>
                  <a:pt x="8911" y="2890"/>
                </a:lnTo>
                <a:lnTo>
                  <a:pt x="8911" y="1866"/>
                </a:lnTo>
                <a:lnTo>
                  <a:pt x="8296" y="1866"/>
                </a:lnTo>
                <a:lnTo>
                  <a:pt x="8296" y="1231"/>
                </a:lnTo>
                <a:lnTo>
                  <a:pt x="7683" y="1231"/>
                </a:lnTo>
                <a:lnTo>
                  <a:pt x="7683" y="618"/>
                </a:lnTo>
                <a:lnTo>
                  <a:pt x="6637" y="618"/>
                </a:lnTo>
                <a:lnTo>
                  <a:pt x="66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87" y="491608"/>
            <a:ext cx="3927168" cy="41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title"/>
          </p:nvPr>
        </p:nvSpPr>
        <p:spPr>
          <a:xfrm>
            <a:off x="720000" y="1512082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시연</a:t>
            </a:r>
            <a:endParaRPr sz="9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7" name="Google Shape;807;p32"/>
          <p:cNvSpPr txBox="1">
            <a:spLocks noGrp="1"/>
          </p:cNvSpPr>
          <p:nvPr>
            <p:ph type="subTitle" idx="1"/>
          </p:nvPr>
        </p:nvSpPr>
        <p:spPr>
          <a:xfrm>
            <a:off x="2391900" y="3153280"/>
            <a:ext cx="4360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시연을 함께 하시겠습니까 </a:t>
            </a:r>
            <a:r>
              <a:rPr lang="en-US" altLang="ko-KR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?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8" name="Google Shape;808;p32"/>
          <p:cNvSpPr/>
          <p:nvPr/>
        </p:nvSpPr>
        <p:spPr>
          <a:xfrm>
            <a:off x="1432676" y="1262475"/>
            <a:ext cx="249738" cy="249607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9" name="Google Shape;809;p32"/>
          <p:cNvSpPr/>
          <p:nvPr/>
        </p:nvSpPr>
        <p:spPr>
          <a:xfrm>
            <a:off x="7510201" y="3932050"/>
            <a:ext cx="249738" cy="249607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86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914;p38"/>
          <p:cNvSpPr txBox="1">
            <a:spLocks/>
          </p:cNvSpPr>
          <p:nvPr/>
        </p:nvSpPr>
        <p:spPr>
          <a:xfrm>
            <a:off x="789025" y="383551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000" b="1" dirty="0" smtClean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고도화 방안</a:t>
            </a:r>
            <a:endParaRPr lang="ko-KR" altLang="en-US" sz="3000" b="1" dirty="0">
              <a:solidFill>
                <a:schemeClr val="tx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1" name="Google Shape;2008;p64"/>
          <p:cNvSpPr txBox="1">
            <a:spLocks/>
          </p:cNvSpPr>
          <p:nvPr/>
        </p:nvSpPr>
        <p:spPr>
          <a:xfrm>
            <a:off x="1142658" y="1659909"/>
            <a:ext cx="2897152" cy="30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●"/>
              <a:defRPr sz="12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ctr">
              <a:buFont typeface="Space Grotesk"/>
              <a:buNone/>
            </a:pPr>
            <a:r>
              <a:rPr lang="ko-KR" altLang="en-US" sz="1800" b="1" dirty="0" smtClean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현재</a:t>
            </a:r>
            <a:endParaRPr lang="en-US" altLang="ko-KR" sz="1800" b="1" dirty="0" smtClean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152400" marR="5080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ko-KR" altLang="en-US" sz="1400" dirty="0" smtClean="0">
                <a:solidFill>
                  <a:srgbClr val="00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Poppins"/>
              </a:rPr>
              <a:t>싱글 서버</a:t>
            </a:r>
            <a:endParaRPr lang="en-US" altLang="ko-KR" sz="1400" dirty="0" smtClean="0">
              <a:solidFill>
                <a:srgbClr val="00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Poppins"/>
            </a:endParaRPr>
          </a:p>
          <a:p>
            <a:pPr marL="152400" marR="5080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Poppins"/>
              </a:rPr>
              <a:t>STOMP </a:t>
            </a:r>
            <a:r>
              <a:rPr lang="ko-KR" altLang="en-US" sz="1400" dirty="0" smtClean="0">
                <a:solidFill>
                  <a:srgbClr val="00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Poppins"/>
              </a:rPr>
              <a:t>메시지 브로커</a:t>
            </a:r>
            <a:endParaRPr lang="en-US" sz="2800" b="1" dirty="0" smtClean="0">
              <a:solidFill>
                <a:srgbClr val="00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R="50800" indent="0">
              <a:buFont typeface="Space Grotesk"/>
              <a:buNone/>
            </a:pPr>
            <a:endParaRPr lang="en-US" sz="2000" b="1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2" name="Google Shape;2010;p64"/>
          <p:cNvSpPr txBox="1"/>
          <p:nvPr/>
        </p:nvSpPr>
        <p:spPr>
          <a:xfrm>
            <a:off x="847039" y="1009950"/>
            <a:ext cx="7414477" cy="525632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100"/>
            </a:pPr>
            <a:r>
              <a:rPr lang="en-US" altLang="ko-KR" sz="2000" dirty="0" smtClean="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Space Grotesk"/>
              </a:rPr>
              <a:t>Redis</a:t>
            </a:r>
            <a:r>
              <a:rPr lang="ko-KR" altLang="en-US" sz="2000" dirty="0" smtClean="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Space Grotesk"/>
              </a:rPr>
              <a:t>를 외부 메시지 브로커로 활용 </a:t>
            </a:r>
            <a:r>
              <a:rPr lang="en-US" altLang="ko-KR" sz="2000" dirty="0" smtClean="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Space Grotesk"/>
              </a:rPr>
              <a:t>-&gt;</a:t>
            </a:r>
            <a:r>
              <a:rPr lang="ko-KR" altLang="en-US" sz="2000" dirty="0" smtClean="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Space Grotesk"/>
              </a:rPr>
              <a:t> 서버 부하 분산</a:t>
            </a:r>
            <a:endParaRPr sz="2000" dirty="0">
              <a:solidFill>
                <a:schemeClr val="dk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Space Grotesk"/>
            </a:endParaRPr>
          </a:p>
        </p:txBody>
      </p:sp>
      <p:grpSp>
        <p:nvGrpSpPr>
          <p:cNvPr id="103" name="Google Shape;9474;p81"/>
          <p:cNvGrpSpPr/>
          <p:nvPr/>
        </p:nvGrpSpPr>
        <p:grpSpPr>
          <a:xfrm>
            <a:off x="2973495" y="3238304"/>
            <a:ext cx="420811" cy="419659"/>
            <a:chOff x="-2671375" y="3597450"/>
            <a:chExt cx="292250" cy="291450"/>
          </a:xfrm>
          <a:solidFill>
            <a:schemeClr val="accent1">
              <a:lumMod val="10000"/>
            </a:schemeClr>
          </a:solidFill>
        </p:grpSpPr>
        <p:sp>
          <p:nvSpPr>
            <p:cNvPr id="104" name="Google Shape;9475;p81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476;p81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9474;p81"/>
          <p:cNvGrpSpPr/>
          <p:nvPr/>
        </p:nvGrpSpPr>
        <p:grpSpPr>
          <a:xfrm>
            <a:off x="1648380" y="3238304"/>
            <a:ext cx="420811" cy="419659"/>
            <a:chOff x="-2671375" y="3597450"/>
            <a:chExt cx="292250" cy="291450"/>
          </a:xfrm>
          <a:solidFill>
            <a:schemeClr val="accent1">
              <a:lumMod val="10000"/>
            </a:schemeClr>
          </a:solidFill>
        </p:grpSpPr>
        <p:sp>
          <p:nvSpPr>
            <p:cNvPr id="107" name="Google Shape;9475;p81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76;p81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8" name="직선 연결선 217"/>
          <p:cNvCxnSpPr/>
          <p:nvPr/>
        </p:nvCxnSpPr>
        <p:spPr>
          <a:xfrm>
            <a:off x="3183901" y="3703087"/>
            <a:ext cx="0" cy="352092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>
            <a:off x="1842473" y="3703087"/>
            <a:ext cx="0" cy="352092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 flipV="1">
            <a:off x="2152759" y="3485170"/>
            <a:ext cx="736745" cy="15675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oogle Shape;6665;p75"/>
          <p:cNvGrpSpPr/>
          <p:nvPr/>
        </p:nvGrpSpPr>
        <p:grpSpPr>
          <a:xfrm>
            <a:off x="1177003" y="3207112"/>
            <a:ext cx="339253" cy="218676"/>
            <a:chOff x="1492675" y="1520750"/>
            <a:chExt cx="481825" cy="310575"/>
          </a:xfrm>
          <a:solidFill>
            <a:srgbClr val="570990"/>
          </a:solidFill>
        </p:grpSpPr>
        <p:sp>
          <p:nvSpPr>
            <p:cNvPr id="222" name="Google Shape;6666;p75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" name="Google Shape;6667;p75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4" name="Google Shape;6665;p75"/>
          <p:cNvGrpSpPr/>
          <p:nvPr/>
        </p:nvGrpSpPr>
        <p:grpSpPr>
          <a:xfrm>
            <a:off x="3526430" y="3179934"/>
            <a:ext cx="339253" cy="218676"/>
            <a:chOff x="1492675" y="1520750"/>
            <a:chExt cx="481825" cy="310575"/>
          </a:xfrm>
          <a:solidFill>
            <a:srgbClr val="570990"/>
          </a:solidFill>
        </p:grpSpPr>
        <p:sp>
          <p:nvSpPr>
            <p:cNvPr id="225" name="Google Shape;6666;p75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6667;p75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" name="곱셈 기호 226"/>
          <p:cNvSpPr/>
          <p:nvPr/>
        </p:nvSpPr>
        <p:spPr>
          <a:xfrm>
            <a:off x="2336286" y="3310172"/>
            <a:ext cx="369690" cy="36969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Google Shape;2008;p64"/>
          <p:cNvSpPr txBox="1">
            <a:spLocks/>
          </p:cNvSpPr>
          <p:nvPr/>
        </p:nvSpPr>
        <p:spPr>
          <a:xfrm>
            <a:off x="4920765" y="1650452"/>
            <a:ext cx="3329626" cy="30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●"/>
              <a:defRPr sz="12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rgbClr val="434343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ctr">
              <a:buFont typeface="Space Grotesk"/>
              <a:buNone/>
            </a:pPr>
            <a:r>
              <a:rPr lang="ko-KR" altLang="en-US" sz="1800" b="1" dirty="0" smtClean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고도화</a:t>
            </a:r>
            <a:r>
              <a:rPr lang="en-US" sz="7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</a:p>
          <a:p>
            <a:pPr marL="152400" marR="5080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ko-KR" altLang="en-US" sz="1400" dirty="0" smtClean="0">
                <a:solidFill>
                  <a:srgbClr val="00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Poppins"/>
              </a:rPr>
              <a:t>멀티 서버</a:t>
            </a:r>
            <a:endParaRPr lang="en-US" altLang="ko-KR" sz="1400" dirty="0" smtClean="0">
              <a:solidFill>
                <a:srgbClr val="00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Poppins"/>
            </a:endParaRPr>
          </a:p>
          <a:p>
            <a:pPr marL="152400" marR="5080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ko-KR" altLang="en-US" sz="1400" dirty="0" smtClean="0">
                <a:solidFill>
                  <a:srgbClr val="00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Poppins"/>
              </a:rPr>
              <a:t>외부 메시지 브로커 </a:t>
            </a:r>
            <a:r>
              <a:rPr lang="en-US" altLang="ko-KR" sz="1400" dirty="0" smtClean="0">
                <a:solidFill>
                  <a:srgbClr val="00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Poppins"/>
              </a:rPr>
              <a:t>Redis</a:t>
            </a:r>
            <a:endParaRPr lang="en-US" altLang="ko-KR" sz="1400" dirty="0">
              <a:solidFill>
                <a:srgbClr val="00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Poppins"/>
            </a:endParaRPr>
          </a:p>
          <a:p>
            <a:pPr marL="152400" marR="5080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ko-KR" altLang="en-US" sz="1400" dirty="0" smtClean="0">
                <a:solidFill>
                  <a:srgbClr val="00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Poppins"/>
              </a:rPr>
              <a:t>로드 </a:t>
            </a:r>
            <a:r>
              <a:rPr lang="ko-KR" altLang="en-US" sz="1400" dirty="0" err="1" smtClean="0">
                <a:solidFill>
                  <a:srgbClr val="00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Poppins"/>
              </a:rPr>
              <a:t>밸런싱</a:t>
            </a:r>
            <a:endParaRPr lang="en-US" sz="2800" dirty="0" smtClean="0">
              <a:solidFill>
                <a:srgbClr val="00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R="50800" indent="0">
              <a:buFont typeface="Space Grotesk"/>
              <a:buNone/>
            </a:pPr>
            <a:endParaRPr lang="en-US" sz="2000" b="1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29" name="Google Shape;9474;p81"/>
          <p:cNvGrpSpPr/>
          <p:nvPr/>
        </p:nvGrpSpPr>
        <p:grpSpPr>
          <a:xfrm>
            <a:off x="6906325" y="3215514"/>
            <a:ext cx="396354" cy="419658"/>
            <a:chOff x="-2671375" y="3597450"/>
            <a:chExt cx="292250" cy="291450"/>
          </a:xfrm>
          <a:solidFill>
            <a:schemeClr val="accent1">
              <a:lumMod val="10000"/>
            </a:schemeClr>
          </a:solidFill>
        </p:grpSpPr>
        <p:sp>
          <p:nvSpPr>
            <p:cNvPr id="230" name="Google Shape;9475;p81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476;p81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9474;p81"/>
          <p:cNvGrpSpPr/>
          <p:nvPr/>
        </p:nvGrpSpPr>
        <p:grpSpPr>
          <a:xfrm>
            <a:off x="5581210" y="3215514"/>
            <a:ext cx="396354" cy="419658"/>
            <a:chOff x="-2671375" y="3597450"/>
            <a:chExt cx="292250" cy="291450"/>
          </a:xfrm>
          <a:solidFill>
            <a:schemeClr val="accent1">
              <a:lumMod val="10000"/>
            </a:schemeClr>
          </a:solidFill>
        </p:grpSpPr>
        <p:sp>
          <p:nvSpPr>
            <p:cNvPr id="233" name="Google Shape;9475;p81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476;p81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9" name="직선 연결선 248"/>
          <p:cNvCxnSpPr/>
          <p:nvPr/>
        </p:nvCxnSpPr>
        <p:spPr>
          <a:xfrm>
            <a:off x="7104502" y="3703087"/>
            <a:ext cx="0" cy="352092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5763074" y="3703087"/>
            <a:ext cx="0" cy="352092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V="1">
            <a:off x="6073360" y="3485170"/>
            <a:ext cx="736745" cy="15675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oogle Shape;6665;p75"/>
          <p:cNvGrpSpPr/>
          <p:nvPr/>
        </p:nvGrpSpPr>
        <p:grpSpPr>
          <a:xfrm>
            <a:off x="6281793" y="3345573"/>
            <a:ext cx="339253" cy="218676"/>
            <a:chOff x="1492675" y="1520750"/>
            <a:chExt cx="481825" cy="310575"/>
          </a:xfrm>
          <a:solidFill>
            <a:srgbClr val="570990"/>
          </a:solidFill>
        </p:grpSpPr>
        <p:sp>
          <p:nvSpPr>
            <p:cNvPr id="253" name="Google Shape;6666;p75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" name="Google Shape;6667;p75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59" name="Google Shape;808;p32"/>
          <p:cNvSpPr/>
          <p:nvPr/>
        </p:nvSpPr>
        <p:spPr>
          <a:xfrm>
            <a:off x="567873" y="581672"/>
            <a:ext cx="249738" cy="249607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78134" y="4133925"/>
            <a:ext cx="274982" cy="580286"/>
            <a:chOff x="1678134" y="4111134"/>
            <a:chExt cx="274982" cy="580286"/>
          </a:xfrm>
        </p:grpSpPr>
        <p:grpSp>
          <p:nvGrpSpPr>
            <p:cNvPr id="109" name="Google Shape;6922;p75"/>
            <p:cNvGrpSpPr/>
            <p:nvPr/>
          </p:nvGrpSpPr>
          <p:grpSpPr>
            <a:xfrm>
              <a:off x="1694120" y="4111134"/>
              <a:ext cx="258996" cy="319461"/>
              <a:chOff x="3330525" y="4399275"/>
              <a:chExt cx="390650" cy="481850"/>
            </a:xfrm>
            <a:solidFill>
              <a:schemeClr val="accent1">
                <a:lumMod val="10000"/>
              </a:schemeClr>
            </a:solidFill>
          </p:grpSpPr>
          <p:sp>
            <p:nvSpPr>
              <p:cNvPr id="205" name="Google Shape;6923;p75"/>
              <p:cNvSpPr/>
              <p:nvPr/>
            </p:nvSpPr>
            <p:spPr>
              <a:xfrm>
                <a:off x="3543950" y="4648550"/>
                <a:ext cx="78450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31" extrusionOk="0">
                    <a:moveTo>
                      <a:pt x="2677" y="0"/>
                    </a:moveTo>
                    <a:cubicBezTo>
                      <a:pt x="2298" y="356"/>
                      <a:pt x="1861" y="648"/>
                      <a:pt x="1388" y="858"/>
                    </a:cubicBezTo>
                    <a:lnTo>
                      <a:pt x="0" y="2948"/>
                    </a:lnTo>
                    <a:lnTo>
                      <a:pt x="880" y="3831"/>
                    </a:lnTo>
                    <a:lnTo>
                      <a:pt x="3138" y="443"/>
                    </a:lnTo>
                    <a:lnTo>
                      <a:pt x="26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6" name="Google Shape;6924;p75"/>
              <p:cNvSpPr/>
              <p:nvPr/>
            </p:nvSpPr>
            <p:spPr>
              <a:xfrm>
                <a:off x="3427250" y="4456050"/>
                <a:ext cx="197650" cy="19717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887" extrusionOk="0">
                    <a:moveTo>
                      <a:pt x="7520" y="0"/>
                    </a:moveTo>
                    <a:cubicBezTo>
                      <a:pt x="6863" y="1374"/>
                      <a:pt x="5475" y="2247"/>
                      <a:pt x="3952" y="2247"/>
                    </a:cubicBezTo>
                    <a:lnTo>
                      <a:pt x="1" y="2247"/>
                    </a:lnTo>
                    <a:lnTo>
                      <a:pt x="1" y="3942"/>
                    </a:lnTo>
                    <a:cubicBezTo>
                      <a:pt x="1" y="5698"/>
                      <a:pt x="1154" y="7137"/>
                      <a:pt x="2587" y="7643"/>
                    </a:cubicBezTo>
                    <a:lnTo>
                      <a:pt x="2597" y="7643"/>
                    </a:lnTo>
                    <a:cubicBezTo>
                      <a:pt x="3006" y="7806"/>
                      <a:pt x="3480" y="7887"/>
                      <a:pt x="3953" y="7887"/>
                    </a:cubicBezTo>
                    <a:cubicBezTo>
                      <a:pt x="4426" y="7887"/>
                      <a:pt x="4899" y="7806"/>
                      <a:pt x="5307" y="7643"/>
                    </a:cubicBezTo>
                    <a:lnTo>
                      <a:pt x="5319" y="7643"/>
                    </a:lnTo>
                    <a:cubicBezTo>
                      <a:pt x="6451" y="7306"/>
                      <a:pt x="7905" y="5848"/>
                      <a:pt x="7905" y="3942"/>
                    </a:cubicBezTo>
                    <a:lnTo>
                      <a:pt x="7905" y="1684"/>
                    </a:lnTo>
                    <a:cubicBezTo>
                      <a:pt x="7905" y="1100"/>
                      <a:pt x="7776" y="524"/>
                      <a:pt x="7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7" name="Google Shape;6925;p75"/>
              <p:cNvSpPr/>
              <p:nvPr/>
            </p:nvSpPr>
            <p:spPr>
              <a:xfrm>
                <a:off x="3428150" y="4399275"/>
                <a:ext cx="16692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3389" extrusionOk="0">
                    <a:moveTo>
                      <a:pt x="3921" y="1"/>
                    </a:moveTo>
                    <a:cubicBezTo>
                      <a:pt x="3917" y="1"/>
                      <a:pt x="3913" y="1"/>
                      <a:pt x="3910" y="1"/>
                    </a:cubicBezTo>
                    <a:cubicBezTo>
                      <a:pt x="1946" y="4"/>
                      <a:pt x="284" y="1446"/>
                      <a:pt x="1" y="3389"/>
                    </a:cubicBezTo>
                    <a:lnTo>
                      <a:pt x="3910" y="3389"/>
                    </a:lnTo>
                    <a:cubicBezTo>
                      <a:pt x="5247" y="3389"/>
                      <a:pt x="6403" y="2452"/>
                      <a:pt x="6677" y="1142"/>
                    </a:cubicBezTo>
                    <a:cubicBezTo>
                      <a:pt x="5945" y="410"/>
                      <a:pt x="4953" y="1"/>
                      <a:pt x="39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8" name="Google Shape;6926;p75"/>
              <p:cNvSpPr/>
              <p:nvPr/>
            </p:nvSpPr>
            <p:spPr>
              <a:xfrm>
                <a:off x="3330525" y="4674000"/>
                <a:ext cx="181225" cy="207125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8285" extrusionOk="0">
                    <a:moveTo>
                      <a:pt x="2972" y="0"/>
                    </a:moveTo>
                    <a:lnTo>
                      <a:pt x="1455" y="440"/>
                    </a:lnTo>
                    <a:cubicBezTo>
                      <a:pt x="542" y="744"/>
                      <a:pt x="0" y="1716"/>
                      <a:pt x="235" y="2620"/>
                    </a:cubicBezTo>
                    <a:lnTo>
                      <a:pt x="1229" y="7832"/>
                    </a:lnTo>
                    <a:cubicBezTo>
                      <a:pt x="1289" y="8091"/>
                      <a:pt x="1518" y="8278"/>
                      <a:pt x="1783" y="8284"/>
                    </a:cubicBezTo>
                    <a:cubicBezTo>
                      <a:pt x="1787" y="8284"/>
                      <a:pt x="1792" y="8285"/>
                      <a:pt x="1796" y="8285"/>
                    </a:cubicBezTo>
                    <a:cubicBezTo>
                      <a:pt x="1816" y="8285"/>
                      <a:pt x="1835" y="8279"/>
                      <a:pt x="1852" y="8272"/>
                    </a:cubicBezTo>
                    <a:cubicBezTo>
                      <a:pt x="1861" y="8284"/>
                      <a:pt x="1861" y="8284"/>
                      <a:pt x="1873" y="8284"/>
                    </a:cubicBezTo>
                    <a:lnTo>
                      <a:pt x="7248" y="8284"/>
                    </a:lnTo>
                    <a:lnTo>
                      <a:pt x="7248" y="3364"/>
                    </a:lnTo>
                    <a:lnTo>
                      <a:pt x="6514" y="4086"/>
                    </a:lnTo>
                    <a:cubicBezTo>
                      <a:pt x="6410" y="4202"/>
                      <a:pt x="6270" y="4259"/>
                      <a:pt x="6126" y="4259"/>
                    </a:cubicBezTo>
                    <a:cubicBezTo>
                      <a:pt x="5952" y="4259"/>
                      <a:pt x="5772" y="4175"/>
                      <a:pt x="5646" y="4008"/>
                    </a:cubicBezTo>
                    <a:lnTo>
                      <a:pt x="29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9" name="Google Shape;6927;p75"/>
              <p:cNvSpPr/>
              <p:nvPr/>
            </p:nvSpPr>
            <p:spPr>
              <a:xfrm>
                <a:off x="3540175" y="4674000"/>
                <a:ext cx="18100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284" extrusionOk="0">
                    <a:moveTo>
                      <a:pt x="3951" y="4821"/>
                    </a:moveTo>
                    <a:cubicBezTo>
                      <a:pt x="4701" y="4821"/>
                      <a:pt x="4701" y="5950"/>
                      <a:pt x="3951" y="5950"/>
                    </a:cubicBezTo>
                    <a:lnTo>
                      <a:pt x="2822" y="5950"/>
                    </a:lnTo>
                    <a:cubicBezTo>
                      <a:pt x="2075" y="5950"/>
                      <a:pt x="2075" y="4821"/>
                      <a:pt x="2822" y="4821"/>
                    </a:cubicBezTo>
                    <a:close/>
                    <a:moveTo>
                      <a:pt x="4280" y="0"/>
                    </a:moveTo>
                    <a:lnTo>
                      <a:pt x="1603" y="4008"/>
                    </a:lnTo>
                    <a:cubicBezTo>
                      <a:pt x="1476" y="4178"/>
                      <a:pt x="1297" y="4257"/>
                      <a:pt x="1126" y="4257"/>
                    </a:cubicBezTo>
                    <a:cubicBezTo>
                      <a:pt x="977" y="4257"/>
                      <a:pt x="834" y="4197"/>
                      <a:pt x="735" y="4086"/>
                    </a:cubicBezTo>
                    <a:lnTo>
                      <a:pt x="1" y="3364"/>
                    </a:lnTo>
                    <a:lnTo>
                      <a:pt x="1" y="8284"/>
                    </a:lnTo>
                    <a:lnTo>
                      <a:pt x="5454" y="8284"/>
                    </a:lnTo>
                    <a:cubicBezTo>
                      <a:pt x="5722" y="8284"/>
                      <a:pt x="5954" y="8094"/>
                      <a:pt x="6008" y="7832"/>
                    </a:cubicBezTo>
                    <a:lnTo>
                      <a:pt x="7002" y="2653"/>
                    </a:lnTo>
                    <a:cubicBezTo>
                      <a:pt x="7240" y="1716"/>
                      <a:pt x="6707" y="744"/>
                      <a:pt x="5770" y="428"/>
                    </a:cubicBezTo>
                    <a:lnTo>
                      <a:pt x="42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0" name="Google Shape;6928;p75"/>
              <p:cNvSpPr/>
              <p:nvPr/>
            </p:nvSpPr>
            <p:spPr>
              <a:xfrm>
                <a:off x="3429975" y="4648850"/>
                <a:ext cx="78225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816" extrusionOk="0">
                    <a:moveTo>
                      <a:pt x="452" y="0"/>
                    </a:moveTo>
                    <a:lnTo>
                      <a:pt x="0" y="440"/>
                    </a:lnTo>
                    <a:lnTo>
                      <a:pt x="2247" y="3816"/>
                    </a:lnTo>
                    <a:lnTo>
                      <a:pt x="3129" y="2936"/>
                    </a:lnTo>
                    <a:lnTo>
                      <a:pt x="1741" y="846"/>
                    </a:lnTo>
                    <a:cubicBezTo>
                      <a:pt x="1268" y="636"/>
                      <a:pt x="834" y="350"/>
                      <a:pt x="4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1" name="Google Shape;6929;p75"/>
              <p:cNvSpPr/>
              <p:nvPr/>
            </p:nvSpPr>
            <p:spPr>
              <a:xfrm>
                <a:off x="3514200" y="4681000"/>
                <a:ext cx="231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02" extrusionOk="0">
                    <a:moveTo>
                      <a:pt x="1" y="0"/>
                    </a:moveTo>
                    <a:lnTo>
                      <a:pt x="465" y="702"/>
                    </a:lnTo>
                    <a:lnTo>
                      <a:pt x="925" y="0"/>
                    </a:lnTo>
                    <a:lnTo>
                      <a:pt x="916" y="0"/>
                    </a:lnTo>
                    <a:cubicBezTo>
                      <a:pt x="769" y="12"/>
                      <a:pt x="609" y="24"/>
                      <a:pt x="465" y="24"/>
                    </a:cubicBezTo>
                    <a:cubicBezTo>
                      <a:pt x="317" y="24"/>
                      <a:pt x="157" y="12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678134" y="438364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A</a:t>
              </a:r>
              <a:endPara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031456" y="4133315"/>
            <a:ext cx="274434" cy="580896"/>
            <a:chOff x="3031456" y="4110524"/>
            <a:chExt cx="274434" cy="580896"/>
          </a:xfrm>
        </p:grpSpPr>
        <p:grpSp>
          <p:nvGrpSpPr>
            <p:cNvPr id="212" name="Google Shape;6930;p75"/>
            <p:cNvGrpSpPr/>
            <p:nvPr/>
          </p:nvGrpSpPr>
          <p:grpSpPr>
            <a:xfrm>
              <a:off x="3042371" y="4110524"/>
              <a:ext cx="238476" cy="319443"/>
              <a:chOff x="3938800" y="4399275"/>
              <a:chExt cx="359700" cy="481825"/>
            </a:xfrm>
            <a:solidFill>
              <a:schemeClr val="accent1">
                <a:lumMod val="10000"/>
              </a:schemeClr>
            </a:solidFill>
          </p:grpSpPr>
          <p:sp>
            <p:nvSpPr>
              <p:cNvPr id="213" name="Google Shape;6931;p75"/>
              <p:cNvSpPr/>
              <p:nvPr/>
            </p:nvSpPr>
            <p:spPr>
              <a:xfrm>
                <a:off x="4022650" y="4427525"/>
                <a:ext cx="1666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3388" extrusionOk="0">
                    <a:moveTo>
                      <a:pt x="3909" y="0"/>
                    </a:moveTo>
                    <a:cubicBezTo>
                      <a:pt x="1946" y="3"/>
                      <a:pt x="284" y="1446"/>
                      <a:pt x="1" y="3388"/>
                    </a:cubicBezTo>
                    <a:lnTo>
                      <a:pt x="3909" y="3388"/>
                    </a:lnTo>
                    <a:cubicBezTo>
                      <a:pt x="4807" y="3385"/>
                      <a:pt x="5647" y="2957"/>
                      <a:pt x="6180" y="2235"/>
                    </a:cubicBezTo>
                    <a:cubicBezTo>
                      <a:pt x="6421" y="1909"/>
                      <a:pt x="6589" y="1530"/>
                      <a:pt x="6665" y="1129"/>
                    </a:cubicBezTo>
                    <a:cubicBezTo>
                      <a:pt x="6135" y="602"/>
                      <a:pt x="5463" y="241"/>
                      <a:pt x="4734" y="91"/>
                    </a:cubicBezTo>
                    <a:cubicBezTo>
                      <a:pt x="4463" y="30"/>
                      <a:pt x="4186" y="0"/>
                      <a:pt x="39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4" name="Google Shape;6932;p75"/>
              <p:cNvSpPr/>
              <p:nvPr/>
            </p:nvSpPr>
            <p:spPr>
              <a:xfrm>
                <a:off x="4021450" y="4484275"/>
                <a:ext cx="197650" cy="199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969" extrusionOk="0">
                    <a:moveTo>
                      <a:pt x="7526" y="1"/>
                    </a:moveTo>
                    <a:cubicBezTo>
                      <a:pt x="7420" y="223"/>
                      <a:pt x="7291" y="434"/>
                      <a:pt x="7140" y="633"/>
                    </a:cubicBezTo>
                    <a:cubicBezTo>
                      <a:pt x="6396" y="1648"/>
                      <a:pt x="5216" y="2247"/>
                      <a:pt x="3957" y="2247"/>
                    </a:cubicBezTo>
                    <a:lnTo>
                      <a:pt x="4" y="2247"/>
                    </a:lnTo>
                    <a:lnTo>
                      <a:pt x="4" y="4018"/>
                    </a:lnTo>
                    <a:cubicBezTo>
                      <a:pt x="1" y="4635"/>
                      <a:pt x="148" y="5243"/>
                      <a:pt x="434" y="5788"/>
                    </a:cubicBezTo>
                    <a:lnTo>
                      <a:pt x="434" y="5800"/>
                    </a:lnTo>
                    <a:cubicBezTo>
                      <a:pt x="615" y="6159"/>
                      <a:pt x="850" y="6487"/>
                      <a:pt x="1133" y="6773"/>
                    </a:cubicBezTo>
                    <a:lnTo>
                      <a:pt x="1202" y="6839"/>
                    </a:lnTo>
                    <a:cubicBezTo>
                      <a:pt x="1967" y="7592"/>
                      <a:pt x="2962" y="7968"/>
                      <a:pt x="3958" y="7968"/>
                    </a:cubicBezTo>
                    <a:cubicBezTo>
                      <a:pt x="4959" y="7968"/>
                      <a:pt x="5959" y="7588"/>
                      <a:pt x="6725" y="6827"/>
                    </a:cubicBezTo>
                    <a:lnTo>
                      <a:pt x="6758" y="6794"/>
                    </a:lnTo>
                    <a:cubicBezTo>
                      <a:pt x="6972" y="6583"/>
                      <a:pt x="7158" y="6342"/>
                      <a:pt x="7312" y="6083"/>
                    </a:cubicBezTo>
                    <a:lnTo>
                      <a:pt x="7321" y="6083"/>
                    </a:lnTo>
                    <a:cubicBezTo>
                      <a:pt x="7703" y="5463"/>
                      <a:pt x="7905" y="4746"/>
                      <a:pt x="7902" y="4018"/>
                    </a:cubicBezTo>
                    <a:lnTo>
                      <a:pt x="7902" y="1684"/>
                    </a:lnTo>
                    <a:cubicBezTo>
                      <a:pt x="7902" y="1407"/>
                      <a:pt x="7875" y="1130"/>
                      <a:pt x="7818" y="859"/>
                    </a:cubicBezTo>
                    <a:cubicBezTo>
                      <a:pt x="7764" y="561"/>
                      <a:pt x="7664" y="272"/>
                      <a:pt x="75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5" name="Google Shape;6933;p75"/>
              <p:cNvSpPr/>
              <p:nvPr/>
            </p:nvSpPr>
            <p:spPr>
              <a:xfrm>
                <a:off x="4054050" y="4692500"/>
                <a:ext cx="13297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5319" h="1898" extrusionOk="0">
                    <a:moveTo>
                      <a:pt x="5318" y="1"/>
                    </a:moveTo>
                    <a:lnTo>
                      <a:pt x="5318" y="1"/>
                    </a:lnTo>
                    <a:cubicBezTo>
                      <a:pt x="4550" y="498"/>
                      <a:pt x="3635" y="769"/>
                      <a:pt x="2653" y="769"/>
                    </a:cubicBezTo>
                    <a:cubicBezTo>
                      <a:pt x="2648" y="769"/>
                      <a:pt x="2643" y="769"/>
                      <a:pt x="2637" y="769"/>
                    </a:cubicBezTo>
                    <a:cubicBezTo>
                      <a:pt x="1703" y="769"/>
                      <a:pt x="791" y="507"/>
                      <a:pt x="0" y="13"/>
                    </a:cubicBezTo>
                    <a:lnTo>
                      <a:pt x="0" y="13"/>
                    </a:lnTo>
                    <a:cubicBezTo>
                      <a:pt x="82" y="272"/>
                      <a:pt x="202" y="516"/>
                      <a:pt x="362" y="736"/>
                    </a:cubicBezTo>
                    <a:cubicBezTo>
                      <a:pt x="898" y="1464"/>
                      <a:pt x="1747" y="1895"/>
                      <a:pt x="2653" y="1898"/>
                    </a:cubicBezTo>
                    <a:cubicBezTo>
                      <a:pt x="2660" y="1898"/>
                      <a:pt x="2667" y="1898"/>
                      <a:pt x="2674" y="1898"/>
                    </a:cubicBezTo>
                    <a:cubicBezTo>
                      <a:pt x="3870" y="1898"/>
                      <a:pt x="4935" y="1135"/>
                      <a:pt x="53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6" name="Google Shape;6934;p75"/>
              <p:cNvSpPr/>
              <p:nvPr/>
            </p:nvSpPr>
            <p:spPr>
              <a:xfrm>
                <a:off x="4163275" y="4399275"/>
                <a:ext cx="84275" cy="8420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68" extrusionOk="0">
                    <a:moveTo>
                      <a:pt x="1090" y="1"/>
                    </a:moveTo>
                    <a:cubicBezTo>
                      <a:pt x="707" y="1"/>
                      <a:pt x="330" y="106"/>
                      <a:pt x="1" y="305"/>
                    </a:cubicBezTo>
                    <a:cubicBezTo>
                      <a:pt x="338" y="420"/>
                      <a:pt x="660" y="573"/>
                      <a:pt x="961" y="769"/>
                    </a:cubicBezTo>
                    <a:lnTo>
                      <a:pt x="961" y="781"/>
                    </a:lnTo>
                    <a:cubicBezTo>
                      <a:pt x="1443" y="1070"/>
                      <a:pt x="1874" y="1446"/>
                      <a:pt x="2226" y="1886"/>
                    </a:cubicBezTo>
                    <a:cubicBezTo>
                      <a:pt x="2587" y="2329"/>
                      <a:pt x="2871" y="2829"/>
                      <a:pt x="3060" y="3368"/>
                    </a:cubicBezTo>
                    <a:cubicBezTo>
                      <a:pt x="3262" y="3033"/>
                      <a:pt x="3370" y="2651"/>
                      <a:pt x="3364" y="2259"/>
                    </a:cubicBezTo>
                    <a:cubicBezTo>
                      <a:pt x="3361" y="1236"/>
                      <a:pt x="2672" y="341"/>
                      <a:pt x="1684" y="79"/>
                    </a:cubicBezTo>
                    <a:cubicBezTo>
                      <a:pt x="1615" y="58"/>
                      <a:pt x="1543" y="46"/>
                      <a:pt x="1467" y="46"/>
                    </a:cubicBezTo>
                    <a:cubicBezTo>
                      <a:pt x="1344" y="34"/>
                      <a:pt x="1232" y="1"/>
                      <a:pt x="1106" y="1"/>
                    </a:cubicBezTo>
                    <a:cubicBezTo>
                      <a:pt x="1101" y="1"/>
                      <a:pt x="1095" y="1"/>
                      <a:pt x="10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7" name="Google Shape;6935;p75"/>
              <p:cNvSpPr/>
              <p:nvPr/>
            </p:nvSpPr>
            <p:spPr>
              <a:xfrm>
                <a:off x="3938800" y="4692800"/>
                <a:ext cx="359700" cy="188300"/>
              </a:xfrm>
              <a:custGeom>
                <a:avLst/>
                <a:gdLst/>
                <a:ahLst/>
                <a:cxnLst/>
                <a:rect l="l" t="t" r="r" b="b"/>
                <a:pathLst>
                  <a:path w="14388" h="7532" extrusionOk="0">
                    <a:moveTo>
                      <a:pt x="11160" y="4144"/>
                    </a:moveTo>
                    <a:cubicBezTo>
                      <a:pt x="11470" y="4144"/>
                      <a:pt x="11723" y="4397"/>
                      <a:pt x="11723" y="4710"/>
                    </a:cubicBezTo>
                    <a:cubicBezTo>
                      <a:pt x="11723" y="5021"/>
                      <a:pt x="11470" y="5274"/>
                      <a:pt x="11160" y="5274"/>
                    </a:cubicBezTo>
                    <a:lnTo>
                      <a:pt x="10031" y="5274"/>
                    </a:lnTo>
                    <a:cubicBezTo>
                      <a:pt x="9718" y="5274"/>
                      <a:pt x="9465" y="5021"/>
                      <a:pt x="9465" y="4710"/>
                    </a:cubicBezTo>
                    <a:cubicBezTo>
                      <a:pt x="9465" y="4397"/>
                      <a:pt x="9718" y="4144"/>
                      <a:pt x="10031" y="4144"/>
                    </a:cubicBezTo>
                    <a:close/>
                    <a:moveTo>
                      <a:pt x="3379" y="1"/>
                    </a:moveTo>
                    <a:lnTo>
                      <a:pt x="2385" y="248"/>
                    </a:lnTo>
                    <a:cubicBezTo>
                      <a:pt x="922" y="615"/>
                      <a:pt x="0" y="2067"/>
                      <a:pt x="295" y="3545"/>
                    </a:cubicBezTo>
                    <a:lnTo>
                      <a:pt x="1006" y="7080"/>
                    </a:lnTo>
                    <a:cubicBezTo>
                      <a:pt x="1060" y="7342"/>
                      <a:pt x="1292" y="7532"/>
                      <a:pt x="1560" y="7532"/>
                    </a:cubicBezTo>
                    <a:lnTo>
                      <a:pt x="12831" y="7532"/>
                    </a:lnTo>
                    <a:cubicBezTo>
                      <a:pt x="12833" y="7532"/>
                      <a:pt x="12835" y="7532"/>
                      <a:pt x="12837" y="7532"/>
                    </a:cubicBezTo>
                    <a:cubicBezTo>
                      <a:pt x="13103" y="7532"/>
                      <a:pt x="13331" y="7343"/>
                      <a:pt x="13382" y="7080"/>
                    </a:cubicBezTo>
                    <a:lnTo>
                      <a:pt x="14096" y="3545"/>
                    </a:lnTo>
                    <a:cubicBezTo>
                      <a:pt x="14388" y="2070"/>
                      <a:pt x="13476" y="621"/>
                      <a:pt x="12018" y="248"/>
                    </a:cubicBezTo>
                    <a:lnTo>
                      <a:pt x="11046" y="13"/>
                    </a:lnTo>
                    <a:cubicBezTo>
                      <a:pt x="10678" y="1506"/>
                      <a:pt x="9474" y="2648"/>
                      <a:pt x="7965" y="2943"/>
                    </a:cubicBezTo>
                    <a:cubicBezTo>
                      <a:pt x="7714" y="2991"/>
                      <a:pt x="7463" y="3015"/>
                      <a:pt x="7214" y="3015"/>
                    </a:cubicBezTo>
                    <a:cubicBezTo>
                      <a:pt x="5960" y="3015"/>
                      <a:pt x="4762" y="2417"/>
                      <a:pt x="4011" y="1377"/>
                    </a:cubicBezTo>
                    <a:cubicBezTo>
                      <a:pt x="3707" y="967"/>
                      <a:pt x="3493" y="498"/>
                      <a:pt x="33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61" name="TextBox 260"/>
            <p:cNvSpPr txBox="1"/>
            <p:nvPr/>
          </p:nvSpPr>
          <p:spPr>
            <a:xfrm>
              <a:off x="3031456" y="438364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B</a:t>
              </a:r>
              <a:endPara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62" name="Google Shape;808;p32"/>
          <p:cNvSpPr/>
          <p:nvPr/>
        </p:nvSpPr>
        <p:spPr>
          <a:xfrm>
            <a:off x="1177003" y="2122779"/>
            <a:ext cx="148590" cy="148512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4" name="Google Shape;808;p32"/>
          <p:cNvSpPr/>
          <p:nvPr/>
        </p:nvSpPr>
        <p:spPr>
          <a:xfrm>
            <a:off x="1177003" y="2443636"/>
            <a:ext cx="148590" cy="148512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5" name="Google Shape;808;p32"/>
          <p:cNvSpPr/>
          <p:nvPr/>
        </p:nvSpPr>
        <p:spPr>
          <a:xfrm>
            <a:off x="4970067" y="2122779"/>
            <a:ext cx="148590" cy="148512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6" name="Google Shape;808;p32"/>
          <p:cNvSpPr/>
          <p:nvPr/>
        </p:nvSpPr>
        <p:spPr>
          <a:xfrm>
            <a:off x="4970067" y="2443636"/>
            <a:ext cx="148590" cy="148512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7" name="Google Shape;808;p32"/>
          <p:cNvSpPr/>
          <p:nvPr/>
        </p:nvSpPr>
        <p:spPr>
          <a:xfrm>
            <a:off x="4970067" y="2753771"/>
            <a:ext cx="148590" cy="148512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68" name="그룹 267"/>
          <p:cNvGrpSpPr/>
          <p:nvPr/>
        </p:nvGrpSpPr>
        <p:grpSpPr>
          <a:xfrm>
            <a:off x="5625583" y="4111134"/>
            <a:ext cx="274982" cy="580286"/>
            <a:chOff x="1678134" y="4111134"/>
            <a:chExt cx="274982" cy="580286"/>
          </a:xfrm>
        </p:grpSpPr>
        <p:grpSp>
          <p:nvGrpSpPr>
            <p:cNvPr id="269" name="Google Shape;6922;p75"/>
            <p:cNvGrpSpPr/>
            <p:nvPr/>
          </p:nvGrpSpPr>
          <p:grpSpPr>
            <a:xfrm>
              <a:off x="1694120" y="4111134"/>
              <a:ext cx="258996" cy="319461"/>
              <a:chOff x="3330525" y="4399275"/>
              <a:chExt cx="390650" cy="481850"/>
            </a:xfrm>
            <a:solidFill>
              <a:schemeClr val="accent1">
                <a:lumMod val="10000"/>
              </a:schemeClr>
            </a:solidFill>
          </p:grpSpPr>
          <p:sp>
            <p:nvSpPr>
              <p:cNvPr id="271" name="Google Shape;6923;p75"/>
              <p:cNvSpPr/>
              <p:nvPr/>
            </p:nvSpPr>
            <p:spPr>
              <a:xfrm>
                <a:off x="3543950" y="4648550"/>
                <a:ext cx="78450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31" extrusionOk="0">
                    <a:moveTo>
                      <a:pt x="2677" y="0"/>
                    </a:moveTo>
                    <a:cubicBezTo>
                      <a:pt x="2298" y="356"/>
                      <a:pt x="1861" y="648"/>
                      <a:pt x="1388" y="858"/>
                    </a:cubicBezTo>
                    <a:lnTo>
                      <a:pt x="0" y="2948"/>
                    </a:lnTo>
                    <a:lnTo>
                      <a:pt x="880" y="3831"/>
                    </a:lnTo>
                    <a:lnTo>
                      <a:pt x="3138" y="443"/>
                    </a:lnTo>
                    <a:lnTo>
                      <a:pt x="26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2" name="Google Shape;6924;p75"/>
              <p:cNvSpPr/>
              <p:nvPr/>
            </p:nvSpPr>
            <p:spPr>
              <a:xfrm>
                <a:off x="3427250" y="4456050"/>
                <a:ext cx="197650" cy="19717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887" extrusionOk="0">
                    <a:moveTo>
                      <a:pt x="7520" y="0"/>
                    </a:moveTo>
                    <a:cubicBezTo>
                      <a:pt x="6863" y="1374"/>
                      <a:pt x="5475" y="2247"/>
                      <a:pt x="3952" y="2247"/>
                    </a:cubicBezTo>
                    <a:lnTo>
                      <a:pt x="1" y="2247"/>
                    </a:lnTo>
                    <a:lnTo>
                      <a:pt x="1" y="3942"/>
                    </a:lnTo>
                    <a:cubicBezTo>
                      <a:pt x="1" y="5698"/>
                      <a:pt x="1154" y="7137"/>
                      <a:pt x="2587" y="7643"/>
                    </a:cubicBezTo>
                    <a:lnTo>
                      <a:pt x="2597" y="7643"/>
                    </a:lnTo>
                    <a:cubicBezTo>
                      <a:pt x="3006" y="7806"/>
                      <a:pt x="3480" y="7887"/>
                      <a:pt x="3953" y="7887"/>
                    </a:cubicBezTo>
                    <a:cubicBezTo>
                      <a:pt x="4426" y="7887"/>
                      <a:pt x="4899" y="7806"/>
                      <a:pt x="5307" y="7643"/>
                    </a:cubicBezTo>
                    <a:lnTo>
                      <a:pt x="5319" y="7643"/>
                    </a:lnTo>
                    <a:cubicBezTo>
                      <a:pt x="6451" y="7306"/>
                      <a:pt x="7905" y="5848"/>
                      <a:pt x="7905" y="3942"/>
                    </a:cubicBezTo>
                    <a:lnTo>
                      <a:pt x="7905" y="1684"/>
                    </a:lnTo>
                    <a:cubicBezTo>
                      <a:pt x="7905" y="1100"/>
                      <a:pt x="7776" y="524"/>
                      <a:pt x="7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3" name="Google Shape;6925;p75"/>
              <p:cNvSpPr/>
              <p:nvPr/>
            </p:nvSpPr>
            <p:spPr>
              <a:xfrm>
                <a:off x="3428150" y="4399275"/>
                <a:ext cx="16692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3389" extrusionOk="0">
                    <a:moveTo>
                      <a:pt x="3921" y="1"/>
                    </a:moveTo>
                    <a:cubicBezTo>
                      <a:pt x="3917" y="1"/>
                      <a:pt x="3913" y="1"/>
                      <a:pt x="3910" y="1"/>
                    </a:cubicBezTo>
                    <a:cubicBezTo>
                      <a:pt x="1946" y="4"/>
                      <a:pt x="284" y="1446"/>
                      <a:pt x="1" y="3389"/>
                    </a:cubicBezTo>
                    <a:lnTo>
                      <a:pt x="3910" y="3389"/>
                    </a:lnTo>
                    <a:cubicBezTo>
                      <a:pt x="5247" y="3389"/>
                      <a:pt x="6403" y="2452"/>
                      <a:pt x="6677" y="1142"/>
                    </a:cubicBezTo>
                    <a:cubicBezTo>
                      <a:pt x="5945" y="410"/>
                      <a:pt x="4953" y="1"/>
                      <a:pt x="39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4" name="Google Shape;6926;p75"/>
              <p:cNvSpPr/>
              <p:nvPr/>
            </p:nvSpPr>
            <p:spPr>
              <a:xfrm>
                <a:off x="3330525" y="4674000"/>
                <a:ext cx="181225" cy="207125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8285" extrusionOk="0">
                    <a:moveTo>
                      <a:pt x="2972" y="0"/>
                    </a:moveTo>
                    <a:lnTo>
                      <a:pt x="1455" y="440"/>
                    </a:lnTo>
                    <a:cubicBezTo>
                      <a:pt x="542" y="744"/>
                      <a:pt x="0" y="1716"/>
                      <a:pt x="235" y="2620"/>
                    </a:cubicBezTo>
                    <a:lnTo>
                      <a:pt x="1229" y="7832"/>
                    </a:lnTo>
                    <a:cubicBezTo>
                      <a:pt x="1289" y="8091"/>
                      <a:pt x="1518" y="8278"/>
                      <a:pt x="1783" y="8284"/>
                    </a:cubicBezTo>
                    <a:cubicBezTo>
                      <a:pt x="1787" y="8284"/>
                      <a:pt x="1792" y="8285"/>
                      <a:pt x="1796" y="8285"/>
                    </a:cubicBezTo>
                    <a:cubicBezTo>
                      <a:pt x="1816" y="8285"/>
                      <a:pt x="1835" y="8279"/>
                      <a:pt x="1852" y="8272"/>
                    </a:cubicBezTo>
                    <a:cubicBezTo>
                      <a:pt x="1861" y="8284"/>
                      <a:pt x="1861" y="8284"/>
                      <a:pt x="1873" y="8284"/>
                    </a:cubicBezTo>
                    <a:lnTo>
                      <a:pt x="7248" y="8284"/>
                    </a:lnTo>
                    <a:lnTo>
                      <a:pt x="7248" y="3364"/>
                    </a:lnTo>
                    <a:lnTo>
                      <a:pt x="6514" y="4086"/>
                    </a:lnTo>
                    <a:cubicBezTo>
                      <a:pt x="6410" y="4202"/>
                      <a:pt x="6270" y="4259"/>
                      <a:pt x="6126" y="4259"/>
                    </a:cubicBezTo>
                    <a:cubicBezTo>
                      <a:pt x="5952" y="4259"/>
                      <a:pt x="5772" y="4175"/>
                      <a:pt x="5646" y="4008"/>
                    </a:cubicBezTo>
                    <a:lnTo>
                      <a:pt x="29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5" name="Google Shape;6927;p75"/>
              <p:cNvSpPr/>
              <p:nvPr/>
            </p:nvSpPr>
            <p:spPr>
              <a:xfrm>
                <a:off x="3540175" y="4674000"/>
                <a:ext cx="18100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284" extrusionOk="0">
                    <a:moveTo>
                      <a:pt x="3951" y="4821"/>
                    </a:moveTo>
                    <a:cubicBezTo>
                      <a:pt x="4701" y="4821"/>
                      <a:pt x="4701" y="5950"/>
                      <a:pt x="3951" y="5950"/>
                    </a:cubicBezTo>
                    <a:lnTo>
                      <a:pt x="2822" y="5950"/>
                    </a:lnTo>
                    <a:cubicBezTo>
                      <a:pt x="2075" y="5950"/>
                      <a:pt x="2075" y="4821"/>
                      <a:pt x="2822" y="4821"/>
                    </a:cubicBezTo>
                    <a:close/>
                    <a:moveTo>
                      <a:pt x="4280" y="0"/>
                    </a:moveTo>
                    <a:lnTo>
                      <a:pt x="1603" y="4008"/>
                    </a:lnTo>
                    <a:cubicBezTo>
                      <a:pt x="1476" y="4178"/>
                      <a:pt x="1297" y="4257"/>
                      <a:pt x="1126" y="4257"/>
                    </a:cubicBezTo>
                    <a:cubicBezTo>
                      <a:pt x="977" y="4257"/>
                      <a:pt x="834" y="4197"/>
                      <a:pt x="735" y="4086"/>
                    </a:cubicBezTo>
                    <a:lnTo>
                      <a:pt x="1" y="3364"/>
                    </a:lnTo>
                    <a:lnTo>
                      <a:pt x="1" y="8284"/>
                    </a:lnTo>
                    <a:lnTo>
                      <a:pt x="5454" y="8284"/>
                    </a:lnTo>
                    <a:cubicBezTo>
                      <a:pt x="5722" y="8284"/>
                      <a:pt x="5954" y="8094"/>
                      <a:pt x="6008" y="7832"/>
                    </a:cubicBezTo>
                    <a:lnTo>
                      <a:pt x="7002" y="2653"/>
                    </a:lnTo>
                    <a:cubicBezTo>
                      <a:pt x="7240" y="1716"/>
                      <a:pt x="6707" y="744"/>
                      <a:pt x="5770" y="428"/>
                    </a:cubicBezTo>
                    <a:lnTo>
                      <a:pt x="42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6" name="Google Shape;6928;p75"/>
              <p:cNvSpPr/>
              <p:nvPr/>
            </p:nvSpPr>
            <p:spPr>
              <a:xfrm>
                <a:off x="3429975" y="4648850"/>
                <a:ext cx="78225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816" extrusionOk="0">
                    <a:moveTo>
                      <a:pt x="452" y="0"/>
                    </a:moveTo>
                    <a:lnTo>
                      <a:pt x="0" y="440"/>
                    </a:lnTo>
                    <a:lnTo>
                      <a:pt x="2247" y="3816"/>
                    </a:lnTo>
                    <a:lnTo>
                      <a:pt x="3129" y="2936"/>
                    </a:lnTo>
                    <a:lnTo>
                      <a:pt x="1741" y="846"/>
                    </a:lnTo>
                    <a:cubicBezTo>
                      <a:pt x="1268" y="636"/>
                      <a:pt x="834" y="350"/>
                      <a:pt x="4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7" name="Google Shape;6929;p75"/>
              <p:cNvSpPr/>
              <p:nvPr/>
            </p:nvSpPr>
            <p:spPr>
              <a:xfrm>
                <a:off x="3514200" y="4681000"/>
                <a:ext cx="231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02" extrusionOk="0">
                    <a:moveTo>
                      <a:pt x="1" y="0"/>
                    </a:moveTo>
                    <a:lnTo>
                      <a:pt x="465" y="702"/>
                    </a:lnTo>
                    <a:lnTo>
                      <a:pt x="925" y="0"/>
                    </a:lnTo>
                    <a:lnTo>
                      <a:pt x="916" y="0"/>
                    </a:lnTo>
                    <a:cubicBezTo>
                      <a:pt x="769" y="12"/>
                      <a:pt x="609" y="24"/>
                      <a:pt x="465" y="24"/>
                    </a:cubicBezTo>
                    <a:cubicBezTo>
                      <a:pt x="317" y="24"/>
                      <a:pt x="157" y="12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1678134" y="438364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A</a:t>
              </a:r>
              <a:endPara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278" name="그룹 277"/>
          <p:cNvGrpSpPr/>
          <p:nvPr/>
        </p:nvGrpSpPr>
        <p:grpSpPr>
          <a:xfrm>
            <a:off x="6978905" y="4110524"/>
            <a:ext cx="274434" cy="580896"/>
            <a:chOff x="3031456" y="4110524"/>
            <a:chExt cx="274434" cy="580896"/>
          </a:xfrm>
        </p:grpSpPr>
        <p:grpSp>
          <p:nvGrpSpPr>
            <p:cNvPr id="279" name="Google Shape;6930;p75"/>
            <p:cNvGrpSpPr/>
            <p:nvPr/>
          </p:nvGrpSpPr>
          <p:grpSpPr>
            <a:xfrm>
              <a:off x="3042371" y="4110524"/>
              <a:ext cx="238476" cy="319443"/>
              <a:chOff x="3938800" y="4399275"/>
              <a:chExt cx="359700" cy="481825"/>
            </a:xfrm>
            <a:solidFill>
              <a:schemeClr val="accent1">
                <a:lumMod val="10000"/>
              </a:schemeClr>
            </a:solidFill>
          </p:grpSpPr>
          <p:sp>
            <p:nvSpPr>
              <p:cNvPr id="281" name="Google Shape;6931;p75"/>
              <p:cNvSpPr/>
              <p:nvPr/>
            </p:nvSpPr>
            <p:spPr>
              <a:xfrm>
                <a:off x="4022650" y="4427525"/>
                <a:ext cx="1666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3388" extrusionOk="0">
                    <a:moveTo>
                      <a:pt x="3909" y="0"/>
                    </a:moveTo>
                    <a:cubicBezTo>
                      <a:pt x="1946" y="3"/>
                      <a:pt x="284" y="1446"/>
                      <a:pt x="1" y="3388"/>
                    </a:cubicBezTo>
                    <a:lnTo>
                      <a:pt x="3909" y="3388"/>
                    </a:lnTo>
                    <a:cubicBezTo>
                      <a:pt x="4807" y="3385"/>
                      <a:pt x="5647" y="2957"/>
                      <a:pt x="6180" y="2235"/>
                    </a:cubicBezTo>
                    <a:cubicBezTo>
                      <a:pt x="6421" y="1909"/>
                      <a:pt x="6589" y="1530"/>
                      <a:pt x="6665" y="1129"/>
                    </a:cubicBezTo>
                    <a:cubicBezTo>
                      <a:pt x="6135" y="602"/>
                      <a:pt x="5463" y="241"/>
                      <a:pt x="4734" y="91"/>
                    </a:cubicBezTo>
                    <a:cubicBezTo>
                      <a:pt x="4463" y="30"/>
                      <a:pt x="4186" y="0"/>
                      <a:pt x="39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2" name="Google Shape;6932;p75"/>
              <p:cNvSpPr/>
              <p:nvPr/>
            </p:nvSpPr>
            <p:spPr>
              <a:xfrm>
                <a:off x="4021450" y="4484275"/>
                <a:ext cx="197650" cy="199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969" extrusionOk="0">
                    <a:moveTo>
                      <a:pt x="7526" y="1"/>
                    </a:moveTo>
                    <a:cubicBezTo>
                      <a:pt x="7420" y="223"/>
                      <a:pt x="7291" y="434"/>
                      <a:pt x="7140" y="633"/>
                    </a:cubicBezTo>
                    <a:cubicBezTo>
                      <a:pt x="6396" y="1648"/>
                      <a:pt x="5216" y="2247"/>
                      <a:pt x="3957" y="2247"/>
                    </a:cubicBezTo>
                    <a:lnTo>
                      <a:pt x="4" y="2247"/>
                    </a:lnTo>
                    <a:lnTo>
                      <a:pt x="4" y="4018"/>
                    </a:lnTo>
                    <a:cubicBezTo>
                      <a:pt x="1" y="4635"/>
                      <a:pt x="148" y="5243"/>
                      <a:pt x="434" y="5788"/>
                    </a:cubicBezTo>
                    <a:lnTo>
                      <a:pt x="434" y="5800"/>
                    </a:lnTo>
                    <a:cubicBezTo>
                      <a:pt x="615" y="6159"/>
                      <a:pt x="850" y="6487"/>
                      <a:pt x="1133" y="6773"/>
                    </a:cubicBezTo>
                    <a:lnTo>
                      <a:pt x="1202" y="6839"/>
                    </a:lnTo>
                    <a:cubicBezTo>
                      <a:pt x="1967" y="7592"/>
                      <a:pt x="2962" y="7968"/>
                      <a:pt x="3958" y="7968"/>
                    </a:cubicBezTo>
                    <a:cubicBezTo>
                      <a:pt x="4959" y="7968"/>
                      <a:pt x="5959" y="7588"/>
                      <a:pt x="6725" y="6827"/>
                    </a:cubicBezTo>
                    <a:lnTo>
                      <a:pt x="6758" y="6794"/>
                    </a:lnTo>
                    <a:cubicBezTo>
                      <a:pt x="6972" y="6583"/>
                      <a:pt x="7158" y="6342"/>
                      <a:pt x="7312" y="6083"/>
                    </a:cubicBezTo>
                    <a:lnTo>
                      <a:pt x="7321" y="6083"/>
                    </a:lnTo>
                    <a:cubicBezTo>
                      <a:pt x="7703" y="5463"/>
                      <a:pt x="7905" y="4746"/>
                      <a:pt x="7902" y="4018"/>
                    </a:cubicBezTo>
                    <a:lnTo>
                      <a:pt x="7902" y="1684"/>
                    </a:lnTo>
                    <a:cubicBezTo>
                      <a:pt x="7902" y="1407"/>
                      <a:pt x="7875" y="1130"/>
                      <a:pt x="7818" y="859"/>
                    </a:cubicBezTo>
                    <a:cubicBezTo>
                      <a:pt x="7764" y="561"/>
                      <a:pt x="7664" y="272"/>
                      <a:pt x="75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3" name="Google Shape;6933;p75"/>
              <p:cNvSpPr/>
              <p:nvPr/>
            </p:nvSpPr>
            <p:spPr>
              <a:xfrm>
                <a:off x="4054050" y="4692500"/>
                <a:ext cx="13297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5319" h="1898" extrusionOk="0">
                    <a:moveTo>
                      <a:pt x="5318" y="1"/>
                    </a:moveTo>
                    <a:lnTo>
                      <a:pt x="5318" y="1"/>
                    </a:lnTo>
                    <a:cubicBezTo>
                      <a:pt x="4550" y="498"/>
                      <a:pt x="3635" y="769"/>
                      <a:pt x="2653" y="769"/>
                    </a:cubicBezTo>
                    <a:cubicBezTo>
                      <a:pt x="2648" y="769"/>
                      <a:pt x="2643" y="769"/>
                      <a:pt x="2637" y="769"/>
                    </a:cubicBezTo>
                    <a:cubicBezTo>
                      <a:pt x="1703" y="769"/>
                      <a:pt x="791" y="507"/>
                      <a:pt x="0" y="13"/>
                    </a:cubicBezTo>
                    <a:lnTo>
                      <a:pt x="0" y="13"/>
                    </a:lnTo>
                    <a:cubicBezTo>
                      <a:pt x="82" y="272"/>
                      <a:pt x="202" y="516"/>
                      <a:pt x="362" y="736"/>
                    </a:cubicBezTo>
                    <a:cubicBezTo>
                      <a:pt x="898" y="1464"/>
                      <a:pt x="1747" y="1895"/>
                      <a:pt x="2653" y="1898"/>
                    </a:cubicBezTo>
                    <a:cubicBezTo>
                      <a:pt x="2660" y="1898"/>
                      <a:pt x="2667" y="1898"/>
                      <a:pt x="2674" y="1898"/>
                    </a:cubicBezTo>
                    <a:cubicBezTo>
                      <a:pt x="3870" y="1898"/>
                      <a:pt x="4935" y="1135"/>
                      <a:pt x="53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4" name="Google Shape;6934;p75"/>
              <p:cNvSpPr/>
              <p:nvPr/>
            </p:nvSpPr>
            <p:spPr>
              <a:xfrm>
                <a:off x="4163275" y="4399275"/>
                <a:ext cx="84275" cy="8420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68" extrusionOk="0">
                    <a:moveTo>
                      <a:pt x="1090" y="1"/>
                    </a:moveTo>
                    <a:cubicBezTo>
                      <a:pt x="707" y="1"/>
                      <a:pt x="330" y="106"/>
                      <a:pt x="1" y="305"/>
                    </a:cubicBezTo>
                    <a:cubicBezTo>
                      <a:pt x="338" y="420"/>
                      <a:pt x="660" y="573"/>
                      <a:pt x="961" y="769"/>
                    </a:cubicBezTo>
                    <a:lnTo>
                      <a:pt x="961" y="781"/>
                    </a:lnTo>
                    <a:cubicBezTo>
                      <a:pt x="1443" y="1070"/>
                      <a:pt x="1874" y="1446"/>
                      <a:pt x="2226" y="1886"/>
                    </a:cubicBezTo>
                    <a:cubicBezTo>
                      <a:pt x="2587" y="2329"/>
                      <a:pt x="2871" y="2829"/>
                      <a:pt x="3060" y="3368"/>
                    </a:cubicBezTo>
                    <a:cubicBezTo>
                      <a:pt x="3262" y="3033"/>
                      <a:pt x="3370" y="2651"/>
                      <a:pt x="3364" y="2259"/>
                    </a:cubicBezTo>
                    <a:cubicBezTo>
                      <a:pt x="3361" y="1236"/>
                      <a:pt x="2672" y="341"/>
                      <a:pt x="1684" y="79"/>
                    </a:cubicBezTo>
                    <a:cubicBezTo>
                      <a:pt x="1615" y="58"/>
                      <a:pt x="1543" y="46"/>
                      <a:pt x="1467" y="46"/>
                    </a:cubicBezTo>
                    <a:cubicBezTo>
                      <a:pt x="1344" y="34"/>
                      <a:pt x="1232" y="1"/>
                      <a:pt x="1106" y="1"/>
                    </a:cubicBezTo>
                    <a:cubicBezTo>
                      <a:pt x="1101" y="1"/>
                      <a:pt x="1095" y="1"/>
                      <a:pt x="10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5" name="Google Shape;6935;p75"/>
              <p:cNvSpPr/>
              <p:nvPr/>
            </p:nvSpPr>
            <p:spPr>
              <a:xfrm>
                <a:off x="3938800" y="4692800"/>
                <a:ext cx="359700" cy="188300"/>
              </a:xfrm>
              <a:custGeom>
                <a:avLst/>
                <a:gdLst/>
                <a:ahLst/>
                <a:cxnLst/>
                <a:rect l="l" t="t" r="r" b="b"/>
                <a:pathLst>
                  <a:path w="14388" h="7532" extrusionOk="0">
                    <a:moveTo>
                      <a:pt x="11160" y="4144"/>
                    </a:moveTo>
                    <a:cubicBezTo>
                      <a:pt x="11470" y="4144"/>
                      <a:pt x="11723" y="4397"/>
                      <a:pt x="11723" y="4710"/>
                    </a:cubicBezTo>
                    <a:cubicBezTo>
                      <a:pt x="11723" y="5021"/>
                      <a:pt x="11470" y="5274"/>
                      <a:pt x="11160" y="5274"/>
                    </a:cubicBezTo>
                    <a:lnTo>
                      <a:pt x="10031" y="5274"/>
                    </a:lnTo>
                    <a:cubicBezTo>
                      <a:pt x="9718" y="5274"/>
                      <a:pt x="9465" y="5021"/>
                      <a:pt x="9465" y="4710"/>
                    </a:cubicBezTo>
                    <a:cubicBezTo>
                      <a:pt x="9465" y="4397"/>
                      <a:pt x="9718" y="4144"/>
                      <a:pt x="10031" y="4144"/>
                    </a:cubicBezTo>
                    <a:close/>
                    <a:moveTo>
                      <a:pt x="3379" y="1"/>
                    </a:moveTo>
                    <a:lnTo>
                      <a:pt x="2385" y="248"/>
                    </a:lnTo>
                    <a:cubicBezTo>
                      <a:pt x="922" y="615"/>
                      <a:pt x="0" y="2067"/>
                      <a:pt x="295" y="3545"/>
                    </a:cubicBezTo>
                    <a:lnTo>
                      <a:pt x="1006" y="7080"/>
                    </a:lnTo>
                    <a:cubicBezTo>
                      <a:pt x="1060" y="7342"/>
                      <a:pt x="1292" y="7532"/>
                      <a:pt x="1560" y="7532"/>
                    </a:cubicBezTo>
                    <a:lnTo>
                      <a:pt x="12831" y="7532"/>
                    </a:lnTo>
                    <a:cubicBezTo>
                      <a:pt x="12833" y="7532"/>
                      <a:pt x="12835" y="7532"/>
                      <a:pt x="12837" y="7532"/>
                    </a:cubicBezTo>
                    <a:cubicBezTo>
                      <a:pt x="13103" y="7532"/>
                      <a:pt x="13331" y="7343"/>
                      <a:pt x="13382" y="7080"/>
                    </a:cubicBezTo>
                    <a:lnTo>
                      <a:pt x="14096" y="3545"/>
                    </a:lnTo>
                    <a:cubicBezTo>
                      <a:pt x="14388" y="2070"/>
                      <a:pt x="13476" y="621"/>
                      <a:pt x="12018" y="248"/>
                    </a:cubicBezTo>
                    <a:lnTo>
                      <a:pt x="11046" y="13"/>
                    </a:lnTo>
                    <a:cubicBezTo>
                      <a:pt x="10678" y="1506"/>
                      <a:pt x="9474" y="2648"/>
                      <a:pt x="7965" y="2943"/>
                    </a:cubicBezTo>
                    <a:cubicBezTo>
                      <a:pt x="7714" y="2991"/>
                      <a:pt x="7463" y="3015"/>
                      <a:pt x="7214" y="3015"/>
                    </a:cubicBezTo>
                    <a:cubicBezTo>
                      <a:pt x="5960" y="3015"/>
                      <a:pt x="4762" y="2417"/>
                      <a:pt x="4011" y="1377"/>
                    </a:cubicBezTo>
                    <a:cubicBezTo>
                      <a:pt x="3707" y="967"/>
                      <a:pt x="3493" y="498"/>
                      <a:pt x="33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80" name="TextBox 279"/>
            <p:cNvSpPr txBox="1"/>
            <p:nvPr/>
          </p:nvSpPr>
          <p:spPr>
            <a:xfrm>
              <a:off x="3031456" y="438364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B</a:t>
              </a:r>
              <a:endPara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4554277" y="1766098"/>
            <a:ext cx="0" cy="2771433"/>
          </a:xfrm>
          <a:prstGeom prst="line">
            <a:avLst/>
          </a:prstGeom>
          <a:ln w="28575">
            <a:solidFill>
              <a:srgbClr val="D7A8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1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3"/>
          <p:cNvSpPr txBox="1">
            <a:spLocks noGrp="1"/>
          </p:cNvSpPr>
          <p:nvPr>
            <p:ph type="title"/>
          </p:nvPr>
        </p:nvSpPr>
        <p:spPr>
          <a:xfrm>
            <a:off x="1321171" y="2274031"/>
            <a:ext cx="6367800" cy="1085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감사합니다</a:t>
            </a:r>
            <a:endParaRPr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71" name="Google Shape;1071;p43"/>
          <p:cNvSpPr/>
          <p:nvPr/>
        </p:nvSpPr>
        <p:spPr>
          <a:xfrm>
            <a:off x="481700" y="1260350"/>
            <a:ext cx="478799" cy="405855"/>
          </a:xfrm>
          <a:custGeom>
            <a:avLst/>
            <a:gdLst/>
            <a:ahLst/>
            <a:cxnLst/>
            <a:rect l="l" t="t" r="r" b="b"/>
            <a:pathLst>
              <a:path w="9544" h="8090" extrusionOk="0">
                <a:moveTo>
                  <a:pt x="1230" y="0"/>
                </a:moveTo>
                <a:lnTo>
                  <a:pt x="1230" y="634"/>
                </a:lnTo>
                <a:lnTo>
                  <a:pt x="618" y="634"/>
                </a:lnTo>
                <a:lnTo>
                  <a:pt x="618" y="1249"/>
                </a:lnTo>
                <a:lnTo>
                  <a:pt x="1" y="1249"/>
                </a:lnTo>
                <a:lnTo>
                  <a:pt x="1" y="4978"/>
                </a:lnTo>
                <a:lnTo>
                  <a:pt x="618" y="4978"/>
                </a:lnTo>
                <a:lnTo>
                  <a:pt x="618" y="5590"/>
                </a:lnTo>
                <a:lnTo>
                  <a:pt x="1249" y="5590"/>
                </a:lnTo>
                <a:lnTo>
                  <a:pt x="1249" y="6224"/>
                </a:lnTo>
                <a:lnTo>
                  <a:pt x="1866" y="6224"/>
                </a:lnTo>
                <a:lnTo>
                  <a:pt x="1866" y="6839"/>
                </a:lnTo>
                <a:lnTo>
                  <a:pt x="3112" y="6839"/>
                </a:lnTo>
                <a:lnTo>
                  <a:pt x="3112" y="7456"/>
                </a:lnTo>
                <a:lnTo>
                  <a:pt x="4344" y="7456"/>
                </a:lnTo>
                <a:lnTo>
                  <a:pt x="4344" y="8089"/>
                </a:lnTo>
                <a:lnTo>
                  <a:pt x="5182" y="8089"/>
                </a:lnTo>
                <a:lnTo>
                  <a:pt x="5182" y="7456"/>
                </a:lnTo>
                <a:lnTo>
                  <a:pt x="6432" y="7456"/>
                </a:lnTo>
                <a:lnTo>
                  <a:pt x="6432" y="6839"/>
                </a:lnTo>
                <a:lnTo>
                  <a:pt x="7678" y="6839"/>
                </a:lnTo>
                <a:lnTo>
                  <a:pt x="7678" y="6224"/>
                </a:lnTo>
                <a:lnTo>
                  <a:pt x="8293" y="6224"/>
                </a:lnTo>
                <a:lnTo>
                  <a:pt x="8293" y="5590"/>
                </a:lnTo>
                <a:lnTo>
                  <a:pt x="8927" y="5590"/>
                </a:lnTo>
                <a:lnTo>
                  <a:pt x="8927" y="4978"/>
                </a:lnTo>
                <a:lnTo>
                  <a:pt x="9544" y="4978"/>
                </a:lnTo>
                <a:lnTo>
                  <a:pt x="9544" y="1249"/>
                </a:lnTo>
                <a:lnTo>
                  <a:pt x="8927" y="1249"/>
                </a:lnTo>
                <a:lnTo>
                  <a:pt x="8927" y="634"/>
                </a:lnTo>
                <a:lnTo>
                  <a:pt x="8293" y="634"/>
                </a:lnTo>
                <a:lnTo>
                  <a:pt x="8293" y="0"/>
                </a:lnTo>
                <a:lnTo>
                  <a:pt x="5797" y="0"/>
                </a:lnTo>
                <a:lnTo>
                  <a:pt x="5797" y="634"/>
                </a:lnTo>
                <a:lnTo>
                  <a:pt x="5182" y="634"/>
                </a:lnTo>
                <a:lnTo>
                  <a:pt x="5182" y="1249"/>
                </a:lnTo>
                <a:lnTo>
                  <a:pt x="4344" y="1249"/>
                </a:lnTo>
                <a:lnTo>
                  <a:pt x="4344" y="634"/>
                </a:lnTo>
                <a:lnTo>
                  <a:pt x="3729" y="634"/>
                </a:lnTo>
                <a:lnTo>
                  <a:pt x="3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3"/>
          <p:cNvSpPr/>
          <p:nvPr/>
        </p:nvSpPr>
        <p:spPr>
          <a:xfrm>
            <a:off x="8269938" y="1214438"/>
            <a:ext cx="405927" cy="405842"/>
          </a:xfrm>
          <a:custGeom>
            <a:avLst/>
            <a:gdLst/>
            <a:ahLst/>
            <a:cxnLst/>
            <a:rect l="l" t="t" r="r" b="b"/>
            <a:pathLst>
              <a:path w="9540" h="9538" extrusionOk="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3"/>
          <p:cNvSpPr/>
          <p:nvPr/>
        </p:nvSpPr>
        <p:spPr>
          <a:xfrm>
            <a:off x="481700" y="4209275"/>
            <a:ext cx="478801" cy="478801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3"/>
          <p:cNvSpPr/>
          <p:nvPr/>
        </p:nvSpPr>
        <p:spPr>
          <a:xfrm>
            <a:off x="8183500" y="4282225"/>
            <a:ext cx="478799" cy="405855"/>
          </a:xfrm>
          <a:custGeom>
            <a:avLst/>
            <a:gdLst/>
            <a:ahLst/>
            <a:cxnLst/>
            <a:rect l="l" t="t" r="r" b="b"/>
            <a:pathLst>
              <a:path w="9544" h="8090" extrusionOk="0">
                <a:moveTo>
                  <a:pt x="1230" y="0"/>
                </a:moveTo>
                <a:lnTo>
                  <a:pt x="1230" y="634"/>
                </a:lnTo>
                <a:lnTo>
                  <a:pt x="618" y="634"/>
                </a:lnTo>
                <a:lnTo>
                  <a:pt x="618" y="1249"/>
                </a:lnTo>
                <a:lnTo>
                  <a:pt x="1" y="1249"/>
                </a:lnTo>
                <a:lnTo>
                  <a:pt x="1" y="4978"/>
                </a:lnTo>
                <a:lnTo>
                  <a:pt x="618" y="4978"/>
                </a:lnTo>
                <a:lnTo>
                  <a:pt x="618" y="5590"/>
                </a:lnTo>
                <a:lnTo>
                  <a:pt x="1249" y="5590"/>
                </a:lnTo>
                <a:lnTo>
                  <a:pt x="1249" y="6224"/>
                </a:lnTo>
                <a:lnTo>
                  <a:pt x="1866" y="6224"/>
                </a:lnTo>
                <a:lnTo>
                  <a:pt x="1866" y="6839"/>
                </a:lnTo>
                <a:lnTo>
                  <a:pt x="3112" y="6839"/>
                </a:lnTo>
                <a:lnTo>
                  <a:pt x="3112" y="7456"/>
                </a:lnTo>
                <a:lnTo>
                  <a:pt x="4344" y="7456"/>
                </a:lnTo>
                <a:lnTo>
                  <a:pt x="4344" y="8089"/>
                </a:lnTo>
                <a:lnTo>
                  <a:pt x="5182" y="8089"/>
                </a:lnTo>
                <a:lnTo>
                  <a:pt x="5182" y="7456"/>
                </a:lnTo>
                <a:lnTo>
                  <a:pt x="6432" y="7456"/>
                </a:lnTo>
                <a:lnTo>
                  <a:pt x="6432" y="6839"/>
                </a:lnTo>
                <a:lnTo>
                  <a:pt x="7678" y="6839"/>
                </a:lnTo>
                <a:lnTo>
                  <a:pt x="7678" y="6224"/>
                </a:lnTo>
                <a:lnTo>
                  <a:pt x="8293" y="6224"/>
                </a:lnTo>
                <a:lnTo>
                  <a:pt x="8293" y="5590"/>
                </a:lnTo>
                <a:lnTo>
                  <a:pt x="8927" y="5590"/>
                </a:lnTo>
                <a:lnTo>
                  <a:pt x="8927" y="4978"/>
                </a:lnTo>
                <a:lnTo>
                  <a:pt x="9544" y="4978"/>
                </a:lnTo>
                <a:lnTo>
                  <a:pt x="9544" y="1249"/>
                </a:lnTo>
                <a:lnTo>
                  <a:pt x="8927" y="1249"/>
                </a:lnTo>
                <a:lnTo>
                  <a:pt x="8927" y="634"/>
                </a:lnTo>
                <a:lnTo>
                  <a:pt x="8293" y="634"/>
                </a:lnTo>
                <a:lnTo>
                  <a:pt x="8293" y="0"/>
                </a:lnTo>
                <a:lnTo>
                  <a:pt x="5797" y="0"/>
                </a:lnTo>
                <a:lnTo>
                  <a:pt x="5797" y="634"/>
                </a:lnTo>
                <a:lnTo>
                  <a:pt x="5182" y="634"/>
                </a:lnTo>
                <a:lnTo>
                  <a:pt x="5182" y="1249"/>
                </a:lnTo>
                <a:lnTo>
                  <a:pt x="4344" y="1249"/>
                </a:lnTo>
                <a:lnTo>
                  <a:pt x="4344" y="634"/>
                </a:lnTo>
                <a:lnTo>
                  <a:pt x="3729" y="634"/>
                </a:lnTo>
                <a:lnTo>
                  <a:pt x="3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55;p43"/>
          <p:cNvSpPr txBox="1">
            <a:spLocks/>
          </p:cNvSpPr>
          <p:nvPr/>
        </p:nvSpPr>
        <p:spPr>
          <a:xfrm>
            <a:off x="1389098" y="3359770"/>
            <a:ext cx="6367800" cy="35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pace Grotesk"/>
              <a:buNone/>
              <a:defRPr sz="9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z="1800" b="0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개츠비가 </a:t>
            </a:r>
            <a:r>
              <a:rPr lang="en-US" altLang="ko-KR" sz="1800" b="0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SSAFY 7</a:t>
            </a:r>
            <a:r>
              <a:rPr lang="ko-KR" altLang="en-US" sz="1800" b="0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기의 앞날을 응원합니다</a:t>
            </a:r>
            <a:r>
              <a:rPr lang="en-US" altLang="ko-KR" sz="1800" b="0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endParaRPr lang="ko-KR" altLang="en-US" sz="1800" b="0"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30"/>
          <p:cNvGrpSpPr/>
          <p:nvPr/>
        </p:nvGrpSpPr>
        <p:grpSpPr>
          <a:xfrm>
            <a:off x="1061400" y="1798751"/>
            <a:ext cx="596587" cy="549532"/>
            <a:chOff x="1030050" y="1798750"/>
            <a:chExt cx="857671" cy="790023"/>
          </a:xfrm>
        </p:grpSpPr>
        <p:sp>
          <p:nvSpPr>
            <p:cNvPr id="749" name="Google Shape;749;p30"/>
            <p:cNvSpPr/>
            <p:nvPr/>
          </p:nvSpPr>
          <p:spPr>
            <a:xfrm>
              <a:off x="1030050" y="1798750"/>
              <a:ext cx="857671" cy="790023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049000" y="1820475"/>
              <a:ext cx="816625" cy="74684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1074625" y="1844925"/>
              <a:ext cx="767722" cy="697674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ot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752" name="Google Shape;752;p30"/>
          <p:cNvSpPr txBox="1">
            <a:spLocks noGrp="1"/>
          </p:cNvSpPr>
          <p:nvPr>
            <p:ph type="title"/>
          </p:nvPr>
        </p:nvSpPr>
        <p:spPr>
          <a:xfrm>
            <a:off x="1842823" y="1830870"/>
            <a:ext cx="2180536" cy="367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페르소나 소개</a:t>
            </a:r>
            <a:endParaRPr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53" name="Google Shape;753;p30"/>
          <p:cNvSpPr txBox="1">
            <a:spLocks noGrp="1"/>
          </p:cNvSpPr>
          <p:nvPr>
            <p:ph type="title" idx="15"/>
          </p:nvPr>
        </p:nvSpPr>
        <p:spPr>
          <a:xfrm>
            <a:off x="721100" y="395325"/>
            <a:ext cx="758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목차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54" name="Google Shape;754;p30"/>
          <p:cNvSpPr txBox="1">
            <a:spLocks noGrp="1"/>
          </p:cNvSpPr>
          <p:nvPr>
            <p:ph type="title" idx="2"/>
          </p:nvPr>
        </p:nvSpPr>
        <p:spPr>
          <a:xfrm>
            <a:off x="1091675" y="1820463"/>
            <a:ext cx="554455" cy="412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01</a:t>
            </a:r>
            <a:endParaRPr sz="28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8219938" y="4340263"/>
            <a:ext cx="405927" cy="405842"/>
          </a:xfrm>
          <a:custGeom>
            <a:avLst/>
            <a:gdLst/>
            <a:ahLst/>
            <a:cxnLst/>
            <a:rect l="l" t="t" r="r" b="b"/>
            <a:pathLst>
              <a:path w="9540" h="9538" extrusionOk="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601788" y="4423875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67" name="Google Shape;767;p30"/>
          <p:cNvSpPr/>
          <p:nvPr/>
        </p:nvSpPr>
        <p:spPr>
          <a:xfrm>
            <a:off x="8303588" y="134438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68" name="Google Shape;768;p30"/>
          <p:cNvSpPr/>
          <p:nvPr/>
        </p:nvSpPr>
        <p:spPr>
          <a:xfrm>
            <a:off x="518138" y="1344388"/>
            <a:ext cx="405927" cy="405842"/>
          </a:xfrm>
          <a:custGeom>
            <a:avLst/>
            <a:gdLst/>
            <a:ahLst/>
            <a:cxnLst/>
            <a:rect l="l" t="t" r="r" b="b"/>
            <a:pathLst>
              <a:path w="9540" h="9538" extrusionOk="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769" name="Google Shape;769;p30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770" name="Google Shape;770;p30"/>
            <p:cNvSpPr/>
            <p:nvPr/>
          </p:nvSpPr>
          <p:spPr>
            <a:xfrm>
              <a:off x="8348216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8330540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7885599" y="441063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867922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423351" y="441063"/>
              <a:ext cx="335323" cy="334857"/>
            </a:xfrm>
            <a:custGeom>
              <a:avLst/>
              <a:gdLst/>
              <a:ahLst/>
              <a:cxnLst/>
              <a:rect l="l" t="t" r="r" b="b"/>
              <a:pathLst>
                <a:path w="4534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7405675" y="423388"/>
              <a:ext cx="334880" cy="33485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7417565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7467135" y="590821"/>
              <a:ext cx="212036" cy="74"/>
            </a:xfrm>
            <a:custGeom>
              <a:avLst/>
              <a:gdLst/>
              <a:ahLst/>
              <a:cxnLst/>
              <a:rect l="l" t="t" r="r" b="b"/>
              <a:pathLst>
                <a:path w="2867" h="1" fill="none" extrusionOk="0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7879957" y="435454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8341945" y="435240"/>
              <a:ext cx="311221" cy="31118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780" name="Google Shape;780;p30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781" name="Google Shape;781;p3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20" fill="none" extrusionOk="0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6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</p:grpSp>
        <p:sp>
          <p:nvSpPr>
            <p:cNvPr id="783" name="Google Shape;783;p30"/>
            <p:cNvSpPr/>
            <p:nvPr/>
          </p:nvSpPr>
          <p:spPr>
            <a:xfrm>
              <a:off x="7957118" y="512577"/>
              <a:ext cx="156494" cy="156927"/>
            </a:xfrm>
            <a:custGeom>
              <a:avLst/>
              <a:gdLst/>
              <a:ahLst/>
              <a:cxnLst/>
              <a:rect l="l" t="t" r="r" b="b"/>
              <a:pathLst>
                <a:path w="2116" h="2122" fill="none" extrusionOk="0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87" name="Google Shape;748;p30"/>
          <p:cNvGrpSpPr/>
          <p:nvPr/>
        </p:nvGrpSpPr>
        <p:grpSpPr>
          <a:xfrm>
            <a:off x="1061400" y="2555690"/>
            <a:ext cx="596587" cy="549532"/>
            <a:chOff x="1030050" y="1798750"/>
            <a:chExt cx="857671" cy="790023"/>
          </a:xfrm>
        </p:grpSpPr>
        <p:sp>
          <p:nvSpPr>
            <p:cNvPr id="88" name="Google Shape;749;p30"/>
            <p:cNvSpPr/>
            <p:nvPr/>
          </p:nvSpPr>
          <p:spPr>
            <a:xfrm>
              <a:off x="1030050" y="1798750"/>
              <a:ext cx="857671" cy="790023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89" name="Google Shape;750;p30"/>
            <p:cNvSpPr/>
            <p:nvPr/>
          </p:nvSpPr>
          <p:spPr>
            <a:xfrm>
              <a:off x="1049000" y="1820475"/>
              <a:ext cx="816625" cy="74684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0" name="Google Shape;751;p30"/>
            <p:cNvSpPr/>
            <p:nvPr/>
          </p:nvSpPr>
          <p:spPr>
            <a:xfrm>
              <a:off x="1074625" y="1844925"/>
              <a:ext cx="767722" cy="697674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ot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91" name="Google Shape;752;p30"/>
          <p:cNvSpPr txBox="1">
            <a:spLocks noGrp="1"/>
          </p:cNvSpPr>
          <p:nvPr>
            <p:ph type="title"/>
          </p:nvPr>
        </p:nvSpPr>
        <p:spPr>
          <a:xfrm>
            <a:off x="1842823" y="2470612"/>
            <a:ext cx="2180536" cy="367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UCC</a:t>
            </a:r>
            <a:endParaRPr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2" name="Google Shape;754;p30"/>
          <p:cNvSpPr txBox="1">
            <a:spLocks noGrp="1"/>
          </p:cNvSpPr>
          <p:nvPr>
            <p:ph type="title" idx="2"/>
          </p:nvPr>
        </p:nvSpPr>
        <p:spPr>
          <a:xfrm>
            <a:off x="1091675" y="2577402"/>
            <a:ext cx="554455" cy="412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02</a:t>
            </a:r>
            <a:endParaRPr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93" name="Google Shape;748;p30"/>
          <p:cNvGrpSpPr/>
          <p:nvPr/>
        </p:nvGrpSpPr>
        <p:grpSpPr>
          <a:xfrm>
            <a:off x="1061400" y="3315986"/>
            <a:ext cx="596587" cy="549532"/>
            <a:chOff x="1030050" y="1798750"/>
            <a:chExt cx="857671" cy="790023"/>
          </a:xfrm>
        </p:grpSpPr>
        <p:sp>
          <p:nvSpPr>
            <p:cNvPr id="94" name="Google Shape;749;p30"/>
            <p:cNvSpPr/>
            <p:nvPr/>
          </p:nvSpPr>
          <p:spPr>
            <a:xfrm>
              <a:off x="1030050" y="1798750"/>
              <a:ext cx="857671" cy="790023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5" name="Google Shape;750;p30"/>
            <p:cNvSpPr/>
            <p:nvPr/>
          </p:nvSpPr>
          <p:spPr>
            <a:xfrm>
              <a:off x="1049000" y="1820475"/>
              <a:ext cx="816625" cy="74684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6" name="Google Shape;751;p30"/>
            <p:cNvSpPr/>
            <p:nvPr/>
          </p:nvSpPr>
          <p:spPr>
            <a:xfrm>
              <a:off x="1074625" y="1844925"/>
              <a:ext cx="767722" cy="697674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ot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97" name="Google Shape;752;p30"/>
          <p:cNvSpPr txBox="1">
            <a:spLocks noGrp="1"/>
          </p:cNvSpPr>
          <p:nvPr>
            <p:ph type="title"/>
          </p:nvPr>
        </p:nvSpPr>
        <p:spPr>
          <a:xfrm>
            <a:off x="1842823" y="3348105"/>
            <a:ext cx="2180536" cy="367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서비스 소개</a:t>
            </a:r>
            <a:endParaRPr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8" name="Google Shape;754;p30"/>
          <p:cNvSpPr txBox="1">
            <a:spLocks noGrp="1"/>
          </p:cNvSpPr>
          <p:nvPr>
            <p:ph type="title" idx="2"/>
          </p:nvPr>
        </p:nvSpPr>
        <p:spPr>
          <a:xfrm>
            <a:off x="1091675" y="3337698"/>
            <a:ext cx="554455" cy="412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03</a:t>
            </a:r>
            <a:endParaRPr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99" name="Google Shape;748;p30"/>
          <p:cNvGrpSpPr/>
          <p:nvPr/>
        </p:nvGrpSpPr>
        <p:grpSpPr>
          <a:xfrm>
            <a:off x="4657174" y="1834044"/>
            <a:ext cx="596587" cy="549532"/>
            <a:chOff x="1030050" y="1798750"/>
            <a:chExt cx="857671" cy="790023"/>
          </a:xfrm>
        </p:grpSpPr>
        <p:sp>
          <p:nvSpPr>
            <p:cNvPr id="100" name="Google Shape;749;p30"/>
            <p:cNvSpPr/>
            <p:nvPr/>
          </p:nvSpPr>
          <p:spPr>
            <a:xfrm>
              <a:off x="1030050" y="1798750"/>
              <a:ext cx="857671" cy="790023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1" name="Google Shape;750;p30"/>
            <p:cNvSpPr/>
            <p:nvPr/>
          </p:nvSpPr>
          <p:spPr>
            <a:xfrm>
              <a:off x="1049000" y="1820475"/>
              <a:ext cx="816625" cy="74684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2" name="Google Shape;751;p30"/>
            <p:cNvSpPr/>
            <p:nvPr/>
          </p:nvSpPr>
          <p:spPr>
            <a:xfrm>
              <a:off x="1074625" y="1844925"/>
              <a:ext cx="767722" cy="697674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ot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03" name="Google Shape;752;p30"/>
          <p:cNvSpPr txBox="1">
            <a:spLocks noGrp="1"/>
          </p:cNvSpPr>
          <p:nvPr>
            <p:ph type="title"/>
          </p:nvPr>
        </p:nvSpPr>
        <p:spPr>
          <a:xfrm>
            <a:off x="5378257" y="1855756"/>
            <a:ext cx="2180536" cy="367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기술 소개</a:t>
            </a:r>
            <a:endParaRPr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4" name="Google Shape;754;p30"/>
          <p:cNvSpPr txBox="1">
            <a:spLocks noGrp="1"/>
          </p:cNvSpPr>
          <p:nvPr>
            <p:ph type="title" idx="2"/>
          </p:nvPr>
        </p:nvSpPr>
        <p:spPr>
          <a:xfrm>
            <a:off x="4687449" y="1855756"/>
            <a:ext cx="554455" cy="412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04</a:t>
            </a:r>
            <a:endParaRPr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05" name="Google Shape;748;p30"/>
          <p:cNvGrpSpPr/>
          <p:nvPr/>
        </p:nvGrpSpPr>
        <p:grpSpPr>
          <a:xfrm>
            <a:off x="4657174" y="2590983"/>
            <a:ext cx="596587" cy="549532"/>
            <a:chOff x="1030050" y="1798750"/>
            <a:chExt cx="857671" cy="790023"/>
          </a:xfrm>
        </p:grpSpPr>
        <p:sp>
          <p:nvSpPr>
            <p:cNvPr id="106" name="Google Shape;749;p30"/>
            <p:cNvSpPr/>
            <p:nvPr/>
          </p:nvSpPr>
          <p:spPr>
            <a:xfrm>
              <a:off x="1030050" y="1798750"/>
              <a:ext cx="857671" cy="790023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7" name="Google Shape;750;p30"/>
            <p:cNvSpPr/>
            <p:nvPr/>
          </p:nvSpPr>
          <p:spPr>
            <a:xfrm>
              <a:off x="1049000" y="1820475"/>
              <a:ext cx="816625" cy="74684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8" name="Google Shape;751;p30"/>
            <p:cNvSpPr/>
            <p:nvPr/>
          </p:nvSpPr>
          <p:spPr>
            <a:xfrm>
              <a:off x="1074625" y="1844925"/>
              <a:ext cx="767722" cy="697674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ot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09" name="Google Shape;752;p30"/>
          <p:cNvSpPr txBox="1">
            <a:spLocks noGrp="1"/>
          </p:cNvSpPr>
          <p:nvPr>
            <p:ph type="title"/>
          </p:nvPr>
        </p:nvSpPr>
        <p:spPr>
          <a:xfrm>
            <a:off x="5378257" y="2587809"/>
            <a:ext cx="2462810" cy="367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시연</a:t>
            </a:r>
            <a:endParaRPr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0" name="Google Shape;754;p30"/>
          <p:cNvSpPr txBox="1">
            <a:spLocks noGrp="1"/>
          </p:cNvSpPr>
          <p:nvPr>
            <p:ph type="title" idx="2"/>
          </p:nvPr>
        </p:nvSpPr>
        <p:spPr>
          <a:xfrm>
            <a:off x="4687449" y="2612695"/>
            <a:ext cx="554455" cy="412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05</a:t>
            </a:r>
            <a:endParaRPr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11" name="Google Shape;748;p30"/>
          <p:cNvGrpSpPr/>
          <p:nvPr/>
        </p:nvGrpSpPr>
        <p:grpSpPr>
          <a:xfrm>
            <a:off x="4657174" y="3351279"/>
            <a:ext cx="596587" cy="549532"/>
            <a:chOff x="1030050" y="1798750"/>
            <a:chExt cx="857671" cy="790023"/>
          </a:xfrm>
        </p:grpSpPr>
        <p:sp>
          <p:nvSpPr>
            <p:cNvPr id="112" name="Google Shape;749;p30"/>
            <p:cNvSpPr/>
            <p:nvPr/>
          </p:nvSpPr>
          <p:spPr>
            <a:xfrm>
              <a:off x="1030050" y="1798750"/>
              <a:ext cx="857671" cy="790023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3" name="Google Shape;750;p30"/>
            <p:cNvSpPr/>
            <p:nvPr/>
          </p:nvSpPr>
          <p:spPr>
            <a:xfrm>
              <a:off x="1049000" y="1820475"/>
              <a:ext cx="816625" cy="74684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4" name="Google Shape;751;p30"/>
            <p:cNvSpPr/>
            <p:nvPr/>
          </p:nvSpPr>
          <p:spPr>
            <a:xfrm>
              <a:off x="1074625" y="1844925"/>
              <a:ext cx="767722" cy="697674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ot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15" name="Google Shape;752;p30"/>
          <p:cNvSpPr txBox="1">
            <a:spLocks noGrp="1"/>
          </p:cNvSpPr>
          <p:nvPr>
            <p:ph type="title"/>
          </p:nvPr>
        </p:nvSpPr>
        <p:spPr>
          <a:xfrm>
            <a:off x="5438597" y="3383398"/>
            <a:ext cx="3030518" cy="367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고도화 방안</a:t>
            </a:r>
            <a:endParaRPr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6" name="Google Shape;754;p30"/>
          <p:cNvSpPr txBox="1">
            <a:spLocks noGrp="1"/>
          </p:cNvSpPr>
          <p:nvPr>
            <p:ph type="title" idx="2"/>
          </p:nvPr>
        </p:nvSpPr>
        <p:spPr>
          <a:xfrm>
            <a:off x="4687449" y="3372991"/>
            <a:ext cx="554455" cy="412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03</a:t>
            </a:r>
            <a:endParaRPr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6"/>
          <p:cNvSpPr/>
          <p:nvPr/>
        </p:nvSpPr>
        <p:spPr>
          <a:xfrm>
            <a:off x="420075" y="1155925"/>
            <a:ext cx="429324" cy="382431"/>
          </a:xfrm>
          <a:custGeom>
            <a:avLst/>
            <a:gdLst/>
            <a:ahLst/>
            <a:cxnLst/>
            <a:rect l="l" t="t" r="r" b="b"/>
            <a:pathLst>
              <a:path w="9540" h="8498" extrusionOk="0">
                <a:moveTo>
                  <a:pt x="7676" y="1866"/>
                </a:moveTo>
                <a:lnTo>
                  <a:pt x="7676" y="2479"/>
                </a:lnTo>
                <a:lnTo>
                  <a:pt x="1861" y="2479"/>
                </a:lnTo>
                <a:lnTo>
                  <a:pt x="1861" y="1866"/>
                </a:lnTo>
                <a:close/>
                <a:moveTo>
                  <a:pt x="7676" y="3321"/>
                </a:moveTo>
                <a:lnTo>
                  <a:pt x="7676" y="3934"/>
                </a:lnTo>
                <a:lnTo>
                  <a:pt x="1861" y="3934"/>
                </a:lnTo>
                <a:lnTo>
                  <a:pt x="1861" y="3321"/>
                </a:lnTo>
                <a:close/>
                <a:moveTo>
                  <a:pt x="7676" y="4774"/>
                </a:moveTo>
                <a:lnTo>
                  <a:pt x="7676" y="5389"/>
                </a:lnTo>
                <a:lnTo>
                  <a:pt x="1861" y="5389"/>
                </a:lnTo>
                <a:lnTo>
                  <a:pt x="1861" y="4774"/>
                </a:lnTo>
                <a:close/>
                <a:moveTo>
                  <a:pt x="634" y="1"/>
                </a:moveTo>
                <a:lnTo>
                  <a:pt x="634" y="616"/>
                </a:lnTo>
                <a:lnTo>
                  <a:pt x="0" y="616"/>
                </a:lnTo>
                <a:lnTo>
                  <a:pt x="0" y="6637"/>
                </a:lnTo>
                <a:lnTo>
                  <a:pt x="613" y="6637"/>
                </a:lnTo>
                <a:lnTo>
                  <a:pt x="613" y="7250"/>
                </a:lnTo>
                <a:lnTo>
                  <a:pt x="3727" y="7250"/>
                </a:lnTo>
                <a:lnTo>
                  <a:pt x="3727" y="8498"/>
                </a:lnTo>
                <a:lnTo>
                  <a:pt x="4973" y="8498"/>
                </a:lnTo>
                <a:lnTo>
                  <a:pt x="4973" y="7883"/>
                </a:lnTo>
                <a:lnTo>
                  <a:pt x="5608" y="7883"/>
                </a:lnTo>
                <a:lnTo>
                  <a:pt x="5608" y="7270"/>
                </a:lnTo>
                <a:lnTo>
                  <a:pt x="8926" y="7270"/>
                </a:lnTo>
                <a:lnTo>
                  <a:pt x="8926" y="6637"/>
                </a:lnTo>
                <a:lnTo>
                  <a:pt x="9539" y="6637"/>
                </a:lnTo>
                <a:lnTo>
                  <a:pt x="9539" y="616"/>
                </a:lnTo>
                <a:lnTo>
                  <a:pt x="8926" y="616"/>
                </a:lnTo>
                <a:lnTo>
                  <a:pt x="89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7110400" y="4351275"/>
            <a:ext cx="429324" cy="382431"/>
          </a:xfrm>
          <a:custGeom>
            <a:avLst/>
            <a:gdLst/>
            <a:ahLst/>
            <a:cxnLst/>
            <a:rect l="l" t="t" r="r" b="b"/>
            <a:pathLst>
              <a:path w="9540" h="8498" extrusionOk="0">
                <a:moveTo>
                  <a:pt x="7676" y="1866"/>
                </a:moveTo>
                <a:lnTo>
                  <a:pt x="7676" y="2479"/>
                </a:lnTo>
                <a:lnTo>
                  <a:pt x="1861" y="2479"/>
                </a:lnTo>
                <a:lnTo>
                  <a:pt x="1861" y="1866"/>
                </a:lnTo>
                <a:close/>
                <a:moveTo>
                  <a:pt x="7676" y="3321"/>
                </a:moveTo>
                <a:lnTo>
                  <a:pt x="7676" y="3934"/>
                </a:lnTo>
                <a:lnTo>
                  <a:pt x="1861" y="3934"/>
                </a:lnTo>
                <a:lnTo>
                  <a:pt x="1861" y="3321"/>
                </a:lnTo>
                <a:close/>
                <a:moveTo>
                  <a:pt x="7676" y="4774"/>
                </a:moveTo>
                <a:lnTo>
                  <a:pt x="7676" y="5389"/>
                </a:lnTo>
                <a:lnTo>
                  <a:pt x="1861" y="5389"/>
                </a:lnTo>
                <a:lnTo>
                  <a:pt x="1861" y="4774"/>
                </a:lnTo>
                <a:close/>
                <a:moveTo>
                  <a:pt x="634" y="1"/>
                </a:moveTo>
                <a:lnTo>
                  <a:pt x="634" y="616"/>
                </a:lnTo>
                <a:lnTo>
                  <a:pt x="0" y="616"/>
                </a:lnTo>
                <a:lnTo>
                  <a:pt x="0" y="6637"/>
                </a:lnTo>
                <a:lnTo>
                  <a:pt x="613" y="6637"/>
                </a:lnTo>
                <a:lnTo>
                  <a:pt x="613" y="7250"/>
                </a:lnTo>
                <a:lnTo>
                  <a:pt x="3727" y="7250"/>
                </a:lnTo>
                <a:lnTo>
                  <a:pt x="3727" y="8498"/>
                </a:lnTo>
                <a:lnTo>
                  <a:pt x="4973" y="8498"/>
                </a:lnTo>
                <a:lnTo>
                  <a:pt x="4973" y="7883"/>
                </a:lnTo>
                <a:lnTo>
                  <a:pt x="5608" y="7883"/>
                </a:lnTo>
                <a:lnTo>
                  <a:pt x="5608" y="7270"/>
                </a:lnTo>
                <a:lnTo>
                  <a:pt x="8926" y="7270"/>
                </a:lnTo>
                <a:lnTo>
                  <a:pt x="8926" y="6637"/>
                </a:lnTo>
                <a:lnTo>
                  <a:pt x="9539" y="6637"/>
                </a:lnTo>
                <a:lnTo>
                  <a:pt x="9539" y="616"/>
                </a:lnTo>
                <a:lnTo>
                  <a:pt x="8926" y="616"/>
                </a:lnTo>
                <a:lnTo>
                  <a:pt x="89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420075" y="4486263"/>
            <a:ext cx="238425" cy="238450"/>
          </a:xfrm>
          <a:custGeom>
            <a:avLst/>
            <a:gdLst/>
            <a:ahLst/>
            <a:cxnLst/>
            <a:rect l="l" t="t" r="r" b="b"/>
            <a:pathLst>
              <a:path w="9537" h="9538" extrusionOk="0">
                <a:moveTo>
                  <a:pt x="5175" y="1249"/>
                </a:moveTo>
                <a:lnTo>
                  <a:pt x="5175" y="4567"/>
                </a:lnTo>
                <a:lnTo>
                  <a:pt x="5177" y="4567"/>
                </a:lnTo>
                <a:lnTo>
                  <a:pt x="5177" y="4976"/>
                </a:lnTo>
                <a:lnTo>
                  <a:pt x="2678" y="4976"/>
                </a:lnTo>
                <a:lnTo>
                  <a:pt x="2678" y="4361"/>
                </a:lnTo>
                <a:lnTo>
                  <a:pt x="4560" y="4361"/>
                </a:lnTo>
                <a:lnTo>
                  <a:pt x="4560" y="1249"/>
                </a:lnTo>
                <a:close/>
                <a:moveTo>
                  <a:pt x="2905" y="1"/>
                </a:moveTo>
                <a:lnTo>
                  <a:pt x="2905" y="634"/>
                </a:lnTo>
                <a:lnTo>
                  <a:pt x="1861" y="634"/>
                </a:lnTo>
                <a:lnTo>
                  <a:pt x="1861" y="1249"/>
                </a:lnTo>
                <a:lnTo>
                  <a:pt x="1246" y="1249"/>
                </a:lnTo>
                <a:lnTo>
                  <a:pt x="1246" y="1862"/>
                </a:lnTo>
                <a:lnTo>
                  <a:pt x="634" y="1862"/>
                </a:lnTo>
                <a:lnTo>
                  <a:pt x="634" y="2906"/>
                </a:lnTo>
                <a:lnTo>
                  <a:pt x="0" y="2906"/>
                </a:lnTo>
                <a:lnTo>
                  <a:pt x="0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6" y="7676"/>
                </a:lnTo>
                <a:lnTo>
                  <a:pt x="1246" y="7881"/>
                </a:lnTo>
                <a:lnTo>
                  <a:pt x="1246" y="8291"/>
                </a:lnTo>
                <a:lnTo>
                  <a:pt x="1861" y="8291"/>
                </a:lnTo>
                <a:lnTo>
                  <a:pt x="1861" y="8493"/>
                </a:lnTo>
                <a:lnTo>
                  <a:pt x="1861" y="8904"/>
                </a:lnTo>
                <a:lnTo>
                  <a:pt x="2905" y="8904"/>
                </a:lnTo>
                <a:lnTo>
                  <a:pt x="2905" y="9118"/>
                </a:lnTo>
                <a:lnTo>
                  <a:pt x="2905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89" y="8294"/>
                </a:lnTo>
                <a:lnTo>
                  <a:pt x="8289" y="7883"/>
                </a:lnTo>
                <a:lnTo>
                  <a:pt x="8289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6" y="6635"/>
                </a:lnTo>
                <a:lnTo>
                  <a:pt x="9126" y="6653"/>
                </a:lnTo>
                <a:lnTo>
                  <a:pt x="9537" y="6653"/>
                </a:lnTo>
                <a:lnTo>
                  <a:pt x="9537" y="2906"/>
                </a:lnTo>
                <a:lnTo>
                  <a:pt x="8904" y="2906"/>
                </a:lnTo>
                <a:lnTo>
                  <a:pt x="8904" y="1862"/>
                </a:lnTo>
                <a:lnTo>
                  <a:pt x="8289" y="1862"/>
                </a:lnTo>
                <a:lnTo>
                  <a:pt x="8289" y="1249"/>
                </a:lnTo>
                <a:lnTo>
                  <a:pt x="7676" y="1249"/>
                </a:lnTo>
                <a:lnTo>
                  <a:pt x="7676" y="634"/>
                </a:lnTo>
                <a:lnTo>
                  <a:pt x="6632" y="634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7301300" y="1155913"/>
            <a:ext cx="238425" cy="238450"/>
          </a:xfrm>
          <a:custGeom>
            <a:avLst/>
            <a:gdLst/>
            <a:ahLst/>
            <a:cxnLst/>
            <a:rect l="l" t="t" r="r" b="b"/>
            <a:pathLst>
              <a:path w="9537" h="9538" extrusionOk="0">
                <a:moveTo>
                  <a:pt x="5175" y="1249"/>
                </a:moveTo>
                <a:lnTo>
                  <a:pt x="5175" y="4567"/>
                </a:lnTo>
                <a:lnTo>
                  <a:pt x="5177" y="4567"/>
                </a:lnTo>
                <a:lnTo>
                  <a:pt x="5177" y="4976"/>
                </a:lnTo>
                <a:lnTo>
                  <a:pt x="2678" y="4976"/>
                </a:lnTo>
                <a:lnTo>
                  <a:pt x="2678" y="4361"/>
                </a:lnTo>
                <a:lnTo>
                  <a:pt x="4560" y="4361"/>
                </a:lnTo>
                <a:lnTo>
                  <a:pt x="4560" y="1249"/>
                </a:lnTo>
                <a:close/>
                <a:moveTo>
                  <a:pt x="2905" y="1"/>
                </a:moveTo>
                <a:lnTo>
                  <a:pt x="2905" y="634"/>
                </a:lnTo>
                <a:lnTo>
                  <a:pt x="1861" y="634"/>
                </a:lnTo>
                <a:lnTo>
                  <a:pt x="1861" y="1249"/>
                </a:lnTo>
                <a:lnTo>
                  <a:pt x="1246" y="1249"/>
                </a:lnTo>
                <a:lnTo>
                  <a:pt x="1246" y="1862"/>
                </a:lnTo>
                <a:lnTo>
                  <a:pt x="634" y="1862"/>
                </a:lnTo>
                <a:lnTo>
                  <a:pt x="634" y="2906"/>
                </a:lnTo>
                <a:lnTo>
                  <a:pt x="0" y="2906"/>
                </a:lnTo>
                <a:lnTo>
                  <a:pt x="0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6" y="7676"/>
                </a:lnTo>
                <a:lnTo>
                  <a:pt x="1246" y="7881"/>
                </a:lnTo>
                <a:lnTo>
                  <a:pt x="1246" y="8291"/>
                </a:lnTo>
                <a:lnTo>
                  <a:pt x="1861" y="8291"/>
                </a:lnTo>
                <a:lnTo>
                  <a:pt x="1861" y="8493"/>
                </a:lnTo>
                <a:lnTo>
                  <a:pt x="1861" y="8904"/>
                </a:lnTo>
                <a:lnTo>
                  <a:pt x="2905" y="8904"/>
                </a:lnTo>
                <a:lnTo>
                  <a:pt x="2905" y="9118"/>
                </a:lnTo>
                <a:lnTo>
                  <a:pt x="2905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89" y="8294"/>
                </a:lnTo>
                <a:lnTo>
                  <a:pt x="8289" y="7883"/>
                </a:lnTo>
                <a:lnTo>
                  <a:pt x="8289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6" y="6635"/>
                </a:lnTo>
                <a:lnTo>
                  <a:pt x="9126" y="6653"/>
                </a:lnTo>
                <a:lnTo>
                  <a:pt x="9537" y="6653"/>
                </a:lnTo>
                <a:lnTo>
                  <a:pt x="9537" y="2906"/>
                </a:lnTo>
                <a:lnTo>
                  <a:pt x="8904" y="2906"/>
                </a:lnTo>
                <a:lnTo>
                  <a:pt x="8904" y="1862"/>
                </a:lnTo>
                <a:lnTo>
                  <a:pt x="8289" y="1862"/>
                </a:lnTo>
                <a:lnTo>
                  <a:pt x="8289" y="1249"/>
                </a:lnTo>
                <a:lnTo>
                  <a:pt x="7676" y="1249"/>
                </a:lnTo>
                <a:lnTo>
                  <a:pt x="7676" y="634"/>
                </a:lnTo>
                <a:lnTo>
                  <a:pt x="6632" y="634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9;p31"/>
          <p:cNvSpPr txBox="1">
            <a:spLocks/>
          </p:cNvSpPr>
          <p:nvPr/>
        </p:nvSpPr>
        <p:spPr>
          <a:xfrm>
            <a:off x="1548188" y="227698"/>
            <a:ext cx="4340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ko-KR" altLang="en-US" sz="3600" b="0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페르소나 소개</a:t>
            </a:r>
            <a:endParaRPr lang="ko-KR" altLang="en-US" sz="3600" b="0"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Google Shape;790;p31"/>
          <p:cNvSpPr txBox="1">
            <a:spLocks/>
          </p:cNvSpPr>
          <p:nvPr/>
        </p:nvSpPr>
        <p:spPr>
          <a:xfrm>
            <a:off x="1739493" y="3399071"/>
            <a:ext cx="4575000" cy="6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6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ctr">
              <a:buFont typeface="Space Grotesk"/>
              <a:buNone/>
            </a:pP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개발자 </a:t>
            </a:r>
            <a:r>
              <a:rPr lang="ko-KR" altLang="en-US" sz="280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취준생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( 26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세 </a:t>
            </a:r>
            <a:r>
              <a:rPr lang="en-US" altLang="ko-KR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ko-KR" altLang="en-US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7" name="Google Shape;791;p31"/>
          <p:cNvGrpSpPr/>
          <p:nvPr/>
        </p:nvGrpSpPr>
        <p:grpSpPr>
          <a:xfrm>
            <a:off x="3332070" y="4171387"/>
            <a:ext cx="1389847" cy="376613"/>
            <a:chOff x="1236675" y="4116413"/>
            <a:chExt cx="1389847" cy="376613"/>
          </a:xfrm>
        </p:grpSpPr>
        <p:sp>
          <p:nvSpPr>
            <p:cNvPr id="18" name="Google Shape;792;p31"/>
            <p:cNvSpPr/>
            <p:nvPr/>
          </p:nvSpPr>
          <p:spPr>
            <a:xfrm>
              <a:off x="1236675" y="4156189"/>
              <a:ext cx="1389847" cy="336838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 w="19050" cap="flat" cmpd="sng">
              <a:solidFill>
                <a:schemeClr val="dk1"/>
              </a:solidFill>
              <a:prstDash val="solid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9" name="Google Shape;793;p31"/>
            <p:cNvSpPr/>
            <p:nvPr/>
          </p:nvSpPr>
          <p:spPr>
            <a:xfrm>
              <a:off x="1256076" y="4175558"/>
              <a:ext cx="1351076" cy="298101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0" name="Google Shape;794;p31"/>
            <p:cNvSpPr/>
            <p:nvPr/>
          </p:nvSpPr>
          <p:spPr>
            <a:xfrm>
              <a:off x="1276112" y="4192743"/>
              <a:ext cx="1310992" cy="263733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ot"/>
              <a:miter lim="56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1" name="Google Shape;795;p31"/>
            <p:cNvSpPr txBox="1"/>
            <p:nvPr/>
          </p:nvSpPr>
          <p:spPr>
            <a:xfrm>
              <a:off x="1276125" y="4116413"/>
              <a:ext cx="13110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solidFill>
                    <a:schemeClr val="dk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Space Grotesk"/>
                </a:rPr>
                <a:t>인터뷰</a:t>
              </a:r>
              <a:endParaRPr dirty="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Space Grotesk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1372371"/>
            <a:ext cx="1932641" cy="19326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0"/>
          <p:cNvSpPr/>
          <p:nvPr/>
        </p:nvSpPr>
        <p:spPr>
          <a:xfrm rot="5400000">
            <a:off x="2906958" y="-231951"/>
            <a:ext cx="481254" cy="3660825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6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5" name="Google Shape;975;p40"/>
          <p:cNvSpPr txBox="1">
            <a:spLocks noGrp="1"/>
          </p:cNvSpPr>
          <p:nvPr>
            <p:ph type="title" idx="2"/>
          </p:nvPr>
        </p:nvSpPr>
        <p:spPr>
          <a:xfrm>
            <a:off x="1401365" y="1283242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안녕하세요 </a:t>
            </a:r>
            <a:r>
              <a:rPr lang="en-US" altLang="ko-KR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 </a:t>
            </a:r>
            <a:endParaRPr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7" name="Google Shape;977;p40"/>
          <p:cNvSpPr txBox="1">
            <a:spLocks noGrp="1"/>
          </p:cNvSpPr>
          <p:nvPr>
            <p:ph type="title" idx="8"/>
          </p:nvPr>
        </p:nvSpPr>
        <p:spPr>
          <a:xfrm>
            <a:off x="720000" y="375594"/>
            <a:ext cx="584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인터뷰</a:t>
            </a:r>
            <a:endParaRPr b="0"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96" name="Google Shape;996;p40"/>
          <p:cNvSpPr/>
          <p:nvPr/>
        </p:nvSpPr>
        <p:spPr>
          <a:xfrm>
            <a:off x="402038" y="45236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97" name="Google Shape;997;p40"/>
          <p:cNvSpPr/>
          <p:nvPr/>
        </p:nvSpPr>
        <p:spPr>
          <a:xfrm>
            <a:off x="768412" y="1433246"/>
            <a:ext cx="405927" cy="405842"/>
          </a:xfrm>
          <a:custGeom>
            <a:avLst/>
            <a:gdLst/>
            <a:ahLst/>
            <a:cxnLst/>
            <a:rect l="l" t="t" r="r" b="b"/>
            <a:pathLst>
              <a:path w="9540" h="9538" extrusionOk="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98" name="Google Shape;998;p40"/>
          <p:cNvSpPr/>
          <p:nvPr/>
        </p:nvSpPr>
        <p:spPr>
          <a:xfrm>
            <a:off x="402038" y="11658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99" name="Google Shape;999;p40"/>
          <p:cNvSpPr/>
          <p:nvPr/>
        </p:nvSpPr>
        <p:spPr>
          <a:xfrm>
            <a:off x="8523038" y="45236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00" name="Google Shape;1000;p40"/>
          <p:cNvSpPr/>
          <p:nvPr/>
        </p:nvSpPr>
        <p:spPr>
          <a:xfrm>
            <a:off x="8523038" y="1165838"/>
            <a:ext cx="238625" cy="238625"/>
          </a:xfrm>
          <a:custGeom>
            <a:avLst/>
            <a:gdLst/>
            <a:ahLst/>
            <a:cxnLst/>
            <a:rect l="l" t="t" r="r" b="b"/>
            <a:pathLst>
              <a:path w="9545" h="9545" extrusionOk="0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01" name="Google Shape;1001;p40"/>
          <p:cNvSpPr/>
          <p:nvPr/>
        </p:nvSpPr>
        <p:spPr>
          <a:xfrm>
            <a:off x="8117135" y="2127258"/>
            <a:ext cx="405903" cy="405818"/>
          </a:xfrm>
          <a:custGeom>
            <a:avLst/>
            <a:gdLst/>
            <a:ahLst/>
            <a:cxnLst/>
            <a:rect l="l" t="t" r="r" b="b"/>
            <a:pathLst>
              <a:path w="9540" h="9538" extrusionOk="0">
                <a:moveTo>
                  <a:pt x="3743" y="4363"/>
                </a:moveTo>
                <a:lnTo>
                  <a:pt x="3743" y="4978"/>
                </a:lnTo>
                <a:lnTo>
                  <a:pt x="1246" y="4978"/>
                </a:lnTo>
                <a:lnTo>
                  <a:pt x="1246" y="4363"/>
                </a:lnTo>
                <a:close/>
                <a:moveTo>
                  <a:pt x="8291" y="4363"/>
                </a:moveTo>
                <a:lnTo>
                  <a:pt x="8291" y="4978"/>
                </a:lnTo>
                <a:lnTo>
                  <a:pt x="5792" y="4978"/>
                </a:lnTo>
                <a:lnTo>
                  <a:pt x="5792" y="4363"/>
                </a:lnTo>
                <a:close/>
                <a:moveTo>
                  <a:pt x="6430" y="6433"/>
                </a:moveTo>
                <a:lnTo>
                  <a:pt x="6430" y="7045"/>
                </a:lnTo>
                <a:lnTo>
                  <a:pt x="3110" y="7045"/>
                </a:lnTo>
                <a:lnTo>
                  <a:pt x="3110" y="6433"/>
                </a:lnTo>
                <a:close/>
                <a:moveTo>
                  <a:pt x="2908" y="1"/>
                </a:moveTo>
                <a:lnTo>
                  <a:pt x="2908" y="613"/>
                </a:lnTo>
                <a:lnTo>
                  <a:pt x="1864" y="613"/>
                </a:lnTo>
                <a:lnTo>
                  <a:pt x="1864" y="1228"/>
                </a:lnTo>
                <a:lnTo>
                  <a:pt x="1249" y="1228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0" y="2906"/>
                </a:lnTo>
                <a:lnTo>
                  <a:pt x="0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39" y="6653"/>
                </a:lnTo>
                <a:lnTo>
                  <a:pt x="9539" y="2906"/>
                </a:lnTo>
                <a:lnTo>
                  <a:pt x="8908" y="2906"/>
                </a:lnTo>
                <a:lnTo>
                  <a:pt x="8908" y="1866"/>
                </a:lnTo>
                <a:lnTo>
                  <a:pt x="8293" y="1866"/>
                </a:lnTo>
                <a:lnTo>
                  <a:pt x="8293" y="1231"/>
                </a:lnTo>
                <a:lnTo>
                  <a:pt x="7681" y="1231"/>
                </a:lnTo>
                <a:lnTo>
                  <a:pt x="7681" y="618"/>
                </a:lnTo>
                <a:lnTo>
                  <a:pt x="6637" y="618"/>
                </a:lnTo>
                <a:lnTo>
                  <a:pt x="66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8" name="Google Shape;957;p40"/>
          <p:cNvSpPr/>
          <p:nvPr/>
        </p:nvSpPr>
        <p:spPr>
          <a:xfrm rot="5400000">
            <a:off x="5873333" y="514470"/>
            <a:ext cx="481254" cy="3660825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9" name="Google Shape;975;p40"/>
          <p:cNvSpPr txBox="1">
            <a:spLocks noGrp="1"/>
          </p:cNvSpPr>
          <p:nvPr>
            <p:ph type="title" idx="2"/>
          </p:nvPr>
        </p:nvSpPr>
        <p:spPr>
          <a:xfrm>
            <a:off x="4977997" y="203465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네</a:t>
            </a:r>
            <a:r>
              <a:rPr lang="en-US" altLang="ko-KR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,,, 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안녕하세요</a:t>
            </a:r>
            <a:r>
              <a:rPr lang="en-US" altLang="ko-KR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,,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0" name="Google Shape;957;p40"/>
          <p:cNvSpPr/>
          <p:nvPr/>
        </p:nvSpPr>
        <p:spPr>
          <a:xfrm rot="5400000">
            <a:off x="4237538" y="-92843"/>
            <a:ext cx="481254" cy="6321988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6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1" name="Google Shape;975;p40"/>
          <p:cNvSpPr txBox="1">
            <a:spLocks noGrp="1"/>
          </p:cNvSpPr>
          <p:nvPr>
            <p:ph type="title" idx="2"/>
          </p:nvPr>
        </p:nvSpPr>
        <p:spPr>
          <a:xfrm>
            <a:off x="1401364" y="2752929"/>
            <a:ext cx="609671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취준 한다고 들었는데</a:t>
            </a:r>
            <a:r>
              <a:rPr lang="en-US" altLang="ko-KR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요즘 어떠신가요</a:t>
            </a:r>
            <a:r>
              <a:rPr lang="en-US" altLang="ko-KR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?</a:t>
            </a:r>
            <a:endParaRPr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2" name="Google Shape;997;p40"/>
          <p:cNvSpPr/>
          <p:nvPr/>
        </p:nvSpPr>
        <p:spPr>
          <a:xfrm>
            <a:off x="768412" y="2902933"/>
            <a:ext cx="405927" cy="405842"/>
          </a:xfrm>
          <a:custGeom>
            <a:avLst/>
            <a:gdLst/>
            <a:ahLst/>
            <a:cxnLst/>
            <a:rect l="l" t="t" r="r" b="b"/>
            <a:pathLst>
              <a:path w="9540" h="9538" extrusionOk="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Google Shape;1001;p40"/>
          <p:cNvSpPr/>
          <p:nvPr/>
        </p:nvSpPr>
        <p:spPr>
          <a:xfrm>
            <a:off x="8102052" y="3591763"/>
            <a:ext cx="405903" cy="405818"/>
          </a:xfrm>
          <a:custGeom>
            <a:avLst/>
            <a:gdLst/>
            <a:ahLst/>
            <a:cxnLst/>
            <a:rect l="l" t="t" r="r" b="b"/>
            <a:pathLst>
              <a:path w="9540" h="9538" extrusionOk="0">
                <a:moveTo>
                  <a:pt x="3743" y="4363"/>
                </a:moveTo>
                <a:lnTo>
                  <a:pt x="3743" y="4978"/>
                </a:lnTo>
                <a:lnTo>
                  <a:pt x="1246" y="4978"/>
                </a:lnTo>
                <a:lnTo>
                  <a:pt x="1246" y="4363"/>
                </a:lnTo>
                <a:close/>
                <a:moveTo>
                  <a:pt x="8291" y="4363"/>
                </a:moveTo>
                <a:lnTo>
                  <a:pt x="8291" y="4978"/>
                </a:lnTo>
                <a:lnTo>
                  <a:pt x="5792" y="4978"/>
                </a:lnTo>
                <a:lnTo>
                  <a:pt x="5792" y="4363"/>
                </a:lnTo>
                <a:close/>
                <a:moveTo>
                  <a:pt x="6430" y="6433"/>
                </a:moveTo>
                <a:lnTo>
                  <a:pt x="6430" y="7045"/>
                </a:lnTo>
                <a:lnTo>
                  <a:pt x="3110" y="7045"/>
                </a:lnTo>
                <a:lnTo>
                  <a:pt x="3110" y="6433"/>
                </a:lnTo>
                <a:close/>
                <a:moveTo>
                  <a:pt x="2908" y="1"/>
                </a:moveTo>
                <a:lnTo>
                  <a:pt x="2908" y="613"/>
                </a:lnTo>
                <a:lnTo>
                  <a:pt x="1864" y="613"/>
                </a:lnTo>
                <a:lnTo>
                  <a:pt x="1864" y="1228"/>
                </a:lnTo>
                <a:lnTo>
                  <a:pt x="1249" y="1228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0" y="2906"/>
                </a:lnTo>
                <a:lnTo>
                  <a:pt x="0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39" y="6653"/>
                </a:lnTo>
                <a:lnTo>
                  <a:pt x="9539" y="2906"/>
                </a:lnTo>
                <a:lnTo>
                  <a:pt x="8908" y="2906"/>
                </a:lnTo>
                <a:lnTo>
                  <a:pt x="8908" y="1866"/>
                </a:lnTo>
                <a:lnTo>
                  <a:pt x="8293" y="1866"/>
                </a:lnTo>
                <a:lnTo>
                  <a:pt x="8293" y="1231"/>
                </a:lnTo>
                <a:lnTo>
                  <a:pt x="7681" y="1231"/>
                </a:lnTo>
                <a:lnTo>
                  <a:pt x="7681" y="618"/>
                </a:lnTo>
                <a:lnTo>
                  <a:pt x="6637" y="618"/>
                </a:lnTo>
                <a:lnTo>
                  <a:pt x="66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Google Shape;957;p40"/>
          <p:cNvSpPr/>
          <p:nvPr/>
        </p:nvSpPr>
        <p:spPr>
          <a:xfrm rot="5400000">
            <a:off x="4451242" y="941092"/>
            <a:ext cx="850379" cy="6105715"/>
          </a:xfrm>
          <a:custGeom>
            <a:avLst/>
            <a:gdLst/>
            <a:ahLst/>
            <a:cxnLst/>
            <a:rect l="l" t="t" r="r" b="b"/>
            <a:pathLst>
              <a:path w="88310" h="7439" extrusionOk="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dot"/>
            <a:miter lim="56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Google Shape;975;p40"/>
          <p:cNvSpPr txBox="1">
            <a:spLocks noGrp="1"/>
          </p:cNvSpPr>
          <p:nvPr>
            <p:ph type="title" idx="2"/>
          </p:nvPr>
        </p:nvSpPr>
        <p:spPr>
          <a:xfrm>
            <a:off x="1985555" y="3499160"/>
            <a:ext cx="584446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코태기가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왔는지</a:t>
            </a:r>
            <a:r>
              <a:rPr lang="en-US" altLang="ko-KR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/>
            </a:r>
            <a:br>
              <a:rPr lang="en-US" altLang="ko-KR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재미없고 힘들고</a:t>
            </a:r>
            <a:r>
              <a:rPr lang="en-US" altLang="ko-KR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,, 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지치네요 </a:t>
            </a: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ㅜ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title"/>
          </p:nvPr>
        </p:nvSpPr>
        <p:spPr>
          <a:xfrm>
            <a:off x="720000" y="1512082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UCC</a:t>
            </a:r>
            <a:endParaRPr sz="9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7" name="Google Shape;807;p32"/>
          <p:cNvSpPr txBox="1">
            <a:spLocks noGrp="1"/>
          </p:cNvSpPr>
          <p:nvPr>
            <p:ph type="subTitle" idx="1"/>
          </p:nvPr>
        </p:nvSpPr>
        <p:spPr>
          <a:xfrm>
            <a:off x="2391900" y="3153280"/>
            <a:ext cx="4360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UCC 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영상을 시청하시겠습니까 </a:t>
            </a:r>
            <a:r>
              <a:rPr lang="en-US" altLang="ko-KR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?</a:t>
            </a:r>
            <a:endParaRPr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8" name="Google Shape;808;p32"/>
          <p:cNvSpPr/>
          <p:nvPr/>
        </p:nvSpPr>
        <p:spPr>
          <a:xfrm>
            <a:off x="1432676" y="1262475"/>
            <a:ext cx="249738" cy="249607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9" name="Google Shape;809;p32"/>
          <p:cNvSpPr/>
          <p:nvPr/>
        </p:nvSpPr>
        <p:spPr>
          <a:xfrm>
            <a:off x="7510201" y="3932050"/>
            <a:ext cx="249738" cy="249607"/>
          </a:xfrm>
          <a:custGeom>
            <a:avLst/>
            <a:gdLst/>
            <a:ahLst/>
            <a:cxnLst/>
            <a:rect l="l" t="t" r="r" b="b"/>
            <a:pathLst>
              <a:path w="9542" h="9537" extrusionOk="0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9"/>
          <p:cNvSpPr/>
          <p:nvPr/>
        </p:nvSpPr>
        <p:spPr>
          <a:xfrm>
            <a:off x="756574" y="1996531"/>
            <a:ext cx="3778719" cy="7466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99" name="Google Shape;1299;p49"/>
          <p:cNvSpPr txBox="1">
            <a:spLocks noGrp="1"/>
          </p:cNvSpPr>
          <p:nvPr>
            <p:ph type="title"/>
          </p:nvPr>
        </p:nvSpPr>
        <p:spPr>
          <a:xfrm>
            <a:off x="5428552" y="1236758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4000" dirty="0">
                <a:ln w="12700">
                  <a:solidFill>
                    <a:schemeClr val="accent6"/>
                  </a:solidFill>
                </a:ln>
                <a:solidFill>
                  <a:schemeClr val="accent2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개츠비</a:t>
            </a:r>
            <a:endParaRPr sz="4000" dirty="0">
              <a:ln w="12700">
                <a:solidFill>
                  <a:schemeClr val="accent6"/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00" name="Google Shape;1300;p49"/>
          <p:cNvSpPr txBox="1">
            <a:spLocks noGrp="1"/>
          </p:cNvSpPr>
          <p:nvPr>
            <p:ph type="subTitle" idx="1"/>
          </p:nvPr>
        </p:nvSpPr>
        <p:spPr>
          <a:xfrm>
            <a:off x="816580" y="1986432"/>
            <a:ext cx="3778719" cy="485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힘들고 지치는</a:t>
            </a:r>
            <a:r>
              <a:rPr lang="en-US" altLang="ko-KR" sz="1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/>
            </a:r>
            <a:br>
              <a:rPr lang="en-US" altLang="ko-KR" sz="1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-KR" altLang="en-US" sz="1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개발자 취업의 길 </a:t>
            </a:r>
            <a:endParaRPr lang="en-US" altLang="ko-KR" sz="18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03" name="Google Shape;1303;p49"/>
          <p:cNvSpPr/>
          <p:nvPr/>
        </p:nvSpPr>
        <p:spPr>
          <a:xfrm>
            <a:off x="756574" y="1741295"/>
            <a:ext cx="238600" cy="202250"/>
          </a:xfrm>
          <a:custGeom>
            <a:avLst/>
            <a:gdLst/>
            <a:ahLst/>
            <a:cxnLst/>
            <a:rect l="l" t="t" r="r" b="b"/>
            <a:pathLst>
              <a:path w="9544" h="8090" extrusionOk="0">
                <a:moveTo>
                  <a:pt x="1230" y="0"/>
                </a:moveTo>
                <a:lnTo>
                  <a:pt x="1230" y="634"/>
                </a:lnTo>
                <a:lnTo>
                  <a:pt x="618" y="634"/>
                </a:lnTo>
                <a:lnTo>
                  <a:pt x="618" y="1249"/>
                </a:lnTo>
                <a:lnTo>
                  <a:pt x="1" y="1249"/>
                </a:lnTo>
                <a:lnTo>
                  <a:pt x="1" y="4978"/>
                </a:lnTo>
                <a:lnTo>
                  <a:pt x="618" y="4978"/>
                </a:lnTo>
                <a:lnTo>
                  <a:pt x="618" y="5590"/>
                </a:lnTo>
                <a:lnTo>
                  <a:pt x="1249" y="5590"/>
                </a:lnTo>
                <a:lnTo>
                  <a:pt x="1249" y="6224"/>
                </a:lnTo>
                <a:lnTo>
                  <a:pt x="1866" y="6224"/>
                </a:lnTo>
                <a:lnTo>
                  <a:pt x="1866" y="6839"/>
                </a:lnTo>
                <a:lnTo>
                  <a:pt x="3112" y="6839"/>
                </a:lnTo>
                <a:lnTo>
                  <a:pt x="3112" y="7456"/>
                </a:lnTo>
                <a:lnTo>
                  <a:pt x="4344" y="7456"/>
                </a:lnTo>
                <a:lnTo>
                  <a:pt x="4344" y="8089"/>
                </a:lnTo>
                <a:lnTo>
                  <a:pt x="5182" y="8089"/>
                </a:lnTo>
                <a:lnTo>
                  <a:pt x="5182" y="7456"/>
                </a:lnTo>
                <a:lnTo>
                  <a:pt x="6432" y="7456"/>
                </a:lnTo>
                <a:lnTo>
                  <a:pt x="6432" y="6839"/>
                </a:lnTo>
                <a:lnTo>
                  <a:pt x="7678" y="6839"/>
                </a:lnTo>
                <a:lnTo>
                  <a:pt x="7678" y="6224"/>
                </a:lnTo>
                <a:lnTo>
                  <a:pt x="8293" y="6224"/>
                </a:lnTo>
                <a:lnTo>
                  <a:pt x="8293" y="5590"/>
                </a:lnTo>
                <a:lnTo>
                  <a:pt x="8927" y="5590"/>
                </a:lnTo>
                <a:lnTo>
                  <a:pt x="8927" y="4978"/>
                </a:lnTo>
                <a:lnTo>
                  <a:pt x="9544" y="4978"/>
                </a:lnTo>
                <a:lnTo>
                  <a:pt x="9544" y="1249"/>
                </a:lnTo>
                <a:lnTo>
                  <a:pt x="8927" y="1249"/>
                </a:lnTo>
                <a:lnTo>
                  <a:pt x="8927" y="634"/>
                </a:lnTo>
                <a:lnTo>
                  <a:pt x="8293" y="634"/>
                </a:lnTo>
                <a:lnTo>
                  <a:pt x="8293" y="0"/>
                </a:lnTo>
                <a:lnTo>
                  <a:pt x="5797" y="0"/>
                </a:lnTo>
                <a:lnTo>
                  <a:pt x="5797" y="634"/>
                </a:lnTo>
                <a:lnTo>
                  <a:pt x="5182" y="634"/>
                </a:lnTo>
                <a:lnTo>
                  <a:pt x="5182" y="1249"/>
                </a:lnTo>
                <a:lnTo>
                  <a:pt x="4344" y="1249"/>
                </a:lnTo>
                <a:lnTo>
                  <a:pt x="4344" y="634"/>
                </a:lnTo>
                <a:lnTo>
                  <a:pt x="3729" y="634"/>
                </a:lnTo>
                <a:lnTo>
                  <a:pt x="3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04" name="Google Shape;1304;p49"/>
          <p:cNvSpPr/>
          <p:nvPr/>
        </p:nvSpPr>
        <p:spPr>
          <a:xfrm>
            <a:off x="4296693" y="2920738"/>
            <a:ext cx="238600" cy="202250"/>
          </a:xfrm>
          <a:custGeom>
            <a:avLst/>
            <a:gdLst/>
            <a:ahLst/>
            <a:cxnLst/>
            <a:rect l="l" t="t" r="r" b="b"/>
            <a:pathLst>
              <a:path w="9544" h="8090" extrusionOk="0">
                <a:moveTo>
                  <a:pt x="1230" y="0"/>
                </a:moveTo>
                <a:lnTo>
                  <a:pt x="1230" y="634"/>
                </a:lnTo>
                <a:lnTo>
                  <a:pt x="618" y="634"/>
                </a:lnTo>
                <a:lnTo>
                  <a:pt x="618" y="1249"/>
                </a:lnTo>
                <a:lnTo>
                  <a:pt x="1" y="1249"/>
                </a:lnTo>
                <a:lnTo>
                  <a:pt x="1" y="4978"/>
                </a:lnTo>
                <a:lnTo>
                  <a:pt x="618" y="4978"/>
                </a:lnTo>
                <a:lnTo>
                  <a:pt x="618" y="5590"/>
                </a:lnTo>
                <a:lnTo>
                  <a:pt x="1249" y="5590"/>
                </a:lnTo>
                <a:lnTo>
                  <a:pt x="1249" y="6224"/>
                </a:lnTo>
                <a:lnTo>
                  <a:pt x="1866" y="6224"/>
                </a:lnTo>
                <a:lnTo>
                  <a:pt x="1866" y="6839"/>
                </a:lnTo>
                <a:lnTo>
                  <a:pt x="3112" y="6839"/>
                </a:lnTo>
                <a:lnTo>
                  <a:pt x="3112" y="7456"/>
                </a:lnTo>
                <a:lnTo>
                  <a:pt x="4344" y="7456"/>
                </a:lnTo>
                <a:lnTo>
                  <a:pt x="4344" y="8089"/>
                </a:lnTo>
                <a:lnTo>
                  <a:pt x="5182" y="8089"/>
                </a:lnTo>
                <a:lnTo>
                  <a:pt x="5182" y="7456"/>
                </a:lnTo>
                <a:lnTo>
                  <a:pt x="6432" y="7456"/>
                </a:lnTo>
                <a:lnTo>
                  <a:pt x="6432" y="6839"/>
                </a:lnTo>
                <a:lnTo>
                  <a:pt x="7678" y="6839"/>
                </a:lnTo>
                <a:lnTo>
                  <a:pt x="7678" y="6224"/>
                </a:lnTo>
                <a:lnTo>
                  <a:pt x="8293" y="6224"/>
                </a:lnTo>
                <a:lnTo>
                  <a:pt x="8293" y="5590"/>
                </a:lnTo>
                <a:lnTo>
                  <a:pt x="8927" y="5590"/>
                </a:lnTo>
                <a:lnTo>
                  <a:pt x="8927" y="4978"/>
                </a:lnTo>
                <a:lnTo>
                  <a:pt x="9544" y="4978"/>
                </a:lnTo>
                <a:lnTo>
                  <a:pt x="9544" y="1249"/>
                </a:lnTo>
                <a:lnTo>
                  <a:pt x="8927" y="1249"/>
                </a:lnTo>
                <a:lnTo>
                  <a:pt x="8927" y="634"/>
                </a:lnTo>
                <a:lnTo>
                  <a:pt x="8293" y="634"/>
                </a:lnTo>
                <a:lnTo>
                  <a:pt x="8293" y="0"/>
                </a:lnTo>
                <a:lnTo>
                  <a:pt x="5797" y="0"/>
                </a:lnTo>
                <a:lnTo>
                  <a:pt x="5797" y="634"/>
                </a:lnTo>
                <a:lnTo>
                  <a:pt x="5182" y="634"/>
                </a:lnTo>
                <a:lnTo>
                  <a:pt x="5182" y="1249"/>
                </a:lnTo>
                <a:lnTo>
                  <a:pt x="4344" y="1249"/>
                </a:lnTo>
                <a:lnTo>
                  <a:pt x="4344" y="634"/>
                </a:lnTo>
                <a:lnTo>
                  <a:pt x="3729" y="634"/>
                </a:lnTo>
                <a:lnTo>
                  <a:pt x="3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05" name="Google Shape;1305;p49"/>
          <p:cNvSpPr/>
          <p:nvPr/>
        </p:nvSpPr>
        <p:spPr>
          <a:xfrm>
            <a:off x="4847656" y="1966475"/>
            <a:ext cx="3672980" cy="2153883"/>
          </a:xfrm>
          <a:custGeom>
            <a:avLst/>
            <a:gdLst/>
            <a:ahLst/>
            <a:cxnLst/>
            <a:rect l="l" t="t" r="r" b="b"/>
            <a:pathLst>
              <a:path w="253913" h="158432" extrusionOk="0">
                <a:moveTo>
                  <a:pt x="5615" y="0"/>
                </a:moveTo>
                <a:cubicBezTo>
                  <a:pt x="2464" y="0"/>
                  <a:pt x="1" y="2536"/>
                  <a:pt x="1" y="5614"/>
                </a:cubicBezTo>
                <a:lnTo>
                  <a:pt x="1" y="158431"/>
                </a:lnTo>
                <a:lnTo>
                  <a:pt x="253912" y="158431"/>
                </a:lnTo>
                <a:lnTo>
                  <a:pt x="253912" y="5614"/>
                </a:lnTo>
                <a:cubicBezTo>
                  <a:pt x="253912" y="2499"/>
                  <a:pt x="251341" y="0"/>
                  <a:pt x="2482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06" name="Google Shape;1306;p49"/>
          <p:cNvSpPr/>
          <p:nvPr/>
        </p:nvSpPr>
        <p:spPr>
          <a:xfrm>
            <a:off x="4899859" y="2016695"/>
            <a:ext cx="3532687" cy="2053919"/>
          </a:xfrm>
          <a:custGeom>
            <a:avLst/>
            <a:gdLst/>
            <a:ahLst/>
            <a:cxnLst/>
            <a:rect l="l" t="t" r="r" b="b"/>
            <a:pathLst>
              <a:path w="246197" h="151079" extrusionOk="0">
                <a:moveTo>
                  <a:pt x="4057" y="1"/>
                </a:moveTo>
                <a:cubicBezTo>
                  <a:pt x="1811" y="1"/>
                  <a:pt x="0" y="1812"/>
                  <a:pt x="0" y="4057"/>
                </a:cubicBezTo>
                <a:lnTo>
                  <a:pt x="0" y="151079"/>
                </a:lnTo>
                <a:lnTo>
                  <a:pt x="246197" y="151079"/>
                </a:lnTo>
                <a:lnTo>
                  <a:pt x="246197" y="4057"/>
                </a:lnTo>
                <a:cubicBezTo>
                  <a:pt x="246197" y="1812"/>
                  <a:pt x="244385" y="1"/>
                  <a:pt x="2421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07" name="Google Shape;1307;p49"/>
          <p:cNvSpPr/>
          <p:nvPr/>
        </p:nvSpPr>
        <p:spPr>
          <a:xfrm>
            <a:off x="4714710" y="4091292"/>
            <a:ext cx="3903746" cy="186083"/>
          </a:xfrm>
          <a:custGeom>
            <a:avLst/>
            <a:gdLst/>
            <a:ahLst/>
            <a:cxnLst/>
            <a:rect l="l" t="t" r="r" b="b"/>
            <a:pathLst>
              <a:path w="273471" h="11483" extrusionOk="0">
                <a:moveTo>
                  <a:pt x="0" y="0"/>
                </a:moveTo>
                <a:lnTo>
                  <a:pt x="72" y="688"/>
                </a:lnTo>
                <a:cubicBezTo>
                  <a:pt x="1123" y="6882"/>
                  <a:pt x="6520" y="11482"/>
                  <a:pt x="12786" y="11482"/>
                </a:cubicBezTo>
                <a:lnTo>
                  <a:pt x="260649" y="11482"/>
                </a:lnTo>
                <a:cubicBezTo>
                  <a:pt x="266951" y="11482"/>
                  <a:pt x="272312" y="6955"/>
                  <a:pt x="273326" y="688"/>
                </a:cubicBezTo>
                <a:lnTo>
                  <a:pt x="2734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865" y="2084656"/>
            <a:ext cx="3418235" cy="1924762"/>
          </a:xfrm>
          <a:prstGeom prst="rect">
            <a:avLst/>
          </a:prstGeom>
        </p:spPr>
      </p:pic>
      <p:sp>
        <p:nvSpPr>
          <p:cNvPr id="17" name="Google Shape;914;p38"/>
          <p:cNvSpPr txBox="1">
            <a:spLocks/>
          </p:cNvSpPr>
          <p:nvPr/>
        </p:nvSpPr>
        <p:spPr>
          <a:xfrm>
            <a:off x="720000" y="394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000" b="1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서비스 소개</a:t>
            </a:r>
            <a:endParaRPr lang="ko-KR" altLang="en-US" sz="3000" b="1"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Google Shape;1298;p49"/>
          <p:cNvSpPr/>
          <p:nvPr/>
        </p:nvSpPr>
        <p:spPr>
          <a:xfrm>
            <a:off x="756574" y="3208239"/>
            <a:ext cx="3778719" cy="691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9" name="Google Shape;1300;p49"/>
          <p:cNvSpPr txBox="1">
            <a:spLocks/>
          </p:cNvSpPr>
          <p:nvPr/>
        </p:nvSpPr>
        <p:spPr>
          <a:xfrm>
            <a:off x="702128" y="3192389"/>
            <a:ext cx="3778718" cy="67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6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>
              <a:buFont typeface="Space Grotesk"/>
              <a:buNone/>
            </a:pPr>
            <a:r>
              <a:rPr lang="ko-KR" altLang="en-US" sz="1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친구와 재미있게</a:t>
            </a:r>
            <a:r>
              <a:rPr lang="en-US" altLang="ko-KR" sz="1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/>
            </a:r>
            <a:br>
              <a:rPr lang="en-US" altLang="ko-KR" sz="1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-KR" altLang="en-US" sz="1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쉬어갈 수 있는 공간</a:t>
            </a:r>
            <a:endParaRPr lang="en-US" altLang="ko-KR" sz="18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6"/>
          <p:cNvSpPr/>
          <p:nvPr/>
        </p:nvSpPr>
        <p:spPr>
          <a:xfrm>
            <a:off x="463477" y="430928"/>
            <a:ext cx="257623" cy="257569"/>
          </a:xfrm>
          <a:custGeom>
            <a:avLst/>
            <a:gdLst/>
            <a:ahLst/>
            <a:cxnLst/>
            <a:rect l="l" t="t" r="r" b="b"/>
            <a:pathLst>
              <a:path w="9537" h="9535" extrusionOk="0">
                <a:moveTo>
                  <a:pt x="5790" y="3110"/>
                </a:moveTo>
                <a:lnTo>
                  <a:pt x="5790" y="3722"/>
                </a:lnTo>
                <a:lnTo>
                  <a:pt x="6423" y="3722"/>
                </a:lnTo>
                <a:lnTo>
                  <a:pt x="6423" y="5792"/>
                </a:lnTo>
                <a:lnTo>
                  <a:pt x="5790" y="5792"/>
                </a:lnTo>
                <a:lnTo>
                  <a:pt x="5790" y="6425"/>
                </a:lnTo>
                <a:lnTo>
                  <a:pt x="3720" y="6425"/>
                </a:lnTo>
                <a:lnTo>
                  <a:pt x="3720" y="5810"/>
                </a:lnTo>
                <a:lnTo>
                  <a:pt x="3107" y="5810"/>
                </a:lnTo>
                <a:lnTo>
                  <a:pt x="3107" y="3743"/>
                </a:lnTo>
                <a:lnTo>
                  <a:pt x="3720" y="3743"/>
                </a:lnTo>
                <a:lnTo>
                  <a:pt x="3720" y="3110"/>
                </a:lnTo>
                <a:close/>
                <a:moveTo>
                  <a:pt x="4133" y="0"/>
                </a:moveTo>
                <a:lnTo>
                  <a:pt x="4133" y="634"/>
                </a:lnTo>
                <a:lnTo>
                  <a:pt x="3520" y="634"/>
                </a:lnTo>
                <a:lnTo>
                  <a:pt x="3520" y="1249"/>
                </a:lnTo>
                <a:lnTo>
                  <a:pt x="2272" y="1249"/>
                </a:lnTo>
                <a:lnTo>
                  <a:pt x="2272" y="634"/>
                </a:lnTo>
                <a:lnTo>
                  <a:pt x="1249" y="634"/>
                </a:lnTo>
                <a:lnTo>
                  <a:pt x="1249" y="1249"/>
                </a:lnTo>
                <a:lnTo>
                  <a:pt x="634" y="1249"/>
                </a:lnTo>
                <a:lnTo>
                  <a:pt x="634" y="2272"/>
                </a:lnTo>
                <a:lnTo>
                  <a:pt x="1249" y="2272"/>
                </a:lnTo>
                <a:lnTo>
                  <a:pt x="1249" y="3520"/>
                </a:lnTo>
                <a:lnTo>
                  <a:pt x="634" y="3520"/>
                </a:lnTo>
                <a:lnTo>
                  <a:pt x="634" y="4133"/>
                </a:lnTo>
                <a:lnTo>
                  <a:pt x="0" y="4133"/>
                </a:lnTo>
                <a:lnTo>
                  <a:pt x="0" y="5381"/>
                </a:lnTo>
                <a:lnTo>
                  <a:pt x="634" y="5381"/>
                </a:lnTo>
                <a:lnTo>
                  <a:pt x="634" y="6015"/>
                </a:lnTo>
                <a:lnTo>
                  <a:pt x="1249" y="6015"/>
                </a:lnTo>
                <a:lnTo>
                  <a:pt x="1249" y="7263"/>
                </a:lnTo>
                <a:lnTo>
                  <a:pt x="634" y="7263"/>
                </a:lnTo>
                <a:lnTo>
                  <a:pt x="634" y="8286"/>
                </a:lnTo>
                <a:lnTo>
                  <a:pt x="1249" y="8286"/>
                </a:lnTo>
                <a:lnTo>
                  <a:pt x="1249" y="8901"/>
                </a:lnTo>
                <a:lnTo>
                  <a:pt x="2272" y="8901"/>
                </a:lnTo>
                <a:lnTo>
                  <a:pt x="2272" y="8286"/>
                </a:lnTo>
                <a:lnTo>
                  <a:pt x="3520" y="8286"/>
                </a:lnTo>
                <a:lnTo>
                  <a:pt x="3520" y="8901"/>
                </a:lnTo>
                <a:lnTo>
                  <a:pt x="4133" y="8901"/>
                </a:lnTo>
                <a:lnTo>
                  <a:pt x="4133" y="9535"/>
                </a:lnTo>
                <a:lnTo>
                  <a:pt x="5381" y="9535"/>
                </a:lnTo>
                <a:lnTo>
                  <a:pt x="5381" y="8901"/>
                </a:lnTo>
                <a:lnTo>
                  <a:pt x="6015" y="8901"/>
                </a:lnTo>
                <a:lnTo>
                  <a:pt x="6015" y="8286"/>
                </a:lnTo>
                <a:lnTo>
                  <a:pt x="7247" y="8286"/>
                </a:lnTo>
                <a:lnTo>
                  <a:pt x="7247" y="8901"/>
                </a:lnTo>
                <a:lnTo>
                  <a:pt x="8291" y="8901"/>
                </a:lnTo>
                <a:lnTo>
                  <a:pt x="8291" y="8286"/>
                </a:lnTo>
                <a:lnTo>
                  <a:pt x="8904" y="8286"/>
                </a:lnTo>
                <a:lnTo>
                  <a:pt x="8904" y="7242"/>
                </a:lnTo>
                <a:lnTo>
                  <a:pt x="8291" y="7242"/>
                </a:lnTo>
                <a:lnTo>
                  <a:pt x="8291" y="6012"/>
                </a:lnTo>
                <a:lnTo>
                  <a:pt x="8904" y="6012"/>
                </a:lnTo>
                <a:lnTo>
                  <a:pt x="8904" y="5402"/>
                </a:lnTo>
                <a:lnTo>
                  <a:pt x="9537" y="5402"/>
                </a:lnTo>
                <a:lnTo>
                  <a:pt x="9537" y="4154"/>
                </a:lnTo>
                <a:lnTo>
                  <a:pt x="8901" y="4154"/>
                </a:lnTo>
                <a:lnTo>
                  <a:pt x="8901" y="3520"/>
                </a:lnTo>
                <a:lnTo>
                  <a:pt x="8286" y="3520"/>
                </a:lnTo>
                <a:lnTo>
                  <a:pt x="8286" y="2272"/>
                </a:lnTo>
                <a:lnTo>
                  <a:pt x="8901" y="2272"/>
                </a:lnTo>
                <a:lnTo>
                  <a:pt x="8901" y="1249"/>
                </a:lnTo>
                <a:lnTo>
                  <a:pt x="8286" y="1249"/>
                </a:lnTo>
                <a:lnTo>
                  <a:pt x="8286" y="634"/>
                </a:lnTo>
                <a:lnTo>
                  <a:pt x="7263" y="634"/>
                </a:lnTo>
                <a:lnTo>
                  <a:pt x="7263" y="1249"/>
                </a:lnTo>
                <a:lnTo>
                  <a:pt x="6015" y="1249"/>
                </a:lnTo>
                <a:lnTo>
                  <a:pt x="6015" y="634"/>
                </a:lnTo>
                <a:lnTo>
                  <a:pt x="5381" y="634"/>
                </a:lnTo>
                <a:lnTo>
                  <a:pt x="53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56"/>
          <p:cNvSpPr/>
          <p:nvPr/>
        </p:nvSpPr>
        <p:spPr>
          <a:xfrm>
            <a:off x="463476" y="4411811"/>
            <a:ext cx="257623" cy="257623"/>
          </a:xfrm>
          <a:custGeom>
            <a:avLst/>
            <a:gdLst/>
            <a:ahLst/>
            <a:cxnLst/>
            <a:rect l="l" t="t" r="r" b="b"/>
            <a:pathLst>
              <a:path w="9537" h="9537" extrusionOk="0">
                <a:moveTo>
                  <a:pt x="7059" y="1246"/>
                </a:moveTo>
                <a:lnTo>
                  <a:pt x="7059" y="1861"/>
                </a:lnTo>
                <a:lnTo>
                  <a:pt x="7674" y="1861"/>
                </a:lnTo>
                <a:lnTo>
                  <a:pt x="7674" y="2474"/>
                </a:lnTo>
                <a:lnTo>
                  <a:pt x="8286" y="2474"/>
                </a:lnTo>
                <a:lnTo>
                  <a:pt x="8289" y="5177"/>
                </a:lnTo>
                <a:lnTo>
                  <a:pt x="7676" y="5177"/>
                </a:lnTo>
                <a:lnTo>
                  <a:pt x="7676" y="5810"/>
                </a:lnTo>
                <a:lnTo>
                  <a:pt x="7059" y="5810"/>
                </a:lnTo>
                <a:lnTo>
                  <a:pt x="7059" y="6425"/>
                </a:lnTo>
                <a:lnTo>
                  <a:pt x="4358" y="6425"/>
                </a:lnTo>
                <a:lnTo>
                  <a:pt x="4358" y="5810"/>
                </a:lnTo>
                <a:lnTo>
                  <a:pt x="3743" y="5810"/>
                </a:lnTo>
                <a:lnTo>
                  <a:pt x="3743" y="5177"/>
                </a:lnTo>
                <a:lnTo>
                  <a:pt x="3109" y="5177"/>
                </a:lnTo>
                <a:lnTo>
                  <a:pt x="3109" y="2474"/>
                </a:lnTo>
                <a:lnTo>
                  <a:pt x="3743" y="2474"/>
                </a:lnTo>
                <a:lnTo>
                  <a:pt x="3743" y="1861"/>
                </a:lnTo>
                <a:lnTo>
                  <a:pt x="4358" y="1861"/>
                </a:lnTo>
                <a:lnTo>
                  <a:pt x="4358" y="1246"/>
                </a:lnTo>
                <a:close/>
                <a:moveTo>
                  <a:pt x="3743" y="0"/>
                </a:moveTo>
                <a:lnTo>
                  <a:pt x="3743" y="613"/>
                </a:lnTo>
                <a:lnTo>
                  <a:pt x="3109" y="613"/>
                </a:lnTo>
                <a:lnTo>
                  <a:pt x="3109" y="1228"/>
                </a:lnTo>
                <a:lnTo>
                  <a:pt x="2476" y="1228"/>
                </a:lnTo>
                <a:lnTo>
                  <a:pt x="2476" y="1861"/>
                </a:lnTo>
                <a:lnTo>
                  <a:pt x="1861" y="1861"/>
                </a:lnTo>
                <a:lnTo>
                  <a:pt x="1861" y="6428"/>
                </a:lnTo>
                <a:lnTo>
                  <a:pt x="1249" y="6428"/>
                </a:lnTo>
                <a:lnTo>
                  <a:pt x="1249" y="7040"/>
                </a:lnTo>
                <a:lnTo>
                  <a:pt x="613" y="7040"/>
                </a:lnTo>
                <a:lnTo>
                  <a:pt x="613" y="7655"/>
                </a:lnTo>
                <a:lnTo>
                  <a:pt x="0" y="7655"/>
                </a:lnTo>
                <a:lnTo>
                  <a:pt x="0" y="8922"/>
                </a:lnTo>
                <a:lnTo>
                  <a:pt x="613" y="8922"/>
                </a:lnTo>
                <a:lnTo>
                  <a:pt x="613" y="9537"/>
                </a:lnTo>
                <a:lnTo>
                  <a:pt x="1861" y="9537"/>
                </a:lnTo>
                <a:lnTo>
                  <a:pt x="1861" y="8922"/>
                </a:lnTo>
                <a:lnTo>
                  <a:pt x="2476" y="8922"/>
                </a:lnTo>
                <a:lnTo>
                  <a:pt x="2476" y="8289"/>
                </a:lnTo>
                <a:lnTo>
                  <a:pt x="3109" y="8289"/>
                </a:lnTo>
                <a:lnTo>
                  <a:pt x="3109" y="7655"/>
                </a:lnTo>
                <a:lnTo>
                  <a:pt x="7676" y="7655"/>
                </a:lnTo>
                <a:lnTo>
                  <a:pt x="7676" y="7040"/>
                </a:lnTo>
                <a:lnTo>
                  <a:pt x="8289" y="7040"/>
                </a:lnTo>
                <a:lnTo>
                  <a:pt x="8289" y="6428"/>
                </a:lnTo>
                <a:lnTo>
                  <a:pt x="8903" y="6428"/>
                </a:lnTo>
                <a:lnTo>
                  <a:pt x="8903" y="5792"/>
                </a:lnTo>
                <a:lnTo>
                  <a:pt x="9537" y="5792"/>
                </a:lnTo>
                <a:lnTo>
                  <a:pt x="9537" y="1861"/>
                </a:lnTo>
                <a:lnTo>
                  <a:pt x="8903" y="1861"/>
                </a:lnTo>
                <a:lnTo>
                  <a:pt x="8903" y="1228"/>
                </a:lnTo>
                <a:lnTo>
                  <a:pt x="8289" y="1228"/>
                </a:lnTo>
                <a:lnTo>
                  <a:pt x="8289" y="613"/>
                </a:lnTo>
                <a:lnTo>
                  <a:pt x="7676" y="613"/>
                </a:lnTo>
                <a:lnTo>
                  <a:pt x="7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6"/>
          <p:cNvSpPr/>
          <p:nvPr/>
        </p:nvSpPr>
        <p:spPr>
          <a:xfrm>
            <a:off x="8374812" y="4386791"/>
            <a:ext cx="282280" cy="282220"/>
          </a:xfrm>
          <a:custGeom>
            <a:avLst/>
            <a:gdLst/>
            <a:ahLst/>
            <a:cxnLst/>
            <a:rect l="l" t="t" r="r" b="b"/>
            <a:pathLst>
              <a:path w="9537" h="9535" extrusionOk="0">
                <a:moveTo>
                  <a:pt x="5790" y="3110"/>
                </a:moveTo>
                <a:lnTo>
                  <a:pt x="5790" y="3722"/>
                </a:lnTo>
                <a:lnTo>
                  <a:pt x="6423" y="3722"/>
                </a:lnTo>
                <a:lnTo>
                  <a:pt x="6423" y="5792"/>
                </a:lnTo>
                <a:lnTo>
                  <a:pt x="5790" y="5792"/>
                </a:lnTo>
                <a:lnTo>
                  <a:pt x="5790" y="6425"/>
                </a:lnTo>
                <a:lnTo>
                  <a:pt x="3720" y="6425"/>
                </a:lnTo>
                <a:lnTo>
                  <a:pt x="3720" y="5810"/>
                </a:lnTo>
                <a:lnTo>
                  <a:pt x="3107" y="5810"/>
                </a:lnTo>
                <a:lnTo>
                  <a:pt x="3107" y="3743"/>
                </a:lnTo>
                <a:lnTo>
                  <a:pt x="3720" y="3743"/>
                </a:lnTo>
                <a:lnTo>
                  <a:pt x="3720" y="3110"/>
                </a:lnTo>
                <a:close/>
                <a:moveTo>
                  <a:pt x="4133" y="0"/>
                </a:moveTo>
                <a:lnTo>
                  <a:pt x="4133" y="634"/>
                </a:lnTo>
                <a:lnTo>
                  <a:pt x="3520" y="634"/>
                </a:lnTo>
                <a:lnTo>
                  <a:pt x="3520" y="1249"/>
                </a:lnTo>
                <a:lnTo>
                  <a:pt x="2272" y="1249"/>
                </a:lnTo>
                <a:lnTo>
                  <a:pt x="2272" y="634"/>
                </a:lnTo>
                <a:lnTo>
                  <a:pt x="1249" y="634"/>
                </a:lnTo>
                <a:lnTo>
                  <a:pt x="1249" y="1249"/>
                </a:lnTo>
                <a:lnTo>
                  <a:pt x="634" y="1249"/>
                </a:lnTo>
                <a:lnTo>
                  <a:pt x="634" y="2272"/>
                </a:lnTo>
                <a:lnTo>
                  <a:pt x="1249" y="2272"/>
                </a:lnTo>
                <a:lnTo>
                  <a:pt x="1249" y="3520"/>
                </a:lnTo>
                <a:lnTo>
                  <a:pt x="634" y="3520"/>
                </a:lnTo>
                <a:lnTo>
                  <a:pt x="634" y="4133"/>
                </a:lnTo>
                <a:lnTo>
                  <a:pt x="0" y="4133"/>
                </a:lnTo>
                <a:lnTo>
                  <a:pt x="0" y="5381"/>
                </a:lnTo>
                <a:lnTo>
                  <a:pt x="634" y="5381"/>
                </a:lnTo>
                <a:lnTo>
                  <a:pt x="634" y="6015"/>
                </a:lnTo>
                <a:lnTo>
                  <a:pt x="1249" y="6015"/>
                </a:lnTo>
                <a:lnTo>
                  <a:pt x="1249" y="7263"/>
                </a:lnTo>
                <a:lnTo>
                  <a:pt x="634" y="7263"/>
                </a:lnTo>
                <a:lnTo>
                  <a:pt x="634" y="8286"/>
                </a:lnTo>
                <a:lnTo>
                  <a:pt x="1249" y="8286"/>
                </a:lnTo>
                <a:lnTo>
                  <a:pt x="1249" y="8901"/>
                </a:lnTo>
                <a:lnTo>
                  <a:pt x="2272" y="8901"/>
                </a:lnTo>
                <a:lnTo>
                  <a:pt x="2272" y="8286"/>
                </a:lnTo>
                <a:lnTo>
                  <a:pt x="3520" y="8286"/>
                </a:lnTo>
                <a:lnTo>
                  <a:pt x="3520" y="8901"/>
                </a:lnTo>
                <a:lnTo>
                  <a:pt x="4133" y="8901"/>
                </a:lnTo>
                <a:lnTo>
                  <a:pt x="4133" y="9535"/>
                </a:lnTo>
                <a:lnTo>
                  <a:pt x="5381" y="9535"/>
                </a:lnTo>
                <a:lnTo>
                  <a:pt x="5381" y="8901"/>
                </a:lnTo>
                <a:lnTo>
                  <a:pt x="6015" y="8901"/>
                </a:lnTo>
                <a:lnTo>
                  <a:pt x="6015" y="8286"/>
                </a:lnTo>
                <a:lnTo>
                  <a:pt x="7247" y="8286"/>
                </a:lnTo>
                <a:lnTo>
                  <a:pt x="7247" y="8901"/>
                </a:lnTo>
                <a:lnTo>
                  <a:pt x="8291" y="8901"/>
                </a:lnTo>
                <a:lnTo>
                  <a:pt x="8291" y="8286"/>
                </a:lnTo>
                <a:lnTo>
                  <a:pt x="8904" y="8286"/>
                </a:lnTo>
                <a:lnTo>
                  <a:pt x="8904" y="7242"/>
                </a:lnTo>
                <a:lnTo>
                  <a:pt x="8291" y="7242"/>
                </a:lnTo>
                <a:lnTo>
                  <a:pt x="8291" y="6012"/>
                </a:lnTo>
                <a:lnTo>
                  <a:pt x="8904" y="6012"/>
                </a:lnTo>
                <a:lnTo>
                  <a:pt x="8904" y="5402"/>
                </a:lnTo>
                <a:lnTo>
                  <a:pt x="9537" y="5402"/>
                </a:lnTo>
                <a:lnTo>
                  <a:pt x="9537" y="4154"/>
                </a:lnTo>
                <a:lnTo>
                  <a:pt x="8901" y="4154"/>
                </a:lnTo>
                <a:lnTo>
                  <a:pt x="8901" y="3520"/>
                </a:lnTo>
                <a:lnTo>
                  <a:pt x="8286" y="3520"/>
                </a:lnTo>
                <a:lnTo>
                  <a:pt x="8286" y="2272"/>
                </a:lnTo>
                <a:lnTo>
                  <a:pt x="8901" y="2272"/>
                </a:lnTo>
                <a:lnTo>
                  <a:pt x="8901" y="1249"/>
                </a:lnTo>
                <a:lnTo>
                  <a:pt x="8286" y="1249"/>
                </a:lnTo>
                <a:lnTo>
                  <a:pt x="8286" y="634"/>
                </a:lnTo>
                <a:lnTo>
                  <a:pt x="7263" y="634"/>
                </a:lnTo>
                <a:lnTo>
                  <a:pt x="7263" y="1249"/>
                </a:lnTo>
                <a:lnTo>
                  <a:pt x="6015" y="1249"/>
                </a:lnTo>
                <a:lnTo>
                  <a:pt x="6015" y="634"/>
                </a:lnTo>
                <a:lnTo>
                  <a:pt x="5381" y="634"/>
                </a:lnTo>
                <a:lnTo>
                  <a:pt x="53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그룹 109"/>
          <p:cNvGrpSpPr/>
          <p:nvPr/>
        </p:nvGrpSpPr>
        <p:grpSpPr>
          <a:xfrm>
            <a:off x="1215525" y="579663"/>
            <a:ext cx="6950142" cy="5131463"/>
            <a:chOff x="1159356" y="381827"/>
            <a:chExt cx="16509433" cy="12189325"/>
          </a:xfrm>
        </p:grpSpPr>
        <p:pic>
          <p:nvPicPr>
            <p:cNvPr id="111" name="Object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400000">
              <a:off x="12647722" y="6552074"/>
              <a:ext cx="5021067" cy="5021067"/>
            </a:xfrm>
            <a:prstGeom prst="rect">
              <a:avLst/>
            </a:prstGeom>
          </p:spPr>
        </p:pic>
        <p:grpSp>
          <p:nvGrpSpPr>
            <p:cNvPr id="112" name="그룹 1001"/>
            <p:cNvGrpSpPr/>
            <p:nvPr/>
          </p:nvGrpSpPr>
          <p:grpSpPr>
            <a:xfrm>
              <a:off x="5581024" y="3642135"/>
              <a:ext cx="718185" cy="632455"/>
              <a:chOff x="5581024" y="3642135"/>
              <a:chExt cx="718185" cy="632455"/>
            </a:xfrm>
          </p:grpSpPr>
          <p:pic>
            <p:nvPicPr>
              <p:cNvPr id="203" name="Object 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81024" y="3642135"/>
                <a:ext cx="718185" cy="632455"/>
              </a:xfrm>
              <a:prstGeom prst="rect">
                <a:avLst/>
              </a:prstGeom>
            </p:spPr>
          </p:pic>
        </p:grpSp>
        <p:grpSp>
          <p:nvGrpSpPr>
            <p:cNvPr id="113" name="그룹 1002"/>
            <p:cNvGrpSpPr/>
            <p:nvPr/>
          </p:nvGrpSpPr>
          <p:grpSpPr>
            <a:xfrm>
              <a:off x="1332082" y="4832390"/>
              <a:ext cx="2276402" cy="736483"/>
              <a:chOff x="1332082" y="4832390"/>
              <a:chExt cx="2276402" cy="736483"/>
            </a:xfrm>
          </p:grpSpPr>
          <p:pic>
            <p:nvPicPr>
              <p:cNvPr id="202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32082" y="4832390"/>
                <a:ext cx="2276402" cy="736483"/>
              </a:xfrm>
              <a:prstGeom prst="rect">
                <a:avLst/>
              </a:prstGeom>
            </p:spPr>
          </p:pic>
        </p:grpSp>
        <p:pic>
          <p:nvPicPr>
            <p:cNvPr id="114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8774" y="4922938"/>
              <a:ext cx="1732508" cy="738537"/>
            </a:xfrm>
            <a:prstGeom prst="rect">
              <a:avLst/>
            </a:prstGeom>
          </p:spPr>
        </p:pic>
        <p:grpSp>
          <p:nvGrpSpPr>
            <p:cNvPr id="115" name="그룹 1003"/>
            <p:cNvGrpSpPr/>
            <p:nvPr/>
          </p:nvGrpSpPr>
          <p:grpSpPr>
            <a:xfrm>
              <a:off x="1332082" y="4019413"/>
              <a:ext cx="2276402" cy="736483"/>
              <a:chOff x="1332082" y="4019413"/>
              <a:chExt cx="2276402" cy="736483"/>
            </a:xfrm>
          </p:grpSpPr>
          <p:pic>
            <p:nvPicPr>
              <p:cNvPr id="20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32082" y="4019413"/>
                <a:ext cx="2276402" cy="736483"/>
              </a:xfrm>
              <a:prstGeom prst="rect">
                <a:avLst/>
              </a:prstGeom>
            </p:spPr>
          </p:pic>
        </p:grpSp>
        <p:pic>
          <p:nvPicPr>
            <p:cNvPr id="116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9356" y="4110500"/>
              <a:ext cx="2345097" cy="765942"/>
            </a:xfrm>
            <a:prstGeom prst="rect">
              <a:avLst/>
            </a:prstGeom>
          </p:spPr>
        </p:pic>
        <p:grpSp>
          <p:nvGrpSpPr>
            <p:cNvPr id="117" name="그룹 1004"/>
            <p:cNvGrpSpPr/>
            <p:nvPr/>
          </p:nvGrpSpPr>
          <p:grpSpPr>
            <a:xfrm>
              <a:off x="4693043" y="4428917"/>
              <a:ext cx="2494192" cy="806945"/>
              <a:chOff x="4693043" y="4428917"/>
              <a:chExt cx="2494192" cy="806945"/>
            </a:xfrm>
          </p:grpSpPr>
          <p:pic>
            <p:nvPicPr>
              <p:cNvPr id="200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693043" y="4428917"/>
                <a:ext cx="2494192" cy="806945"/>
              </a:xfrm>
              <a:prstGeom prst="rect">
                <a:avLst/>
              </a:prstGeom>
            </p:spPr>
          </p:pic>
        </p:grpSp>
        <p:pic>
          <p:nvPicPr>
            <p:cNvPr id="118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38124" y="4545420"/>
              <a:ext cx="2522946" cy="740375"/>
            </a:xfrm>
            <a:prstGeom prst="rect">
              <a:avLst/>
            </a:prstGeom>
          </p:spPr>
        </p:pic>
        <p:grpSp>
          <p:nvGrpSpPr>
            <p:cNvPr id="119" name="그룹 1005"/>
            <p:cNvGrpSpPr/>
            <p:nvPr/>
          </p:nvGrpSpPr>
          <p:grpSpPr>
            <a:xfrm>
              <a:off x="8844329" y="872841"/>
              <a:ext cx="2305713" cy="745966"/>
              <a:chOff x="8844329" y="872841"/>
              <a:chExt cx="2305713" cy="745966"/>
            </a:xfrm>
          </p:grpSpPr>
          <p:pic>
            <p:nvPicPr>
              <p:cNvPr id="19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844329" y="872841"/>
                <a:ext cx="2305713" cy="745966"/>
              </a:xfrm>
              <a:prstGeom prst="rect">
                <a:avLst/>
              </a:prstGeom>
            </p:spPr>
          </p:pic>
        </p:grpSp>
        <p:pic>
          <p:nvPicPr>
            <p:cNvPr id="120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54814" y="957389"/>
              <a:ext cx="1511267" cy="792128"/>
            </a:xfrm>
            <a:prstGeom prst="rect">
              <a:avLst/>
            </a:prstGeom>
          </p:spPr>
        </p:pic>
        <p:grpSp>
          <p:nvGrpSpPr>
            <p:cNvPr id="121" name="그룹 1006"/>
            <p:cNvGrpSpPr/>
            <p:nvPr/>
          </p:nvGrpSpPr>
          <p:grpSpPr>
            <a:xfrm>
              <a:off x="8813441" y="9144275"/>
              <a:ext cx="2494192" cy="806945"/>
              <a:chOff x="8813441" y="9144275"/>
              <a:chExt cx="2494192" cy="806945"/>
            </a:xfrm>
          </p:grpSpPr>
          <p:pic>
            <p:nvPicPr>
              <p:cNvPr id="198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813441" y="9144275"/>
                <a:ext cx="2494192" cy="806945"/>
              </a:xfrm>
              <a:prstGeom prst="rect">
                <a:avLst/>
              </a:prstGeom>
            </p:spPr>
          </p:pic>
        </p:grpSp>
        <p:pic>
          <p:nvPicPr>
            <p:cNvPr id="122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58526" y="9279828"/>
              <a:ext cx="2036479" cy="740375"/>
            </a:xfrm>
            <a:prstGeom prst="rect">
              <a:avLst/>
            </a:prstGeom>
          </p:spPr>
        </p:pic>
        <p:grpSp>
          <p:nvGrpSpPr>
            <p:cNvPr id="123" name="그룹 1007"/>
            <p:cNvGrpSpPr/>
            <p:nvPr/>
          </p:nvGrpSpPr>
          <p:grpSpPr>
            <a:xfrm>
              <a:off x="8813400" y="7662257"/>
              <a:ext cx="2494192" cy="806945"/>
              <a:chOff x="8813400" y="7662257"/>
              <a:chExt cx="2494192" cy="806945"/>
            </a:xfrm>
          </p:grpSpPr>
          <p:pic>
            <p:nvPicPr>
              <p:cNvPr id="19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813400" y="7662257"/>
                <a:ext cx="2494192" cy="806945"/>
              </a:xfrm>
              <a:prstGeom prst="rect">
                <a:avLst/>
              </a:prstGeom>
            </p:spPr>
          </p:pic>
        </p:grpSp>
        <p:pic>
          <p:nvPicPr>
            <p:cNvPr id="124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58522" y="7774020"/>
              <a:ext cx="2025699" cy="735661"/>
            </a:xfrm>
            <a:prstGeom prst="rect">
              <a:avLst/>
            </a:prstGeom>
          </p:spPr>
        </p:pic>
        <p:grpSp>
          <p:nvGrpSpPr>
            <p:cNvPr id="125" name="그룹 1008"/>
            <p:cNvGrpSpPr/>
            <p:nvPr/>
          </p:nvGrpSpPr>
          <p:grpSpPr>
            <a:xfrm>
              <a:off x="8693204" y="4358228"/>
              <a:ext cx="2494192" cy="806945"/>
              <a:chOff x="8693204" y="4358228"/>
              <a:chExt cx="2494192" cy="806945"/>
            </a:xfrm>
          </p:grpSpPr>
          <p:pic>
            <p:nvPicPr>
              <p:cNvPr id="196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693204" y="4358228"/>
                <a:ext cx="2494192" cy="806945"/>
              </a:xfrm>
              <a:prstGeom prst="rect">
                <a:avLst/>
              </a:prstGeom>
            </p:spPr>
          </p:pic>
        </p:grpSp>
        <p:pic>
          <p:nvPicPr>
            <p:cNvPr id="126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38329" y="4504954"/>
              <a:ext cx="2036479" cy="738537"/>
            </a:xfrm>
            <a:prstGeom prst="rect">
              <a:avLst/>
            </a:prstGeom>
          </p:spPr>
        </p:pic>
        <p:grpSp>
          <p:nvGrpSpPr>
            <p:cNvPr id="127" name="그룹 1009"/>
            <p:cNvGrpSpPr/>
            <p:nvPr/>
          </p:nvGrpSpPr>
          <p:grpSpPr>
            <a:xfrm>
              <a:off x="13211943" y="2803126"/>
              <a:ext cx="2494192" cy="806945"/>
              <a:chOff x="13211943" y="2803126"/>
              <a:chExt cx="2494192" cy="806945"/>
            </a:xfrm>
          </p:grpSpPr>
          <p:pic>
            <p:nvPicPr>
              <p:cNvPr id="195" name="Object 3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211943" y="2803126"/>
                <a:ext cx="2494192" cy="806945"/>
              </a:xfrm>
              <a:prstGeom prst="rect">
                <a:avLst/>
              </a:prstGeom>
            </p:spPr>
          </p:pic>
        </p:grpSp>
        <p:pic>
          <p:nvPicPr>
            <p:cNvPr id="128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057050" y="2843841"/>
              <a:ext cx="2316013" cy="780823"/>
            </a:xfrm>
            <a:prstGeom prst="rect">
              <a:avLst/>
            </a:prstGeom>
          </p:spPr>
        </p:pic>
        <p:grpSp>
          <p:nvGrpSpPr>
            <p:cNvPr id="129" name="그룹 1010"/>
            <p:cNvGrpSpPr/>
            <p:nvPr/>
          </p:nvGrpSpPr>
          <p:grpSpPr>
            <a:xfrm>
              <a:off x="13211943" y="3832214"/>
              <a:ext cx="2494192" cy="806945"/>
              <a:chOff x="13211943" y="3832214"/>
              <a:chExt cx="2494192" cy="806945"/>
            </a:xfrm>
          </p:grpSpPr>
          <p:pic>
            <p:nvPicPr>
              <p:cNvPr id="194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211943" y="3832214"/>
                <a:ext cx="2494192" cy="806945"/>
              </a:xfrm>
              <a:prstGeom prst="rect">
                <a:avLst/>
              </a:prstGeom>
            </p:spPr>
          </p:pic>
        </p:grpSp>
        <p:grpSp>
          <p:nvGrpSpPr>
            <p:cNvPr id="130" name="그룹 1011"/>
            <p:cNvGrpSpPr/>
            <p:nvPr/>
          </p:nvGrpSpPr>
          <p:grpSpPr>
            <a:xfrm>
              <a:off x="13211943" y="4811665"/>
              <a:ext cx="2494192" cy="806945"/>
              <a:chOff x="13211943" y="4811665"/>
              <a:chExt cx="2494192" cy="806945"/>
            </a:xfrm>
          </p:grpSpPr>
          <p:pic>
            <p:nvPicPr>
              <p:cNvPr id="193" name="Object 4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211943" y="4811665"/>
                <a:ext cx="2494192" cy="806945"/>
              </a:xfrm>
              <a:prstGeom prst="rect">
                <a:avLst/>
              </a:prstGeom>
            </p:spPr>
          </p:pic>
        </p:grpSp>
        <p:grpSp>
          <p:nvGrpSpPr>
            <p:cNvPr id="131" name="그룹 1012"/>
            <p:cNvGrpSpPr/>
            <p:nvPr/>
          </p:nvGrpSpPr>
          <p:grpSpPr>
            <a:xfrm>
              <a:off x="15958683" y="9112874"/>
              <a:ext cx="732420" cy="869747"/>
              <a:chOff x="15958683" y="9112874"/>
              <a:chExt cx="732420" cy="869747"/>
            </a:xfrm>
          </p:grpSpPr>
          <p:pic>
            <p:nvPicPr>
              <p:cNvPr id="192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5958683" y="9112874"/>
                <a:ext cx="732420" cy="869747"/>
              </a:xfrm>
              <a:prstGeom prst="rect">
                <a:avLst/>
              </a:prstGeom>
            </p:spPr>
          </p:pic>
        </p:grpSp>
        <p:grpSp>
          <p:nvGrpSpPr>
            <p:cNvPr id="132" name="그룹 1013"/>
            <p:cNvGrpSpPr/>
            <p:nvPr/>
          </p:nvGrpSpPr>
          <p:grpSpPr>
            <a:xfrm>
              <a:off x="11824520" y="457801"/>
              <a:ext cx="414628" cy="830080"/>
              <a:chOff x="11824520" y="457801"/>
              <a:chExt cx="414628" cy="830080"/>
            </a:xfrm>
          </p:grpSpPr>
          <p:pic>
            <p:nvPicPr>
              <p:cNvPr id="191" name="Object 4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824520" y="457801"/>
                <a:ext cx="414628" cy="830080"/>
              </a:xfrm>
              <a:prstGeom prst="rect">
                <a:avLst/>
              </a:prstGeom>
            </p:spPr>
          </p:pic>
        </p:grpSp>
        <p:grpSp>
          <p:nvGrpSpPr>
            <p:cNvPr id="133" name="그룹 1014"/>
            <p:cNvGrpSpPr/>
            <p:nvPr/>
          </p:nvGrpSpPr>
          <p:grpSpPr>
            <a:xfrm>
              <a:off x="3797182" y="4631132"/>
              <a:ext cx="693325" cy="401731"/>
              <a:chOff x="3797182" y="4631132"/>
              <a:chExt cx="693325" cy="401731"/>
            </a:xfrm>
          </p:grpSpPr>
          <p:pic>
            <p:nvPicPr>
              <p:cNvPr id="190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797182" y="4631132"/>
                <a:ext cx="693325" cy="401731"/>
              </a:xfrm>
              <a:prstGeom prst="rect">
                <a:avLst/>
              </a:prstGeom>
            </p:spPr>
          </p:pic>
        </p:grpSp>
        <p:grpSp>
          <p:nvGrpSpPr>
            <p:cNvPr id="134" name="그룹 1015"/>
            <p:cNvGrpSpPr/>
            <p:nvPr/>
          </p:nvGrpSpPr>
          <p:grpSpPr>
            <a:xfrm>
              <a:off x="7478898" y="4577041"/>
              <a:ext cx="693325" cy="401731"/>
              <a:chOff x="7478898" y="4577041"/>
              <a:chExt cx="693325" cy="401731"/>
            </a:xfrm>
          </p:grpSpPr>
          <p:pic>
            <p:nvPicPr>
              <p:cNvPr id="189" name="Object 5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478898" y="4577041"/>
                <a:ext cx="693325" cy="401731"/>
              </a:xfrm>
              <a:prstGeom prst="rect">
                <a:avLst/>
              </a:prstGeom>
            </p:spPr>
          </p:pic>
        </p:grpSp>
        <p:grpSp>
          <p:nvGrpSpPr>
            <p:cNvPr id="135" name="그룹 1016"/>
            <p:cNvGrpSpPr/>
            <p:nvPr/>
          </p:nvGrpSpPr>
          <p:grpSpPr>
            <a:xfrm>
              <a:off x="11872140" y="4597416"/>
              <a:ext cx="693325" cy="401731"/>
              <a:chOff x="11872140" y="4597416"/>
              <a:chExt cx="693325" cy="401731"/>
            </a:xfrm>
          </p:grpSpPr>
          <p:pic>
            <p:nvPicPr>
              <p:cNvPr id="188" name="Object 5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872140" y="4597416"/>
                <a:ext cx="693325" cy="401731"/>
              </a:xfrm>
              <a:prstGeom prst="rect">
                <a:avLst/>
              </a:prstGeom>
            </p:spPr>
          </p:pic>
        </p:grpSp>
        <p:grpSp>
          <p:nvGrpSpPr>
            <p:cNvPr id="136" name="그룹 1017"/>
            <p:cNvGrpSpPr/>
            <p:nvPr/>
          </p:nvGrpSpPr>
          <p:grpSpPr>
            <a:xfrm>
              <a:off x="9168980" y="3761881"/>
              <a:ext cx="499789" cy="499789"/>
              <a:chOff x="9168980" y="3761881"/>
              <a:chExt cx="499789" cy="499789"/>
            </a:xfrm>
          </p:grpSpPr>
          <p:pic>
            <p:nvPicPr>
              <p:cNvPr id="187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9168980" y="3761881"/>
                <a:ext cx="499789" cy="499789"/>
              </a:xfrm>
              <a:prstGeom prst="rect">
                <a:avLst/>
              </a:prstGeom>
            </p:spPr>
          </p:pic>
        </p:grpSp>
        <p:grpSp>
          <p:nvGrpSpPr>
            <p:cNvPr id="137" name="그룹 1018"/>
            <p:cNvGrpSpPr/>
            <p:nvPr/>
          </p:nvGrpSpPr>
          <p:grpSpPr>
            <a:xfrm>
              <a:off x="9726276" y="3761881"/>
              <a:ext cx="499789" cy="499789"/>
              <a:chOff x="9726276" y="3761881"/>
              <a:chExt cx="499789" cy="499789"/>
            </a:xfrm>
          </p:grpSpPr>
          <p:pic>
            <p:nvPicPr>
              <p:cNvPr id="186" name="Object 6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9726276" y="3761881"/>
                <a:ext cx="499789" cy="499789"/>
              </a:xfrm>
              <a:prstGeom prst="rect">
                <a:avLst/>
              </a:prstGeom>
            </p:spPr>
          </p:pic>
        </p:grpSp>
        <p:grpSp>
          <p:nvGrpSpPr>
            <p:cNvPr id="138" name="그룹 1019"/>
            <p:cNvGrpSpPr/>
            <p:nvPr/>
          </p:nvGrpSpPr>
          <p:grpSpPr>
            <a:xfrm>
              <a:off x="10298122" y="3761881"/>
              <a:ext cx="499789" cy="499789"/>
              <a:chOff x="10298122" y="3761881"/>
              <a:chExt cx="499789" cy="499789"/>
            </a:xfrm>
          </p:grpSpPr>
          <p:pic>
            <p:nvPicPr>
              <p:cNvPr id="185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298122" y="3761881"/>
                <a:ext cx="499789" cy="499789"/>
              </a:xfrm>
              <a:prstGeom prst="rect">
                <a:avLst/>
              </a:prstGeom>
            </p:spPr>
          </p:pic>
        </p:grpSp>
        <p:pic>
          <p:nvPicPr>
            <p:cNvPr id="139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489309" y="3754045"/>
              <a:ext cx="701047" cy="533676"/>
            </a:xfrm>
            <a:prstGeom prst="rect">
              <a:avLst/>
            </a:prstGeom>
          </p:spPr>
        </p:pic>
        <p:grpSp>
          <p:nvGrpSpPr>
            <p:cNvPr id="140" name="그룹 1020"/>
            <p:cNvGrpSpPr/>
            <p:nvPr/>
          </p:nvGrpSpPr>
          <p:grpSpPr>
            <a:xfrm>
              <a:off x="13451969" y="2409777"/>
              <a:ext cx="380380" cy="422637"/>
              <a:chOff x="13451969" y="2409777"/>
              <a:chExt cx="380380" cy="422637"/>
            </a:xfrm>
          </p:grpSpPr>
          <p:pic>
            <p:nvPicPr>
              <p:cNvPr id="184" name="Object 6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3451969" y="2409777"/>
                <a:ext cx="380380" cy="422637"/>
              </a:xfrm>
              <a:prstGeom prst="rect">
                <a:avLst/>
              </a:prstGeom>
            </p:spPr>
          </p:pic>
        </p:grpSp>
        <p:grpSp>
          <p:nvGrpSpPr>
            <p:cNvPr id="141" name="그룹 1021"/>
            <p:cNvGrpSpPr/>
            <p:nvPr/>
          </p:nvGrpSpPr>
          <p:grpSpPr>
            <a:xfrm>
              <a:off x="13642159" y="2435904"/>
              <a:ext cx="380380" cy="422637"/>
              <a:chOff x="13642159" y="2435904"/>
              <a:chExt cx="380380" cy="422637"/>
            </a:xfrm>
          </p:grpSpPr>
          <p:pic>
            <p:nvPicPr>
              <p:cNvPr id="183" name="Object 72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3642159" y="2435904"/>
                <a:ext cx="380380" cy="422637"/>
              </a:xfrm>
              <a:prstGeom prst="rect">
                <a:avLst/>
              </a:prstGeom>
            </p:spPr>
          </p:pic>
        </p:grpSp>
        <p:grpSp>
          <p:nvGrpSpPr>
            <p:cNvPr id="142" name="그룹 1022"/>
            <p:cNvGrpSpPr/>
            <p:nvPr/>
          </p:nvGrpSpPr>
          <p:grpSpPr>
            <a:xfrm>
              <a:off x="15559629" y="1245824"/>
              <a:ext cx="488511" cy="450854"/>
              <a:chOff x="15559629" y="1245824"/>
              <a:chExt cx="488511" cy="450854"/>
            </a:xfrm>
          </p:grpSpPr>
          <p:pic>
            <p:nvPicPr>
              <p:cNvPr id="182" name="Object 7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5559629" y="1245824"/>
                <a:ext cx="488511" cy="450854"/>
              </a:xfrm>
              <a:prstGeom prst="rect">
                <a:avLst/>
              </a:prstGeom>
            </p:spPr>
          </p:pic>
        </p:grpSp>
        <p:pic>
          <p:nvPicPr>
            <p:cNvPr id="143" name="Object 77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057050" y="3963650"/>
              <a:ext cx="2270842" cy="730413"/>
            </a:xfrm>
            <a:prstGeom prst="rect">
              <a:avLst/>
            </a:prstGeom>
          </p:spPr>
        </p:pic>
        <p:pic>
          <p:nvPicPr>
            <p:cNvPr id="144" name="Object 78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047526" y="4919907"/>
              <a:ext cx="2388489" cy="730403"/>
            </a:xfrm>
            <a:prstGeom prst="rect">
              <a:avLst/>
            </a:prstGeom>
          </p:spPr>
        </p:pic>
        <p:grpSp>
          <p:nvGrpSpPr>
            <p:cNvPr id="145" name="그룹 1023"/>
            <p:cNvGrpSpPr/>
            <p:nvPr/>
          </p:nvGrpSpPr>
          <p:grpSpPr>
            <a:xfrm>
              <a:off x="13211945" y="5807450"/>
              <a:ext cx="2494192" cy="806945"/>
              <a:chOff x="13211945" y="5807450"/>
              <a:chExt cx="2494192" cy="806945"/>
            </a:xfrm>
          </p:grpSpPr>
          <p:pic>
            <p:nvPicPr>
              <p:cNvPr id="181" name="Object 8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211945" y="5807450"/>
                <a:ext cx="2494192" cy="806945"/>
              </a:xfrm>
              <a:prstGeom prst="rect">
                <a:avLst/>
              </a:prstGeom>
            </p:spPr>
          </p:pic>
        </p:grpSp>
        <p:pic>
          <p:nvPicPr>
            <p:cNvPr id="146" name="Object 8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057018" y="5898478"/>
              <a:ext cx="2306499" cy="614432"/>
            </a:xfrm>
            <a:prstGeom prst="rect">
              <a:avLst/>
            </a:prstGeom>
          </p:spPr>
        </p:pic>
        <p:grpSp>
          <p:nvGrpSpPr>
            <p:cNvPr id="147" name="그룹 1024"/>
            <p:cNvGrpSpPr/>
            <p:nvPr/>
          </p:nvGrpSpPr>
          <p:grpSpPr>
            <a:xfrm>
              <a:off x="13211945" y="381827"/>
              <a:ext cx="2494192" cy="806945"/>
              <a:chOff x="13211945" y="381827"/>
              <a:chExt cx="2494192" cy="806945"/>
            </a:xfrm>
          </p:grpSpPr>
          <p:pic>
            <p:nvPicPr>
              <p:cNvPr id="180" name="Object 8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3211945" y="381827"/>
                <a:ext cx="2494192" cy="806945"/>
              </a:xfrm>
              <a:prstGeom prst="rect">
                <a:avLst/>
              </a:prstGeom>
            </p:spPr>
          </p:pic>
        </p:grpSp>
        <p:pic>
          <p:nvPicPr>
            <p:cNvPr id="148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057087" y="472857"/>
              <a:ext cx="1925565" cy="633480"/>
            </a:xfrm>
            <a:prstGeom prst="rect">
              <a:avLst/>
            </a:prstGeom>
          </p:spPr>
        </p:pic>
        <p:grpSp>
          <p:nvGrpSpPr>
            <p:cNvPr id="149" name="그룹 1025"/>
            <p:cNvGrpSpPr/>
            <p:nvPr/>
          </p:nvGrpSpPr>
          <p:grpSpPr>
            <a:xfrm>
              <a:off x="13199872" y="1380800"/>
              <a:ext cx="2494192" cy="806945"/>
              <a:chOff x="13199872" y="1380800"/>
              <a:chExt cx="2494192" cy="806945"/>
            </a:xfrm>
          </p:grpSpPr>
          <p:pic>
            <p:nvPicPr>
              <p:cNvPr id="179" name="Object 8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3199872" y="1380800"/>
                <a:ext cx="2494192" cy="806945"/>
              </a:xfrm>
              <a:prstGeom prst="rect">
                <a:avLst/>
              </a:prstGeom>
            </p:spPr>
          </p:pic>
        </p:grpSp>
        <p:pic>
          <p:nvPicPr>
            <p:cNvPr id="150" name="Object 90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044992" y="1471827"/>
              <a:ext cx="2325470" cy="730403"/>
            </a:xfrm>
            <a:prstGeom prst="rect">
              <a:avLst/>
            </a:prstGeom>
          </p:spPr>
        </p:pic>
        <p:grpSp>
          <p:nvGrpSpPr>
            <p:cNvPr id="151" name="그룹 1026"/>
            <p:cNvGrpSpPr/>
            <p:nvPr/>
          </p:nvGrpSpPr>
          <p:grpSpPr>
            <a:xfrm>
              <a:off x="11824520" y="7280440"/>
              <a:ext cx="693325" cy="401731"/>
              <a:chOff x="11824520" y="7280440"/>
              <a:chExt cx="693325" cy="401731"/>
            </a:xfrm>
          </p:grpSpPr>
          <p:pic>
            <p:nvPicPr>
              <p:cNvPr id="178" name="Object 9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824520" y="7280440"/>
                <a:ext cx="693325" cy="401731"/>
              </a:xfrm>
              <a:prstGeom prst="rect">
                <a:avLst/>
              </a:prstGeom>
            </p:spPr>
          </p:pic>
        </p:grpSp>
        <p:grpSp>
          <p:nvGrpSpPr>
            <p:cNvPr id="152" name="그룹 1027"/>
            <p:cNvGrpSpPr/>
            <p:nvPr/>
          </p:nvGrpSpPr>
          <p:grpSpPr>
            <a:xfrm>
              <a:off x="11887584" y="9376740"/>
              <a:ext cx="693325" cy="401731"/>
              <a:chOff x="11887584" y="9376740"/>
              <a:chExt cx="693325" cy="401731"/>
            </a:xfrm>
          </p:grpSpPr>
          <p:pic>
            <p:nvPicPr>
              <p:cNvPr id="177" name="Object 95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887584" y="9376740"/>
                <a:ext cx="693325" cy="401731"/>
              </a:xfrm>
              <a:prstGeom prst="rect">
                <a:avLst/>
              </a:prstGeom>
            </p:spPr>
          </p:pic>
        </p:grpSp>
        <p:grpSp>
          <p:nvGrpSpPr>
            <p:cNvPr id="153" name="그룹 1028"/>
            <p:cNvGrpSpPr/>
            <p:nvPr/>
          </p:nvGrpSpPr>
          <p:grpSpPr>
            <a:xfrm>
              <a:off x="13211983" y="7077833"/>
              <a:ext cx="2494192" cy="806945"/>
              <a:chOff x="13211983" y="7077833"/>
              <a:chExt cx="2494192" cy="806945"/>
            </a:xfrm>
          </p:grpSpPr>
          <p:pic>
            <p:nvPicPr>
              <p:cNvPr id="176" name="Object 98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3211983" y="7077833"/>
                <a:ext cx="2494192" cy="806945"/>
              </a:xfrm>
              <a:prstGeom prst="rect">
                <a:avLst/>
              </a:prstGeom>
            </p:spPr>
          </p:pic>
        </p:grpSp>
        <p:grpSp>
          <p:nvGrpSpPr>
            <p:cNvPr id="154" name="그룹 1029"/>
            <p:cNvGrpSpPr/>
            <p:nvPr/>
          </p:nvGrpSpPr>
          <p:grpSpPr>
            <a:xfrm>
              <a:off x="13231872" y="9136585"/>
              <a:ext cx="2494192" cy="806945"/>
              <a:chOff x="13231872" y="9136585"/>
              <a:chExt cx="2494192" cy="806945"/>
            </a:xfrm>
          </p:grpSpPr>
          <p:pic>
            <p:nvPicPr>
              <p:cNvPr id="175" name="Object 101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3231872" y="9136585"/>
                <a:ext cx="2494192" cy="806945"/>
              </a:xfrm>
              <a:prstGeom prst="rect">
                <a:avLst/>
              </a:prstGeom>
            </p:spPr>
          </p:pic>
        </p:grpSp>
        <p:pic>
          <p:nvPicPr>
            <p:cNvPr id="155" name="Object 103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076959" y="9227614"/>
              <a:ext cx="2378775" cy="730403"/>
            </a:xfrm>
            <a:prstGeom prst="rect">
              <a:avLst/>
            </a:prstGeom>
          </p:spPr>
        </p:pic>
        <p:grpSp>
          <p:nvGrpSpPr>
            <p:cNvPr id="156" name="그룹 1030"/>
            <p:cNvGrpSpPr/>
            <p:nvPr/>
          </p:nvGrpSpPr>
          <p:grpSpPr>
            <a:xfrm>
              <a:off x="7478898" y="406198"/>
              <a:ext cx="414628" cy="830080"/>
              <a:chOff x="7478898" y="406198"/>
              <a:chExt cx="414628" cy="830080"/>
            </a:xfrm>
          </p:grpSpPr>
          <p:pic>
            <p:nvPicPr>
              <p:cNvPr id="174" name="Object 105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7478898" y="406198"/>
                <a:ext cx="414628" cy="830080"/>
              </a:xfrm>
              <a:prstGeom prst="rect">
                <a:avLst/>
              </a:prstGeom>
            </p:spPr>
          </p:pic>
        </p:grpSp>
        <p:grpSp>
          <p:nvGrpSpPr>
            <p:cNvPr id="157" name="그룹 1031"/>
            <p:cNvGrpSpPr/>
            <p:nvPr/>
          </p:nvGrpSpPr>
          <p:grpSpPr>
            <a:xfrm>
              <a:off x="7494832" y="1057500"/>
              <a:ext cx="693325" cy="401731"/>
              <a:chOff x="7494832" y="1057500"/>
              <a:chExt cx="693325" cy="401731"/>
            </a:xfrm>
          </p:grpSpPr>
          <p:pic>
            <p:nvPicPr>
              <p:cNvPr id="173" name="Object 10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494832" y="1057500"/>
                <a:ext cx="693325" cy="401731"/>
              </a:xfrm>
              <a:prstGeom prst="rect">
                <a:avLst/>
              </a:prstGeom>
            </p:spPr>
          </p:pic>
        </p:grpSp>
        <p:grpSp>
          <p:nvGrpSpPr>
            <p:cNvPr id="158" name="그룹 1032"/>
            <p:cNvGrpSpPr/>
            <p:nvPr/>
          </p:nvGrpSpPr>
          <p:grpSpPr>
            <a:xfrm>
              <a:off x="7497946" y="9337358"/>
              <a:ext cx="693325" cy="401731"/>
              <a:chOff x="7497946" y="9337358"/>
              <a:chExt cx="693325" cy="401731"/>
            </a:xfrm>
          </p:grpSpPr>
          <p:pic>
            <p:nvPicPr>
              <p:cNvPr id="172" name="Object 111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497946" y="9337358"/>
                <a:ext cx="693325" cy="401731"/>
              </a:xfrm>
              <a:prstGeom prst="rect">
                <a:avLst/>
              </a:prstGeom>
            </p:spPr>
          </p:pic>
        </p:grpSp>
        <p:grpSp>
          <p:nvGrpSpPr>
            <p:cNvPr id="159" name="그룹 1033"/>
            <p:cNvGrpSpPr/>
            <p:nvPr/>
          </p:nvGrpSpPr>
          <p:grpSpPr>
            <a:xfrm>
              <a:off x="7478898" y="7795501"/>
              <a:ext cx="693325" cy="401731"/>
              <a:chOff x="7478898" y="7795501"/>
              <a:chExt cx="693325" cy="401731"/>
            </a:xfrm>
          </p:grpSpPr>
          <p:pic>
            <p:nvPicPr>
              <p:cNvPr id="171" name="Object 11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478898" y="7795501"/>
                <a:ext cx="693325" cy="401731"/>
              </a:xfrm>
              <a:prstGeom prst="rect">
                <a:avLst/>
              </a:prstGeom>
            </p:spPr>
          </p:pic>
        </p:grpSp>
        <p:grpSp>
          <p:nvGrpSpPr>
            <p:cNvPr id="160" name="그룹 1034"/>
            <p:cNvGrpSpPr/>
            <p:nvPr/>
          </p:nvGrpSpPr>
          <p:grpSpPr>
            <a:xfrm>
              <a:off x="3385024" y="5320913"/>
              <a:ext cx="8203683" cy="78571"/>
              <a:chOff x="3385024" y="5320913"/>
              <a:chExt cx="8203683" cy="78571"/>
            </a:xfrm>
          </p:grpSpPr>
          <p:pic>
            <p:nvPicPr>
              <p:cNvPr id="170" name="Object 117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-5400000">
                <a:off x="3385024" y="5320913"/>
                <a:ext cx="8203683" cy="78571"/>
              </a:xfrm>
              <a:prstGeom prst="rect">
                <a:avLst/>
              </a:prstGeom>
            </p:spPr>
          </p:pic>
        </p:grpSp>
        <p:grpSp>
          <p:nvGrpSpPr>
            <p:cNvPr id="161" name="그룹 1035"/>
            <p:cNvGrpSpPr/>
            <p:nvPr/>
          </p:nvGrpSpPr>
          <p:grpSpPr>
            <a:xfrm>
              <a:off x="11824520" y="1044958"/>
              <a:ext cx="693325" cy="401731"/>
              <a:chOff x="11824520" y="1044958"/>
              <a:chExt cx="693325" cy="401731"/>
            </a:xfrm>
          </p:grpSpPr>
          <p:pic>
            <p:nvPicPr>
              <p:cNvPr id="169" name="Object 12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824520" y="1044958"/>
                <a:ext cx="693325" cy="401731"/>
              </a:xfrm>
              <a:prstGeom prst="rect">
                <a:avLst/>
              </a:prstGeom>
            </p:spPr>
          </p:pic>
        </p:grpSp>
        <p:grpSp>
          <p:nvGrpSpPr>
            <p:cNvPr id="162" name="그룹 1036"/>
            <p:cNvGrpSpPr/>
            <p:nvPr/>
          </p:nvGrpSpPr>
          <p:grpSpPr>
            <a:xfrm>
              <a:off x="13204972" y="8065730"/>
              <a:ext cx="2494192" cy="806945"/>
              <a:chOff x="13204972" y="8065730"/>
              <a:chExt cx="2494192" cy="806945"/>
            </a:xfrm>
          </p:grpSpPr>
          <p:pic>
            <p:nvPicPr>
              <p:cNvPr id="168" name="Object 123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3204972" y="8065730"/>
                <a:ext cx="2494192" cy="806945"/>
              </a:xfrm>
              <a:prstGeom prst="rect">
                <a:avLst/>
              </a:prstGeom>
            </p:spPr>
          </p:pic>
        </p:grpSp>
        <p:pic>
          <p:nvPicPr>
            <p:cNvPr id="163" name="Object 12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050001" y="8156754"/>
              <a:ext cx="2569166" cy="730404"/>
            </a:xfrm>
            <a:prstGeom prst="rect">
              <a:avLst/>
            </a:prstGeom>
          </p:spPr>
        </p:pic>
        <p:grpSp>
          <p:nvGrpSpPr>
            <p:cNvPr id="164" name="그룹 1037"/>
            <p:cNvGrpSpPr/>
            <p:nvPr/>
          </p:nvGrpSpPr>
          <p:grpSpPr>
            <a:xfrm>
              <a:off x="11824520" y="8318757"/>
              <a:ext cx="693325" cy="401731"/>
              <a:chOff x="11824520" y="8318757"/>
              <a:chExt cx="693325" cy="401731"/>
            </a:xfrm>
          </p:grpSpPr>
          <p:pic>
            <p:nvPicPr>
              <p:cNvPr id="167" name="Object 127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824520" y="8318757"/>
                <a:ext cx="693325" cy="401731"/>
              </a:xfrm>
              <a:prstGeom prst="rect">
                <a:avLst/>
              </a:prstGeom>
            </p:spPr>
          </p:pic>
        </p:grpSp>
        <p:pic>
          <p:nvPicPr>
            <p:cNvPr id="165" name="Object 129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2400000">
              <a:off x="12563322" y="7550086"/>
              <a:ext cx="5021066" cy="5021066"/>
            </a:xfrm>
            <a:prstGeom prst="rect">
              <a:avLst/>
            </a:prstGeom>
          </p:spPr>
        </p:pic>
        <p:pic>
          <p:nvPicPr>
            <p:cNvPr id="166" name="Object 130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086954" y="7195601"/>
              <a:ext cx="2550261" cy="730404"/>
            </a:xfrm>
            <a:prstGeom prst="rect">
              <a:avLst/>
            </a:prstGeom>
          </p:spPr>
        </p:pic>
      </p:grpSp>
      <p:sp>
        <p:nvSpPr>
          <p:cNvPr id="204" name="Google Shape;914;p38"/>
          <p:cNvSpPr txBox="1">
            <a:spLocks/>
          </p:cNvSpPr>
          <p:nvPr/>
        </p:nvSpPr>
        <p:spPr>
          <a:xfrm>
            <a:off x="721100" y="40967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000" b="1" dirty="0" smtClean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서비스 흐름도</a:t>
            </a:r>
            <a:endParaRPr lang="ko-KR" altLang="en-US" sz="3000" b="1" dirty="0">
              <a:solidFill>
                <a:schemeClr val="tx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62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6"/>
          <p:cNvSpPr/>
          <p:nvPr/>
        </p:nvSpPr>
        <p:spPr>
          <a:xfrm>
            <a:off x="463477" y="430928"/>
            <a:ext cx="257623" cy="257569"/>
          </a:xfrm>
          <a:custGeom>
            <a:avLst/>
            <a:gdLst/>
            <a:ahLst/>
            <a:cxnLst/>
            <a:rect l="l" t="t" r="r" b="b"/>
            <a:pathLst>
              <a:path w="9537" h="9535" extrusionOk="0">
                <a:moveTo>
                  <a:pt x="5790" y="3110"/>
                </a:moveTo>
                <a:lnTo>
                  <a:pt x="5790" y="3722"/>
                </a:lnTo>
                <a:lnTo>
                  <a:pt x="6423" y="3722"/>
                </a:lnTo>
                <a:lnTo>
                  <a:pt x="6423" y="5792"/>
                </a:lnTo>
                <a:lnTo>
                  <a:pt x="5790" y="5792"/>
                </a:lnTo>
                <a:lnTo>
                  <a:pt x="5790" y="6425"/>
                </a:lnTo>
                <a:lnTo>
                  <a:pt x="3720" y="6425"/>
                </a:lnTo>
                <a:lnTo>
                  <a:pt x="3720" y="5810"/>
                </a:lnTo>
                <a:lnTo>
                  <a:pt x="3107" y="5810"/>
                </a:lnTo>
                <a:lnTo>
                  <a:pt x="3107" y="3743"/>
                </a:lnTo>
                <a:lnTo>
                  <a:pt x="3720" y="3743"/>
                </a:lnTo>
                <a:lnTo>
                  <a:pt x="3720" y="3110"/>
                </a:lnTo>
                <a:close/>
                <a:moveTo>
                  <a:pt x="4133" y="0"/>
                </a:moveTo>
                <a:lnTo>
                  <a:pt x="4133" y="634"/>
                </a:lnTo>
                <a:lnTo>
                  <a:pt x="3520" y="634"/>
                </a:lnTo>
                <a:lnTo>
                  <a:pt x="3520" y="1249"/>
                </a:lnTo>
                <a:lnTo>
                  <a:pt x="2272" y="1249"/>
                </a:lnTo>
                <a:lnTo>
                  <a:pt x="2272" y="634"/>
                </a:lnTo>
                <a:lnTo>
                  <a:pt x="1249" y="634"/>
                </a:lnTo>
                <a:lnTo>
                  <a:pt x="1249" y="1249"/>
                </a:lnTo>
                <a:lnTo>
                  <a:pt x="634" y="1249"/>
                </a:lnTo>
                <a:lnTo>
                  <a:pt x="634" y="2272"/>
                </a:lnTo>
                <a:lnTo>
                  <a:pt x="1249" y="2272"/>
                </a:lnTo>
                <a:lnTo>
                  <a:pt x="1249" y="3520"/>
                </a:lnTo>
                <a:lnTo>
                  <a:pt x="634" y="3520"/>
                </a:lnTo>
                <a:lnTo>
                  <a:pt x="634" y="4133"/>
                </a:lnTo>
                <a:lnTo>
                  <a:pt x="0" y="4133"/>
                </a:lnTo>
                <a:lnTo>
                  <a:pt x="0" y="5381"/>
                </a:lnTo>
                <a:lnTo>
                  <a:pt x="634" y="5381"/>
                </a:lnTo>
                <a:lnTo>
                  <a:pt x="634" y="6015"/>
                </a:lnTo>
                <a:lnTo>
                  <a:pt x="1249" y="6015"/>
                </a:lnTo>
                <a:lnTo>
                  <a:pt x="1249" y="7263"/>
                </a:lnTo>
                <a:lnTo>
                  <a:pt x="634" y="7263"/>
                </a:lnTo>
                <a:lnTo>
                  <a:pt x="634" y="8286"/>
                </a:lnTo>
                <a:lnTo>
                  <a:pt x="1249" y="8286"/>
                </a:lnTo>
                <a:lnTo>
                  <a:pt x="1249" y="8901"/>
                </a:lnTo>
                <a:lnTo>
                  <a:pt x="2272" y="8901"/>
                </a:lnTo>
                <a:lnTo>
                  <a:pt x="2272" y="8286"/>
                </a:lnTo>
                <a:lnTo>
                  <a:pt x="3520" y="8286"/>
                </a:lnTo>
                <a:lnTo>
                  <a:pt x="3520" y="8901"/>
                </a:lnTo>
                <a:lnTo>
                  <a:pt x="4133" y="8901"/>
                </a:lnTo>
                <a:lnTo>
                  <a:pt x="4133" y="9535"/>
                </a:lnTo>
                <a:lnTo>
                  <a:pt x="5381" y="9535"/>
                </a:lnTo>
                <a:lnTo>
                  <a:pt x="5381" y="8901"/>
                </a:lnTo>
                <a:lnTo>
                  <a:pt x="6015" y="8901"/>
                </a:lnTo>
                <a:lnTo>
                  <a:pt x="6015" y="8286"/>
                </a:lnTo>
                <a:lnTo>
                  <a:pt x="7247" y="8286"/>
                </a:lnTo>
                <a:lnTo>
                  <a:pt x="7247" y="8901"/>
                </a:lnTo>
                <a:lnTo>
                  <a:pt x="8291" y="8901"/>
                </a:lnTo>
                <a:lnTo>
                  <a:pt x="8291" y="8286"/>
                </a:lnTo>
                <a:lnTo>
                  <a:pt x="8904" y="8286"/>
                </a:lnTo>
                <a:lnTo>
                  <a:pt x="8904" y="7242"/>
                </a:lnTo>
                <a:lnTo>
                  <a:pt x="8291" y="7242"/>
                </a:lnTo>
                <a:lnTo>
                  <a:pt x="8291" y="6012"/>
                </a:lnTo>
                <a:lnTo>
                  <a:pt x="8904" y="6012"/>
                </a:lnTo>
                <a:lnTo>
                  <a:pt x="8904" y="5402"/>
                </a:lnTo>
                <a:lnTo>
                  <a:pt x="9537" y="5402"/>
                </a:lnTo>
                <a:lnTo>
                  <a:pt x="9537" y="4154"/>
                </a:lnTo>
                <a:lnTo>
                  <a:pt x="8901" y="4154"/>
                </a:lnTo>
                <a:lnTo>
                  <a:pt x="8901" y="3520"/>
                </a:lnTo>
                <a:lnTo>
                  <a:pt x="8286" y="3520"/>
                </a:lnTo>
                <a:lnTo>
                  <a:pt x="8286" y="2272"/>
                </a:lnTo>
                <a:lnTo>
                  <a:pt x="8901" y="2272"/>
                </a:lnTo>
                <a:lnTo>
                  <a:pt x="8901" y="1249"/>
                </a:lnTo>
                <a:lnTo>
                  <a:pt x="8286" y="1249"/>
                </a:lnTo>
                <a:lnTo>
                  <a:pt x="8286" y="634"/>
                </a:lnTo>
                <a:lnTo>
                  <a:pt x="7263" y="634"/>
                </a:lnTo>
                <a:lnTo>
                  <a:pt x="7263" y="1249"/>
                </a:lnTo>
                <a:lnTo>
                  <a:pt x="6015" y="1249"/>
                </a:lnTo>
                <a:lnTo>
                  <a:pt x="6015" y="634"/>
                </a:lnTo>
                <a:lnTo>
                  <a:pt x="5381" y="634"/>
                </a:lnTo>
                <a:lnTo>
                  <a:pt x="53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56"/>
          <p:cNvSpPr/>
          <p:nvPr/>
        </p:nvSpPr>
        <p:spPr>
          <a:xfrm>
            <a:off x="463476" y="4411811"/>
            <a:ext cx="257623" cy="257623"/>
          </a:xfrm>
          <a:custGeom>
            <a:avLst/>
            <a:gdLst/>
            <a:ahLst/>
            <a:cxnLst/>
            <a:rect l="l" t="t" r="r" b="b"/>
            <a:pathLst>
              <a:path w="9537" h="9537" extrusionOk="0">
                <a:moveTo>
                  <a:pt x="7059" y="1246"/>
                </a:moveTo>
                <a:lnTo>
                  <a:pt x="7059" y="1861"/>
                </a:lnTo>
                <a:lnTo>
                  <a:pt x="7674" y="1861"/>
                </a:lnTo>
                <a:lnTo>
                  <a:pt x="7674" y="2474"/>
                </a:lnTo>
                <a:lnTo>
                  <a:pt x="8286" y="2474"/>
                </a:lnTo>
                <a:lnTo>
                  <a:pt x="8289" y="5177"/>
                </a:lnTo>
                <a:lnTo>
                  <a:pt x="7676" y="5177"/>
                </a:lnTo>
                <a:lnTo>
                  <a:pt x="7676" y="5810"/>
                </a:lnTo>
                <a:lnTo>
                  <a:pt x="7059" y="5810"/>
                </a:lnTo>
                <a:lnTo>
                  <a:pt x="7059" y="6425"/>
                </a:lnTo>
                <a:lnTo>
                  <a:pt x="4358" y="6425"/>
                </a:lnTo>
                <a:lnTo>
                  <a:pt x="4358" y="5810"/>
                </a:lnTo>
                <a:lnTo>
                  <a:pt x="3743" y="5810"/>
                </a:lnTo>
                <a:lnTo>
                  <a:pt x="3743" y="5177"/>
                </a:lnTo>
                <a:lnTo>
                  <a:pt x="3109" y="5177"/>
                </a:lnTo>
                <a:lnTo>
                  <a:pt x="3109" y="2474"/>
                </a:lnTo>
                <a:lnTo>
                  <a:pt x="3743" y="2474"/>
                </a:lnTo>
                <a:lnTo>
                  <a:pt x="3743" y="1861"/>
                </a:lnTo>
                <a:lnTo>
                  <a:pt x="4358" y="1861"/>
                </a:lnTo>
                <a:lnTo>
                  <a:pt x="4358" y="1246"/>
                </a:lnTo>
                <a:close/>
                <a:moveTo>
                  <a:pt x="3743" y="0"/>
                </a:moveTo>
                <a:lnTo>
                  <a:pt x="3743" y="613"/>
                </a:lnTo>
                <a:lnTo>
                  <a:pt x="3109" y="613"/>
                </a:lnTo>
                <a:lnTo>
                  <a:pt x="3109" y="1228"/>
                </a:lnTo>
                <a:lnTo>
                  <a:pt x="2476" y="1228"/>
                </a:lnTo>
                <a:lnTo>
                  <a:pt x="2476" y="1861"/>
                </a:lnTo>
                <a:lnTo>
                  <a:pt x="1861" y="1861"/>
                </a:lnTo>
                <a:lnTo>
                  <a:pt x="1861" y="6428"/>
                </a:lnTo>
                <a:lnTo>
                  <a:pt x="1249" y="6428"/>
                </a:lnTo>
                <a:lnTo>
                  <a:pt x="1249" y="7040"/>
                </a:lnTo>
                <a:lnTo>
                  <a:pt x="613" y="7040"/>
                </a:lnTo>
                <a:lnTo>
                  <a:pt x="613" y="7655"/>
                </a:lnTo>
                <a:lnTo>
                  <a:pt x="0" y="7655"/>
                </a:lnTo>
                <a:lnTo>
                  <a:pt x="0" y="8922"/>
                </a:lnTo>
                <a:lnTo>
                  <a:pt x="613" y="8922"/>
                </a:lnTo>
                <a:lnTo>
                  <a:pt x="613" y="9537"/>
                </a:lnTo>
                <a:lnTo>
                  <a:pt x="1861" y="9537"/>
                </a:lnTo>
                <a:lnTo>
                  <a:pt x="1861" y="8922"/>
                </a:lnTo>
                <a:lnTo>
                  <a:pt x="2476" y="8922"/>
                </a:lnTo>
                <a:lnTo>
                  <a:pt x="2476" y="8289"/>
                </a:lnTo>
                <a:lnTo>
                  <a:pt x="3109" y="8289"/>
                </a:lnTo>
                <a:lnTo>
                  <a:pt x="3109" y="7655"/>
                </a:lnTo>
                <a:lnTo>
                  <a:pt x="7676" y="7655"/>
                </a:lnTo>
                <a:lnTo>
                  <a:pt x="7676" y="7040"/>
                </a:lnTo>
                <a:lnTo>
                  <a:pt x="8289" y="7040"/>
                </a:lnTo>
                <a:lnTo>
                  <a:pt x="8289" y="6428"/>
                </a:lnTo>
                <a:lnTo>
                  <a:pt x="8903" y="6428"/>
                </a:lnTo>
                <a:lnTo>
                  <a:pt x="8903" y="5792"/>
                </a:lnTo>
                <a:lnTo>
                  <a:pt x="9537" y="5792"/>
                </a:lnTo>
                <a:lnTo>
                  <a:pt x="9537" y="1861"/>
                </a:lnTo>
                <a:lnTo>
                  <a:pt x="8903" y="1861"/>
                </a:lnTo>
                <a:lnTo>
                  <a:pt x="8903" y="1228"/>
                </a:lnTo>
                <a:lnTo>
                  <a:pt x="8289" y="1228"/>
                </a:lnTo>
                <a:lnTo>
                  <a:pt x="8289" y="613"/>
                </a:lnTo>
                <a:lnTo>
                  <a:pt x="7676" y="613"/>
                </a:lnTo>
                <a:lnTo>
                  <a:pt x="7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6"/>
          <p:cNvSpPr/>
          <p:nvPr/>
        </p:nvSpPr>
        <p:spPr>
          <a:xfrm>
            <a:off x="8374812" y="4386791"/>
            <a:ext cx="282280" cy="282220"/>
          </a:xfrm>
          <a:custGeom>
            <a:avLst/>
            <a:gdLst/>
            <a:ahLst/>
            <a:cxnLst/>
            <a:rect l="l" t="t" r="r" b="b"/>
            <a:pathLst>
              <a:path w="9537" h="9535" extrusionOk="0">
                <a:moveTo>
                  <a:pt x="5790" y="3110"/>
                </a:moveTo>
                <a:lnTo>
                  <a:pt x="5790" y="3722"/>
                </a:lnTo>
                <a:lnTo>
                  <a:pt x="6423" y="3722"/>
                </a:lnTo>
                <a:lnTo>
                  <a:pt x="6423" y="5792"/>
                </a:lnTo>
                <a:lnTo>
                  <a:pt x="5790" y="5792"/>
                </a:lnTo>
                <a:lnTo>
                  <a:pt x="5790" y="6425"/>
                </a:lnTo>
                <a:lnTo>
                  <a:pt x="3720" y="6425"/>
                </a:lnTo>
                <a:lnTo>
                  <a:pt x="3720" y="5810"/>
                </a:lnTo>
                <a:lnTo>
                  <a:pt x="3107" y="5810"/>
                </a:lnTo>
                <a:lnTo>
                  <a:pt x="3107" y="3743"/>
                </a:lnTo>
                <a:lnTo>
                  <a:pt x="3720" y="3743"/>
                </a:lnTo>
                <a:lnTo>
                  <a:pt x="3720" y="3110"/>
                </a:lnTo>
                <a:close/>
                <a:moveTo>
                  <a:pt x="4133" y="0"/>
                </a:moveTo>
                <a:lnTo>
                  <a:pt x="4133" y="634"/>
                </a:lnTo>
                <a:lnTo>
                  <a:pt x="3520" y="634"/>
                </a:lnTo>
                <a:lnTo>
                  <a:pt x="3520" y="1249"/>
                </a:lnTo>
                <a:lnTo>
                  <a:pt x="2272" y="1249"/>
                </a:lnTo>
                <a:lnTo>
                  <a:pt x="2272" y="634"/>
                </a:lnTo>
                <a:lnTo>
                  <a:pt x="1249" y="634"/>
                </a:lnTo>
                <a:lnTo>
                  <a:pt x="1249" y="1249"/>
                </a:lnTo>
                <a:lnTo>
                  <a:pt x="634" y="1249"/>
                </a:lnTo>
                <a:lnTo>
                  <a:pt x="634" y="2272"/>
                </a:lnTo>
                <a:lnTo>
                  <a:pt x="1249" y="2272"/>
                </a:lnTo>
                <a:lnTo>
                  <a:pt x="1249" y="3520"/>
                </a:lnTo>
                <a:lnTo>
                  <a:pt x="634" y="3520"/>
                </a:lnTo>
                <a:lnTo>
                  <a:pt x="634" y="4133"/>
                </a:lnTo>
                <a:lnTo>
                  <a:pt x="0" y="4133"/>
                </a:lnTo>
                <a:lnTo>
                  <a:pt x="0" y="5381"/>
                </a:lnTo>
                <a:lnTo>
                  <a:pt x="634" y="5381"/>
                </a:lnTo>
                <a:lnTo>
                  <a:pt x="634" y="6015"/>
                </a:lnTo>
                <a:lnTo>
                  <a:pt x="1249" y="6015"/>
                </a:lnTo>
                <a:lnTo>
                  <a:pt x="1249" y="7263"/>
                </a:lnTo>
                <a:lnTo>
                  <a:pt x="634" y="7263"/>
                </a:lnTo>
                <a:lnTo>
                  <a:pt x="634" y="8286"/>
                </a:lnTo>
                <a:lnTo>
                  <a:pt x="1249" y="8286"/>
                </a:lnTo>
                <a:lnTo>
                  <a:pt x="1249" y="8901"/>
                </a:lnTo>
                <a:lnTo>
                  <a:pt x="2272" y="8901"/>
                </a:lnTo>
                <a:lnTo>
                  <a:pt x="2272" y="8286"/>
                </a:lnTo>
                <a:lnTo>
                  <a:pt x="3520" y="8286"/>
                </a:lnTo>
                <a:lnTo>
                  <a:pt x="3520" y="8901"/>
                </a:lnTo>
                <a:lnTo>
                  <a:pt x="4133" y="8901"/>
                </a:lnTo>
                <a:lnTo>
                  <a:pt x="4133" y="9535"/>
                </a:lnTo>
                <a:lnTo>
                  <a:pt x="5381" y="9535"/>
                </a:lnTo>
                <a:lnTo>
                  <a:pt x="5381" y="8901"/>
                </a:lnTo>
                <a:lnTo>
                  <a:pt x="6015" y="8901"/>
                </a:lnTo>
                <a:lnTo>
                  <a:pt x="6015" y="8286"/>
                </a:lnTo>
                <a:lnTo>
                  <a:pt x="7247" y="8286"/>
                </a:lnTo>
                <a:lnTo>
                  <a:pt x="7247" y="8901"/>
                </a:lnTo>
                <a:lnTo>
                  <a:pt x="8291" y="8901"/>
                </a:lnTo>
                <a:lnTo>
                  <a:pt x="8291" y="8286"/>
                </a:lnTo>
                <a:lnTo>
                  <a:pt x="8904" y="8286"/>
                </a:lnTo>
                <a:lnTo>
                  <a:pt x="8904" y="7242"/>
                </a:lnTo>
                <a:lnTo>
                  <a:pt x="8291" y="7242"/>
                </a:lnTo>
                <a:lnTo>
                  <a:pt x="8291" y="6012"/>
                </a:lnTo>
                <a:lnTo>
                  <a:pt x="8904" y="6012"/>
                </a:lnTo>
                <a:lnTo>
                  <a:pt x="8904" y="5402"/>
                </a:lnTo>
                <a:lnTo>
                  <a:pt x="9537" y="5402"/>
                </a:lnTo>
                <a:lnTo>
                  <a:pt x="9537" y="4154"/>
                </a:lnTo>
                <a:lnTo>
                  <a:pt x="8901" y="4154"/>
                </a:lnTo>
                <a:lnTo>
                  <a:pt x="8901" y="3520"/>
                </a:lnTo>
                <a:lnTo>
                  <a:pt x="8286" y="3520"/>
                </a:lnTo>
                <a:lnTo>
                  <a:pt x="8286" y="2272"/>
                </a:lnTo>
                <a:lnTo>
                  <a:pt x="8901" y="2272"/>
                </a:lnTo>
                <a:lnTo>
                  <a:pt x="8901" y="1249"/>
                </a:lnTo>
                <a:lnTo>
                  <a:pt x="8286" y="1249"/>
                </a:lnTo>
                <a:lnTo>
                  <a:pt x="8286" y="634"/>
                </a:lnTo>
                <a:lnTo>
                  <a:pt x="7263" y="634"/>
                </a:lnTo>
                <a:lnTo>
                  <a:pt x="7263" y="1249"/>
                </a:lnTo>
                <a:lnTo>
                  <a:pt x="6015" y="1249"/>
                </a:lnTo>
                <a:lnTo>
                  <a:pt x="6015" y="634"/>
                </a:lnTo>
                <a:lnTo>
                  <a:pt x="5381" y="634"/>
                </a:lnTo>
                <a:lnTo>
                  <a:pt x="53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914;p38"/>
          <p:cNvSpPr txBox="1">
            <a:spLocks/>
          </p:cNvSpPr>
          <p:nvPr/>
        </p:nvSpPr>
        <p:spPr>
          <a:xfrm>
            <a:off x="721100" y="40967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000" b="1" dirty="0" smtClean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시스템 아키텍처</a:t>
            </a:r>
            <a:endParaRPr lang="ko-KR" altLang="en-US" sz="3000" b="1" dirty="0">
              <a:solidFill>
                <a:schemeClr val="tx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252" y="1150467"/>
            <a:ext cx="6023696" cy="339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52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9"/>
          <p:cNvSpPr/>
          <p:nvPr/>
        </p:nvSpPr>
        <p:spPr>
          <a:xfrm>
            <a:off x="797854" y="3198409"/>
            <a:ext cx="1476240" cy="3967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00" name="Google Shape;1300;p49"/>
          <p:cNvSpPr txBox="1">
            <a:spLocks noGrp="1"/>
          </p:cNvSpPr>
          <p:nvPr>
            <p:ph type="subTitle" idx="1"/>
          </p:nvPr>
        </p:nvSpPr>
        <p:spPr>
          <a:xfrm>
            <a:off x="837826" y="3171273"/>
            <a:ext cx="1380685" cy="388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친구와 함께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03" name="Google Shape;1303;p49"/>
          <p:cNvSpPr/>
          <p:nvPr/>
        </p:nvSpPr>
        <p:spPr>
          <a:xfrm>
            <a:off x="482500" y="1348425"/>
            <a:ext cx="238600" cy="202250"/>
          </a:xfrm>
          <a:custGeom>
            <a:avLst/>
            <a:gdLst/>
            <a:ahLst/>
            <a:cxnLst/>
            <a:rect l="l" t="t" r="r" b="b"/>
            <a:pathLst>
              <a:path w="9544" h="8090" extrusionOk="0">
                <a:moveTo>
                  <a:pt x="1230" y="0"/>
                </a:moveTo>
                <a:lnTo>
                  <a:pt x="1230" y="634"/>
                </a:lnTo>
                <a:lnTo>
                  <a:pt x="618" y="634"/>
                </a:lnTo>
                <a:lnTo>
                  <a:pt x="618" y="1249"/>
                </a:lnTo>
                <a:lnTo>
                  <a:pt x="1" y="1249"/>
                </a:lnTo>
                <a:lnTo>
                  <a:pt x="1" y="4978"/>
                </a:lnTo>
                <a:lnTo>
                  <a:pt x="618" y="4978"/>
                </a:lnTo>
                <a:lnTo>
                  <a:pt x="618" y="5590"/>
                </a:lnTo>
                <a:lnTo>
                  <a:pt x="1249" y="5590"/>
                </a:lnTo>
                <a:lnTo>
                  <a:pt x="1249" y="6224"/>
                </a:lnTo>
                <a:lnTo>
                  <a:pt x="1866" y="6224"/>
                </a:lnTo>
                <a:lnTo>
                  <a:pt x="1866" y="6839"/>
                </a:lnTo>
                <a:lnTo>
                  <a:pt x="3112" y="6839"/>
                </a:lnTo>
                <a:lnTo>
                  <a:pt x="3112" y="7456"/>
                </a:lnTo>
                <a:lnTo>
                  <a:pt x="4344" y="7456"/>
                </a:lnTo>
                <a:lnTo>
                  <a:pt x="4344" y="8089"/>
                </a:lnTo>
                <a:lnTo>
                  <a:pt x="5182" y="8089"/>
                </a:lnTo>
                <a:lnTo>
                  <a:pt x="5182" y="7456"/>
                </a:lnTo>
                <a:lnTo>
                  <a:pt x="6432" y="7456"/>
                </a:lnTo>
                <a:lnTo>
                  <a:pt x="6432" y="6839"/>
                </a:lnTo>
                <a:lnTo>
                  <a:pt x="7678" y="6839"/>
                </a:lnTo>
                <a:lnTo>
                  <a:pt x="7678" y="6224"/>
                </a:lnTo>
                <a:lnTo>
                  <a:pt x="8293" y="6224"/>
                </a:lnTo>
                <a:lnTo>
                  <a:pt x="8293" y="5590"/>
                </a:lnTo>
                <a:lnTo>
                  <a:pt x="8927" y="5590"/>
                </a:lnTo>
                <a:lnTo>
                  <a:pt x="8927" y="4978"/>
                </a:lnTo>
                <a:lnTo>
                  <a:pt x="9544" y="4978"/>
                </a:lnTo>
                <a:lnTo>
                  <a:pt x="9544" y="1249"/>
                </a:lnTo>
                <a:lnTo>
                  <a:pt x="8927" y="1249"/>
                </a:lnTo>
                <a:lnTo>
                  <a:pt x="8927" y="634"/>
                </a:lnTo>
                <a:lnTo>
                  <a:pt x="8293" y="634"/>
                </a:lnTo>
                <a:lnTo>
                  <a:pt x="8293" y="0"/>
                </a:lnTo>
                <a:lnTo>
                  <a:pt x="5797" y="0"/>
                </a:lnTo>
                <a:lnTo>
                  <a:pt x="5797" y="634"/>
                </a:lnTo>
                <a:lnTo>
                  <a:pt x="5182" y="634"/>
                </a:lnTo>
                <a:lnTo>
                  <a:pt x="5182" y="1249"/>
                </a:lnTo>
                <a:lnTo>
                  <a:pt x="4344" y="1249"/>
                </a:lnTo>
                <a:lnTo>
                  <a:pt x="4344" y="634"/>
                </a:lnTo>
                <a:lnTo>
                  <a:pt x="3729" y="634"/>
                </a:lnTo>
                <a:lnTo>
                  <a:pt x="3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04" name="Google Shape;1304;p49"/>
          <p:cNvSpPr/>
          <p:nvPr/>
        </p:nvSpPr>
        <p:spPr>
          <a:xfrm>
            <a:off x="8532404" y="4607155"/>
            <a:ext cx="238600" cy="202250"/>
          </a:xfrm>
          <a:custGeom>
            <a:avLst/>
            <a:gdLst/>
            <a:ahLst/>
            <a:cxnLst/>
            <a:rect l="l" t="t" r="r" b="b"/>
            <a:pathLst>
              <a:path w="9544" h="8090" extrusionOk="0">
                <a:moveTo>
                  <a:pt x="1230" y="0"/>
                </a:moveTo>
                <a:lnTo>
                  <a:pt x="1230" y="634"/>
                </a:lnTo>
                <a:lnTo>
                  <a:pt x="618" y="634"/>
                </a:lnTo>
                <a:lnTo>
                  <a:pt x="618" y="1249"/>
                </a:lnTo>
                <a:lnTo>
                  <a:pt x="1" y="1249"/>
                </a:lnTo>
                <a:lnTo>
                  <a:pt x="1" y="4978"/>
                </a:lnTo>
                <a:lnTo>
                  <a:pt x="618" y="4978"/>
                </a:lnTo>
                <a:lnTo>
                  <a:pt x="618" y="5590"/>
                </a:lnTo>
                <a:lnTo>
                  <a:pt x="1249" y="5590"/>
                </a:lnTo>
                <a:lnTo>
                  <a:pt x="1249" y="6224"/>
                </a:lnTo>
                <a:lnTo>
                  <a:pt x="1866" y="6224"/>
                </a:lnTo>
                <a:lnTo>
                  <a:pt x="1866" y="6839"/>
                </a:lnTo>
                <a:lnTo>
                  <a:pt x="3112" y="6839"/>
                </a:lnTo>
                <a:lnTo>
                  <a:pt x="3112" y="7456"/>
                </a:lnTo>
                <a:lnTo>
                  <a:pt x="4344" y="7456"/>
                </a:lnTo>
                <a:lnTo>
                  <a:pt x="4344" y="8089"/>
                </a:lnTo>
                <a:lnTo>
                  <a:pt x="5182" y="8089"/>
                </a:lnTo>
                <a:lnTo>
                  <a:pt x="5182" y="7456"/>
                </a:lnTo>
                <a:lnTo>
                  <a:pt x="6432" y="7456"/>
                </a:lnTo>
                <a:lnTo>
                  <a:pt x="6432" y="6839"/>
                </a:lnTo>
                <a:lnTo>
                  <a:pt x="7678" y="6839"/>
                </a:lnTo>
                <a:lnTo>
                  <a:pt x="7678" y="6224"/>
                </a:lnTo>
                <a:lnTo>
                  <a:pt x="8293" y="6224"/>
                </a:lnTo>
                <a:lnTo>
                  <a:pt x="8293" y="5590"/>
                </a:lnTo>
                <a:lnTo>
                  <a:pt x="8927" y="5590"/>
                </a:lnTo>
                <a:lnTo>
                  <a:pt x="8927" y="4978"/>
                </a:lnTo>
                <a:lnTo>
                  <a:pt x="9544" y="4978"/>
                </a:lnTo>
                <a:lnTo>
                  <a:pt x="9544" y="1249"/>
                </a:lnTo>
                <a:lnTo>
                  <a:pt x="8927" y="1249"/>
                </a:lnTo>
                <a:lnTo>
                  <a:pt x="8927" y="634"/>
                </a:lnTo>
                <a:lnTo>
                  <a:pt x="8293" y="634"/>
                </a:lnTo>
                <a:lnTo>
                  <a:pt x="8293" y="0"/>
                </a:lnTo>
                <a:lnTo>
                  <a:pt x="5797" y="0"/>
                </a:lnTo>
                <a:lnTo>
                  <a:pt x="5797" y="634"/>
                </a:lnTo>
                <a:lnTo>
                  <a:pt x="5182" y="634"/>
                </a:lnTo>
                <a:lnTo>
                  <a:pt x="5182" y="1249"/>
                </a:lnTo>
                <a:lnTo>
                  <a:pt x="4344" y="1249"/>
                </a:lnTo>
                <a:lnTo>
                  <a:pt x="4344" y="634"/>
                </a:lnTo>
                <a:lnTo>
                  <a:pt x="3729" y="634"/>
                </a:lnTo>
                <a:lnTo>
                  <a:pt x="3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Google Shape;914;p38"/>
          <p:cNvSpPr txBox="1">
            <a:spLocks/>
          </p:cNvSpPr>
          <p:nvPr/>
        </p:nvSpPr>
        <p:spPr>
          <a:xfrm>
            <a:off x="720000" y="394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000" b="1" dirty="0" smtClean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기능 소개</a:t>
            </a:r>
            <a:endParaRPr lang="ko-KR" altLang="en-US" sz="3000" b="1" dirty="0">
              <a:solidFill>
                <a:schemeClr val="accent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Google Shape;1298;p49"/>
          <p:cNvSpPr/>
          <p:nvPr/>
        </p:nvSpPr>
        <p:spPr>
          <a:xfrm>
            <a:off x="2616038" y="3187952"/>
            <a:ext cx="1669147" cy="3967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9" name="Google Shape;1300;p49"/>
          <p:cNvSpPr txBox="1">
            <a:spLocks/>
          </p:cNvSpPr>
          <p:nvPr/>
        </p:nvSpPr>
        <p:spPr>
          <a:xfrm>
            <a:off x="2700698" y="3158504"/>
            <a:ext cx="1561105" cy="38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6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ctr">
              <a:buFont typeface="Space Grotesk"/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재미있는 게임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0" name="Google Shape;1298;p49"/>
          <p:cNvSpPr/>
          <p:nvPr/>
        </p:nvSpPr>
        <p:spPr>
          <a:xfrm>
            <a:off x="4601648" y="3185108"/>
            <a:ext cx="1669147" cy="3967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1" name="Google Shape;1300;p49"/>
          <p:cNvSpPr txBox="1">
            <a:spLocks/>
          </p:cNvSpPr>
          <p:nvPr/>
        </p:nvSpPr>
        <p:spPr>
          <a:xfrm>
            <a:off x="4636068" y="3165508"/>
            <a:ext cx="1561105" cy="38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6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ctr">
              <a:buFont typeface="Space Grotesk"/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랭킹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2" name="Google Shape;1298;p49"/>
          <p:cNvSpPr/>
          <p:nvPr/>
        </p:nvSpPr>
        <p:spPr>
          <a:xfrm>
            <a:off x="6584514" y="3198409"/>
            <a:ext cx="1669147" cy="3967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3" name="Google Shape;1300;p49"/>
          <p:cNvSpPr txBox="1">
            <a:spLocks/>
          </p:cNvSpPr>
          <p:nvPr/>
        </p:nvSpPr>
        <p:spPr>
          <a:xfrm>
            <a:off x="6669174" y="3168961"/>
            <a:ext cx="1561105" cy="38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6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ctr">
              <a:buFont typeface="Space Grotesk"/>
              <a:buNone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수집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5" name="Google Shape;1791;p61"/>
          <p:cNvSpPr/>
          <p:nvPr/>
        </p:nvSpPr>
        <p:spPr>
          <a:xfrm>
            <a:off x="5040972" y="2471037"/>
            <a:ext cx="751299" cy="539858"/>
          </a:xfrm>
          <a:custGeom>
            <a:avLst/>
            <a:gdLst/>
            <a:ahLst/>
            <a:cxnLst/>
            <a:rect l="l" t="t" r="r" b="b"/>
            <a:pathLst>
              <a:path w="9544" h="6858" extrusionOk="0">
                <a:moveTo>
                  <a:pt x="5184" y="1254"/>
                </a:moveTo>
                <a:lnTo>
                  <a:pt x="5184" y="3748"/>
                </a:lnTo>
                <a:lnTo>
                  <a:pt x="4571" y="3748"/>
                </a:lnTo>
                <a:lnTo>
                  <a:pt x="4571" y="2295"/>
                </a:lnTo>
                <a:lnTo>
                  <a:pt x="3956" y="2295"/>
                </a:lnTo>
                <a:lnTo>
                  <a:pt x="3956" y="1680"/>
                </a:lnTo>
                <a:lnTo>
                  <a:pt x="4571" y="1680"/>
                </a:lnTo>
                <a:lnTo>
                  <a:pt x="4571" y="1254"/>
                </a:lnTo>
                <a:close/>
                <a:moveTo>
                  <a:pt x="2277" y="1"/>
                </a:moveTo>
                <a:lnTo>
                  <a:pt x="2277" y="3133"/>
                </a:lnTo>
                <a:lnTo>
                  <a:pt x="0" y="3133"/>
                </a:lnTo>
                <a:lnTo>
                  <a:pt x="0" y="6238"/>
                </a:lnTo>
                <a:lnTo>
                  <a:pt x="0" y="6444"/>
                </a:lnTo>
                <a:lnTo>
                  <a:pt x="0" y="6857"/>
                </a:lnTo>
                <a:lnTo>
                  <a:pt x="9544" y="6857"/>
                </a:lnTo>
                <a:lnTo>
                  <a:pt x="9544" y="6651"/>
                </a:lnTo>
                <a:lnTo>
                  <a:pt x="9544" y="6238"/>
                </a:lnTo>
                <a:lnTo>
                  <a:pt x="9544" y="3133"/>
                </a:lnTo>
                <a:lnTo>
                  <a:pt x="7251" y="3133"/>
                </a:lnTo>
                <a:lnTo>
                  <a:pt x="725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1826;p61"/>
          <p:cNvGrpSpPr/>
          <p:nvPr/>
        </p:nvGrpSpPr>
        <p:grpSpPr>
          <a:xfrm>
            <a:off x="1202796" y="2376673"/>
            <a:ext cx="751220" cy="635187"/>
            <a:chOff x="1145950" y="3468650"/>
            <a:chExt cx="238575" cy="201725"/>
          </a:xfrm>
        </p:grpSpPr>
        <p:sp>
          <p:nvSpPr>
            <p:cNvPr id="27" name="Google Shape;1827;p61"/>
            <p:cNvSpPr/>
            <p:nvPr/>
          </p:nvSpPr>
          <p:spPr>
            <a:xfrm>
              <a:off x="1145950" y="3483975"/>
              <a:ext cx="155675" cy="186400"/>
            </a:xfrm>
            <a:custGeom>
              <a:avLst/>
              <a:gdLst/>
              <a:ahLst/>
              <a:cxnLst/>
              <a:rect l="l" t="t" r="r" b="b"/>
              <a:pathLst>
                <a:path w="6227" h="7456" extrusionOk="0">
                  <a:moveTo>
                    <a:pt x="1864" y="1"/>
                  </a:moveTo>
                  <a:lnTo>
                    <a:pt x="1864" y="618"/>
                  </a:lnTo>
                  <a:lnTo>
                    <a:pt x="1249" y="618"/>
                  </a:lnTo>
                  <a:lnTo>
                    <a:pt x="1249" y="1230"/>
                  </a:lnTo>
                  <a:lnTo>
                    <a:pt x="637" y="1230"/>
                  </a:lnTo>
                  <a:lnTo>
                    <a:pt x="637" y="3729"/>
                  </a:lnTo>
                  <a:lnTo>
                    <a:pt x="1249" y="3729"/>
                  </a:lnTo>
                  <a:lnTo>
                    <a:pt x="1249" y="4344"/>
                  </a:lnTo>
                  <a:lnTo>
                    <a:pt x="1864" y="4344"/>
                  </a:lnTo>
                  <a:lnTo>
                    <a:pt x="1864" y="4978"/>
                  </a:lnTo>
                  <a:lnTo>
                    <a:pt x="616" y="4978"/>
                  </a:lnTo>
                  <a:lnTo>
                    <a:pt x="616" y="5595"/>
                  </a:lnTo>
                  <a:lnTo>
                    <a:pt x="1" y="5595"/>
                  </a:lnTo>
                  <a:lnTo>
                    <a:pt x="1" y="6836"/>
                  </a:lnTo>
                  <a:lnTo>
                    <a:pt x="1" y="7456"/>
                  </a:lnTo>
                  <a:lnTo>
                    <a:pt x="6226" y="7456"/>
                  </a:lnTo>
                  <a:lnTo>
                    <a:pt x="6226" y="6845"/>
                  </a:lnTo>
                  <a:lnTo>
                    <a:pt x="6226" y="5595"/>
                  </a:lnTo>
                  <a:lnTo>
                    <a:pt x="5609" y="5595"/>
                  </a:lnTo>
                  <a:lnTo>
                    <a:pt x="5609" y="4978"/>
                  </a:lnTo>
                  <a:lnTo>
                    <a:pt x="4361" y="4978"/>
                  </a:lnTo>
                  <a:lnTo>
                    <a:pt x="4361" y="4344"/>
                  </a:lnTo>
                  <a:lnTo>
                    <a:pt x="4976" y="4344"/>
                  </a:lnTo>
                  <a:lnTo>
                    <a:pt x="4976" y="3729"/>
                  </a:lnTo>
                  <a:lnTo>
                    <a:pt x="5593" y="3729"/>
                  </a:lnTo>
                  <a:lnTo>
                    <a:pt x="5593" y="1230"/>
                  </a:lnTo>
                  <a:lnTo>
                    <a:pt x="4976" y="1230"/>
                  </a:lnTo>
                  <a:lnTo>
                    <a:pt x="4976" y="618"/>
                  </a:lnTo>
                  <a:lnTo>
                    <a:pt x="4361" y="618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28;p61"/>
            <p:cNvSpPr/>
            <p:nvPr/>
          </p:nvSpPr>
          <p:spPr>
            <a:xfrm>
              <a:off x="1275500" y="3468650"/>
              <a:ext cx="109025" cy="186350"/>
            </a:xfrm>
            <a:custGeom>
              <a:avLst/>
              <a:gdLst/>
              <a:ahLst/>
              <a:cxnLst/>
              <a:rect l="l" t="t" r="r" b="b"/>
              <a:pathLst>
                <a:path w="4361" h="7454" extrusionOk="0">
                  <a:moveTo>
                    <a:pt x="0" y="1"/>
                  </a:moveTo>
                  <a:lnTo>
                    <a:pt x="0" y="614"/>
                  </a:lnTo>
                  <a:lnTo>
                    <a:pt x="634" y="614"/>
                  </a:lnTo>
                  <a:lnTo>
                    <a:pt x="634" y="1231"/>
                  </a:lnTo>
                  <a:lnTo>
                    <a:pt x="1248" y="1231"/>
                  </a:lnTo>
                  <a:lnTo>
                    <a:pt x="1248" y="5591"/>
                  </a:lnTo>
                  <a:lnTo>
                    <a:pt x="1657" y="5591"/>
                  </a:lnTo>
                  <a:lnTo>
                    <a:pt x="1657" y="6832"/>
                  </a:lnTo>
                  <a:lnTo>
                    <a:pt x="1657" y="7247"/>
                  </a:lnTo>
                  <a:lnTo>
                    <a:pt x="1657" y="7454"/>
                  </a:lnTo>
                  <a:lnTo>
                    <a:pt x="4360" y="7454"/>
                  </a:lnTo>
                  <a:lnTo>
                    <a:pt x="4360" y="6832"/>
                  </a:lnTo>
                  <a:lnTo>
                    <a:pt x="4360" y="5591"/>
                  </a:lnTo>
                  <a:lnTo>
                    <a:pt x="3745" y="5591"/>
                  </a:lnTo>
                  <a:lnTo>
                    <a:pt x="3745" y="4957"/>
                  </a:lnTo>
                  <a:lnTo>
                    <a:pt x="2494" y="4957"/>
                  </a:lnTo>
                  <a:lnTo>
                    <a:pt x="2494" y="4342"/>
                  </a:lnTo>
                  <a:lnTo>
                    <a:pt x="3112" y="4342"/>
                  </a:lnTo>
                  <a:lnTo>
                    <a:pt x="3112" y="3725"/>
                  </a:lnTo>
                  <a:lnTo>
                    <a:pt x="3727" y="3725"/>
                  </a:lnTo>
                  <a:lnTo>
                    <a:pt x="3727" y="1231"/>
                  </a:lnTo>
                  <a:lnTo>
                    <a:pt x="3112" y="1231"/>
                  </a:lnTo>
                  <a:lnTo>
                    <a:pt x="3112" y="614"/>
                  </a:lnTo>
                  <a:lnTo>
                    <a:pt x="2494" y="614"/>
                  </a:lnTo>
                  <a:lnTo>
                    <a:pt x="2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979027" y="2396877"/>
            <a:ext cx="929606" cy="598838"/>
            <a:chOff x="2254966" y="1449550"/>
            <a:chExt cx="929606" cy="598838"/>
          </a:xfrm>
        </p:grpSpPr>
        <p:sp>
          <p:nvSpPr>
            <p:cNvPr id="34" name="Google Shape;930;p57"/>
            <p:cNvSpPr/>
            <p:nvPr/>
          </p:nvSpPr>
          <p:spPr>
            <a:xfrm>
              <a:off x="2802272" y="1480741"/>
              <a:ext cx="42437" cy="42436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69" y="1"/>
                  </a:moveTo>
                  <a:lnTo>
                    <a:pt x="2628" y="1"/>
                  </a:lnTo>
                  <a:cubicBezTo>
                    <a:pt x="3174" y="1"/>
                    <a:pt x="3191" y="35"/>
                    <a:pt x="3209" y="564"/>
                  </a:cubicBezTo>
                  <a:cubicBezTo>
                    <a:pt x="3209" y="1451"/>
                    <a:pt x="3209" y="2321"/>
                    <a:pt x="3209" y="3208"/>
                  </a:cubicBezTo>
                  <a:cubicBezTo>
                    <a:pt x="2321" y="3208"/>
                    <a:pt x="1434" y="3191"/>
                    <a:pt x="547" y="3191"/>
                  </a:cubicBezTo>
                  <a:cubicBezTo>
                    <a:pt x="137" y="3191"/>
                    <a:pt x="1" y="3055"/>
                    <a:pt x="18" y="2662"/>
                  </a:cubicBezTo>
                  <a:cubicBezTo>
                    <a:pt x="52" y="1775"/>
                    <a:pt x="52" y="888"/>
                    <a:pt x="69" y="1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1;p57"/>
            <p:cNvSpPr/>
            <p:nvPr/>
          </p:nvSpPr>
          <p:spPr>
            <a:xfrm>
              <a:off x="2844471" y="1522940"/>
              <a:ext cx="40850" cy="40850"/>
            </a:xfrm>
            <a:custGeom>
              <a:avLst/>
              <a:gdLst/>
              <a:ahLst/>
              <a:cxnLst/>
              <a:rect l="l" t="t" r="r" b="b"/>
              <a:pathLst>
                <a:path w="3089" h="3089" extrusionOk="0">
                  <a:moveTo>
                    <a:pt x="0" y="17"/>
                  </a:moveTo>
                  <a:cubicBezTo>
                    <a:pt x="854" y="17"/>
                    <a:pt x="1724" y="17"/>
                    <a:pt x="2577" y="0"/>
                  </a:cubicBezTo>
                  <a:cubicBezTo>
                    <a:pt x="2935" y="0"/>
                    <a:pt x="3089" y="137"/>
                    <a:pt x="3089" y="495"/>
                  </a:cubicBezTo>
                  <a:cubicBezTo>
                    <a:pt x="3072" y="1348"/>
                    <a:pt x="3072" y="2218"/>
                    <a:pt x="3054" y="3071"/>
                  </a:cubicBezTo>
                  <a:cubicBezTo>
                    <a:pt x="2201" y="3071"/>
                    <a:pt x="1348" y="3071"/>
                    <a:pt x="478" y="3088"/>
                  </a:cubicBezTo>
                  <a:cubicBezTo>
                    <a:pt x="120" y="3088"/>
                    <a:pt x="0" y="2952"/>
                    <a:pt x="0" y="2594"/>
                  </a:cubicBezTo>
                  <a:cubicBezTo>
                    <a:pt x="18" y="1741"/>
                    <a:pt x="0" y="870"/>
                    <a:pt x="0" y="17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32;p57"/>
            <p:cNvSpPr/>
            <p:nvPr/>
          </p:nvSpPr>
          <p:spPr>
            <a:xfrm>
              <a:off x="2281924" y="1450913"/>
              <a:ext cx="870263" cy="567465"/>
            </a:xfrm>
            <a:custGeom>
              <a:avLst/>
              <a:gdLst/>
              <a:ahLst/>
              <a:cxnLst/>
              <a:rect l="l" t="t" r="r" b="b"/>
              <a:pathLst>
                <a:path w="65808" h="42911" extrusionOk="0">
                  <a:moveTo>
                    <a:pt x="47978" y="42671"/>
                  </a:moveTo>
                  <a:cubicBezTo>
                    <a:pt x="47381" y="42620"/>
                    <a:pt x="46801" y="42620"/>
                    <a:pt x="46220" y="42637"/>
                  </a:cubicBezTo>
                  <a:cubicBezTo>
                    <a:pt x="45470" y="42620"/>
                    <a:pt x="45504" y="42705"/>
                    <a:pt x="45504" y="41955"/>
                  </a:cubicBezTo>
                  <a:lnTo>
                    <a:pt x="45504" y="37638"/>
                  </a:lnTo>
                  <a:cubicBezTo>
                    <a:pt x="45845" y="37246"/>
                    <a:pt x="46306" y="37399"/>
                    <a:pt x="46715" y="37382"/>
                  </a:cubicBezTo>
                  <a:cubicBezTo>
                    <a:pt x="47705" y="37365"/>
                    <a:pt x="47705" y="37382"/>
                    <a:pt x="47722" y="36359"/>
                  </a:cubicBezTo>
                  <a:lnTo>
                    <a:pt x="47722" y="33560"/>
                  </a:lnTo>
                  <a:cubicBezTo>
                    <a:pt x="47722" y="33100"/>
                    <a:pt x="47534" y="32861"/>
                    <a:pt x="47073" y="32895"/>
                  </a:cubicBezTo>
                  <a:cubicBezTo>
                    <a:pt x="46749" y="32895"/>
                    <a:pt x="46425" y="32895"/>
                    <a:pt x="46101" y="32878"/>
                  </a:cubicBezTo>
                  <a:cubicBezTo>
                    <a:pt x="45555" y="32827"/>
                    <a:pt x="45333" y="32622"/>
                    <a:pt x="45299" y="32076"/>
                  </a:cubicBezTo>
                  <a:cubicBezTo>
                    <a:pt x="45265" y="31667"/>
                    <a:pt x="45299" y="31257"/>
                    <a:pt x="45282" y="30865"/>
                  </a:cubicBezTo>
                  <a:cubicBezTo>
                    <a:pt x="45299" y="30558"/>
                    <a:pt x="45043" y="30302"/>
                    <a:pt x="44753" y="30336"/>
                  </a:cubicBezTo>
                  <a:cubicBezTo>
                    <a:pt x="44378" y="30336"/>
                    <a:pt x="44019" y="30336"/>
                    <a:pt x="43644" y="30319"/>
                  </a:cubicBezTo>
                  <a:cubicBezTo>
                    <a:pt x="42962" y="30285"/>
                    <a:pt x="42740" y="30080"/>
                    <a:pt x="42723" y="29380"/>
                  </a:cubicBezTo>
                  <a:cubicBezTo>
                    <a:pt x="42706" y="28323"/>
                    <a:pt x="42723" y="27231"/>
                    <a:pt x="42723" y="26156"/>
                  </a:cubicBezTo>
                  <a:cubicBezTo>
                    <a:pt x="42723" y="25405"/>
                    <a:pt x="42672" y="25337"/>
                    <a:pt x="41870" y="25337"/>
                  </a:cubicBezTo>
                  <a:lnTo>
                    <a:pt x="24092" y="25337"/>
                  </a:lnTo>
                  <a:cubicBezTo>
                    <a:pt x="23290" y="25337"/>
                    <a:pt x="23239" y="25388"/>
                    <a:pt x="23239" y="26207"/>
                  </a:cubicBezTo>
                  <a:lnTo>
                    <a:pt x="23239" y="29261"/>
                  </a:lnTo>
                  <a:cubicBezTo>
                    <a:pt x="23239" y="30097"/>
                    <a:pt x="23034" y="30319"/>
                    <a:pt x="22198" y="30319"/>
                  </a:cubicBezTo>
                  <a:cubicBezTo>
                    <a:pt x="20543" y="30353"/>
                    <a:pt x="20713" y="30165"/>
                    <a:pt x="20679" y="31837"/>
                  </a:cubicBezTo>
                  <a:cubicBezTo>
                    <a:pt x="20679" y="32656"/>
                    <a:pt x="20475" y="32878"/>
                    <a:pt x="19622" y="32878"/>
                  </a:cubicBezTo>
                  <a:cubicBezTo>
                    <a:pt x="18171" y="32895"/>
                    <a:pt x="18240" y="32759"/>
                    <a:pt x="18240" y="34277"/>
                  </a:cubicBezTo>
                  <a:lnTo>
                    <a:pt x="18240" y="36103"/>
                  </a:lnTo>
                  <a:cubicBezTo>
                    <a:pt x="18240" y="37468"/>
                    <a:pt x="18188" y="37382"/>
                    <a:pt x="19485" y="37382"/>
                  </a:cubicBezTo>
                  <a:cubicBezTo>
                    <a:pt x="19826" y="37382"/>
                    <a:pt x="20202" y="37314"/>
                    <a:pt x="20458" y="37638"/>
                  </a:cubicBezTo>
                  <a:lnTo>
                    <a:pt x="20458" y="42057"/>
                  </a:lnTo>
                  <a:cubicBezTo>
                    <a:pt x="20458" y="42637"/>
                    <a:pt x="20458" y="42637"/>
                    <a:pt x="19843" y="42637"/>
                  </a:cubicBezTo>
                  <a:lnTo>
                    <a:pt x="17967" y="42671"/>
                  </a:lnTo>
                  <a:cubicBezTo>
                    <a:pt x="17762" y="42842"/>
                    <a:pt x="17506" y="42910"/>
                    <a:pt x="17233" y="42876"/>
                  </a:cubicBezTo>
                  <a:lnTo>
                    <a:pt x="11210" y="42876"/>
                  </a:lnTo>
                  <a:cubicBezTo>
                    <a:pt x="10937" y="42910"/>
                    <a:pt x="10647" y="42825"/>
                    <a:pt x="10425" y="42637"/>
                  </a:cubicBezTo>
                  <a:lnTo>
                    <a:pt x="10425" y="42637"/>
                  </a:lnTo>
                  <a:cubicBezTo>
                    <a:pt x="10050" y="42228"/>
                    <a:pt x="10221" y="41716"/>
                    <a:pt x="10186" y="41255"/>
                  </a:cubicBezTo>
                  <a:cubicBezTo>
                    <a:pt x="10169" y="40470"/>
                    <a:pt x="10152" y="40470"/>
                    <a:pt x="9368" y="40436"/>
                  </a:cubicBezTo>
                  <a:cubicBezTo>
                    <a:pt x="8856" y="40402"/>
                    <a:pt x="8310" y="40590"/>
                    <a:pt x="7883" y="40197"/>
                  </a:cubicBezTo>
                  <a:lnTo>
                    <a:pt x="7883" y="40197"/>
                  </a:lnTo>
                  <a:cubicBezTo>
                    <a:pt x="7627" y="39959"/>
                    <a:pt x="7627" y="39651"/>
                    <a:pt x="7627" y="39344"/>
                  </a:cubicBezTo>
                  <a:lnTo>
                    <a:pt x="7627" y="36427"/>
                  </a:lnTo>
                  <a:cubicBezTo>
                    <a:pt x="7627" y="35437"/>
                    <a:pt x="7627" y="35437"/>
                    <a:pt x="6655" y="35420"/>
                  </a:cubicBezTo>
                  <a:cubicBezTo>
                    <a:pt x="6211" y="35420"/>
                    <a:pt x="5750" y="35505"/>
                    <a:pt x="5375" y="35164"/>
                  </a:cubicBezTo>
                  <a:lnTo>
                    <a:pt x="2935" y="35113"/>
                  </a:lnTo>
                  <a:cubicBezTo>
                    <a:pt x="3191" y="34687"/>
                    <a:pt x="3618" y="34823"/>
                    <a:pt x="3976" y="34806"/>
                  </a:cubicBezTo>
                  <a:cubicBezTo>
                    <a:pt x="5187" y="34789"/>
                    <a:pt x="5187" y="34789"/>
                    <a:pt x="5187" y="33595"/>
                  </a:cubicBezTo>
                  <a:lnTo>
                    <a:pt x="5187" y="30967"/>
                  </a:lnTo>
                  <a:cubicBezTo>
                    <a:pt x="5187" y="30523"/>
                    <a:pt x="4983" y="30302"/>
                    <a:pt x="4522" y="30302"/>
                  </a:cubicBezTo>
                  <a:lnTo>
                    <a:pt x="3550" y="30302"/>
                  </a:lnTo>
                  <a:cubicBezTo>
                    <a:pt x="2901" y="30285"/>
                    <a:pt x="2645" y="30029"/>
                    <a:pt x="2645" y="29363"/>
                  </a:cubicBezTo>
                  <a:cubicBezTo>
                    <a:pt x="2628" y="28237"/>
                    <a:pt x="2645" y="27128"/>
                    <a:pt x="2645" y="26019"/>
                  </a:cubicBezTo>
                  <a:cubicBezTo>
                    <a:pt x="2645" y="25371"/>
                    <a:pt x="2577" y="25303"/>
                    <a:pt x="1946" y="25320"/>
                  </a:cubicBezTo>
                  <a:cubicBezTo>
                    <a:pt x="1" y="25354"/>
                    <a:pt x="274" y="25166"/>
                    <a:pt x="257" y="23614"/>
                  </a:cubicBezTo>
                  <a:lnTo>
                    <a:pt x="257" y="8326"/>
                  </a:lnTo>
                  <a:cubicBezTo>
                    <a:pt x="257" y="7985"/>
                    <a:pt x="188" y="7593"/>
                    <a:pt x="615" y="7371"/>
                  </a:cubicBezTo>
                  <a:cubicBezTo>
                    <a:pt x="1076" y="7269"/>
                    <a:pt x="1570" y="7234"/>
                    <a:pt x="2048" y="7269"/>
                  </a:cubicBezTo>
                  <a:cubicBezTo>
                    <a:pt x="2458" y="7269"/>
                    <a:pt x="2645" y="7098"/>
                    <a:pt x="2628" y="6688"/>
                  </a:cubicBezTo>
                  <a:lnTo>
                    <a:pt x="2628" y="5716"/>
                  </a:lnTo>
                  <a:cubicBezTo>
                    <a:pt x="2662" y="5085"/>
                    <a:pt x="2884" y="4863"/>
                    <a:pt x="3532" y="4829"/>
                  </a:cubicBezTo>
                  <a:cubicBezTo>
                    <a:pt x="3874" y="4812"/>
                    <a:pt x="4232" y="4812"/>
                    <a:pt x="4573" y="4829"/>
                  </a:cubicBezTo>
                  <a:cubicBezTo>
                    <a:pt x="5000" y="4846"/>
                    <a:pt x="5205" y="4641"/>
                    <a:pt x="5187" y="4215"/>
                  </a:cubicBezTo>
                  <a:lnTo>
                    <a:pt x="5187" y="3242"/>
                  </a:lnTo>
                  <a:cubicBezTo>
                    <a:pt x="5153" y="2952"/>
                    <a:pt x="5256" y="2679"/>
                    <a:pt x="5460" y="2474"/>
                  </a:cubicBezTo>
                  <a:cubicBezTo>
                    <a:pt x="5614" y="2338"/>
                    <a:pt x="5819" y="2270"/>
                    <a:pt x="6023" y="2270"/>
                  </a:cubicBezTo>
                  <a:cubicBezTo>
                    <a:pt x="8293" y="2270"/>
                    <a:pt x="10579" y="2235"/>
                    <a:pt x="12865" y="2304"/>
                  </a:cubicBezTo>
                  <a:cubicBezTo>
                    <a:pt x="13223" y="2270"/>
                    <a:pt x="13599" y="2270"/>
                    <a:pt x="13957" y="2270"/>
                  </a:cubicBezTo>
                  <a:lnTo>
                    <a:pt x="51492" y="2270"/>
                  </a:lnTo>
                  <a:cubicBezTo>
                    <a:pt x="52704" y="2270"/>
                    <a:pt x="52704" y="2270"/>
                    <a:pt x="52721" y="1075"/>
                  </a:cubicBezTo>
                  <a:cubicBezTo>
                    <a:pt x="52721" y="717"/>
                    <a:pt x="52618" y="325"/>
                    <a:pt x="52926" y="34"/>
                  </a:cubicBezTo>
                  <a:lnTo>
                    <a:pt x="53045" y="0"/>
                  </a:lnTo>
                  <a:cubicBezTo>
                    <a:pt x="53352" y="205"/>
                    <a:pt x="53301" y="512"/>
                    <a:pt x="53335" y="819"/>
                  </a:cubicBezTo>
                  <a:cubicBezTo>
                    <a:pt x="53369" y="1246"/>
                    <a:pt x="53216" y="1707"/>
                    <a:pt x="53472" y="2116"/>
                  </a:cubicBezTo>
                  <a:cubicBezTo>
                    <a:pt x="53762" y="2304"/>
                    <a:pt x="54086" y="2372"/>
                    <a:pt x="54410" y="2338"/>
                  </a:cubicBezTo>
                  <a:lnTo>
                    <a:pt x="59767" y="2338"/>
                  </a:lnTo>
                  <a:cubicBezTo>
                    <a:pt x="60569" y="2338"/>
                    <a:pt x="60740" y="2508"/>
                    <a:pt x="60774" y="3276"/>
                  </a:cubicBezTo>
                  <a:cubicBezTo>
                    <a:pt x="60825" y="4795"/>
                    <a:pt x="60825" y="4795"/>
                    <a:pt x="62309" y="4829"/>
                  </a:cubicBezTo>
                  <a:cubicBezTo>
                    <a:pt x="63094" y="4846"/>
                    <a:pt x="63316" y="5051"/>
                    <a:pt x="63333" y="5852"/>
                  </a:cubicBezTo>
                  <a:cubicBezTo>
                    <a:pt x="63350" y="7405"/>
                    <a:pt x="63197" y="7252"/>
                    <a:pt x="64749" y="7269"/>
                  </a:cubicBezTo>
                  <a:cubicBezTo>
                    <a:pt x="65022" y="7234"/>
                    <a:pt x="65312" y="7320"/>
                    <a:pt x="65534" y="7507"/>
                  </a:cubicBezTo>
                  <a:lnTo>
                    <a:pt x="65534" y="7507"/>
                  </a:lnTo>
                  <a:cubicBezTo>
                    <a:pt x="65722" y="7729"/>
                    <a:pt x="65807" y="8019"/>
                    <a:pt x="65773" y="8292"/>
                  </a:cubicBezTo>
                  <a:lnTo>
                    <a:pt x="65773" y="26906"/>
                  </a:lnTo>
                  <a:cubicBezTo>
                    <a:pt x="65807" y="27162"/>
                    <a:pt x="65739" y="27401"/>
                    <a:pt x="65602" y="27606"/>
                  </a:cubicBezTo>
                  <a:lnTo>
                    <a:pt x="65568" y="27623"/>
                  </a:lnTo>
                  <a:cubicBezTo>
                    <a:pt x="65142" y="28015"/>
                    <a:pt x="64613" y="27845"/>
                    <a:pt x="64118" y="27862"/>
                  </a:cubicBezTo>
                  <a:cubicBezTo>
                    <a:pt x="63333" y="27896"/>
                    <a:pt x="63333" y="27879"/>
                    <a:pt x="63333" y="28647"/>
                  </a:cubicBezTo>
                  <a:cubicBezTo>
                    <a:pt x="63333" y="30302"/>
                    <a:pt x="63333" y="30302"/>
                    <a:pt x="61678" y="30319"/>
                  </a:cubicBezTo>
                  <a:cubicBezTo>
                    <a:pt x="60825" y="30319"/>
                    <a:pt x="60791" y="30353"/>
                    <a:pt x="60774" y="31206"/>
                  </a:cubicBezTo>
                  <a:lnTo>
                    <a:pt x="60774" y="34106"/>
                  </a:lnTo>
                  <a:cubicBezTo>
                    <a:pt x="60774" y="34738"/>
                    <a:pt x="60859" y="34789"/>
                    <a:pt x="61490" y="34806"/>
                  </a:cubicBezTo>
                  <a:lnTo>
                    <a:pt x="62412" y="34806"/>
                  </a:lnTo>
                  <a:cubicBezTo>
                    <a:pt x="62651" y="34823"/>
                    <a:pt x="62890" y="34840"/>
                    <a:pt x="63026" y="35096"/>
                  </a:cubicBezTo>
                  <a:cubicBezTo>
                    <a:pt x="62207" y="35198"/>
                    <a:pt x="61388" y="35096"/>
                    <a:pt x="60569" y="35164"/>
                  </a:cubicBezTo>
                  <a:cubicBezTo>
                    <a:pt x="60160" y="35557"/>
                    <a:pt x="59648" y="35403"/>
                    <a:pt x="59187" y="35420"/>
                  </a:cubicBezTo>
                  <a:cubicBezTo>
                    <a:pt x="58402" y="35454"/>
                    <a:pt x="58351" y="35471"/>
                    <a:pt x="58351" y="36239"/>
                  </a:cubicBezTo>
                  <a:lnTo>
                    <a:pt x="58351" y="39344"/>
                  </a:lnTo>
                  <a:cubicBezTo>
                    <a:pt x="58351" y="39651"/>
                    <a:pt x="58351" y="39941"/>
                    <a:pt x="58095" y="40180"/>
                  </a:cubicBezTo>
                  <a:lnTo>
                    <a:pt x="58095" y="40180"/>
                  </a:lnTo>
                  <a:cubicBezTo>
                    <a:pt x="57686" y="40573"/>
                    <a:pt x="57191" y="40419"/>
                    <a:pt x="56713" y="40419"/>
                  </a:cubicBezTo>
                  <a:cubicBezTo>
                    <a:pt x="55775" y="40453"/>
                    <a:pt x="55792" y="40419"/>
                    <a:pt x="55775" y="41375"/>
                  </a:cubicBezTo>
                  <a:cubicBezTo>
                    <a:pt x="55775" y="41801"/>
                    <a:pt x="55894" y="42262"/>
                    <a:pt x="55536" y="42637"/>
                  </a:cubicBezTo>
                  <a:lnTo>
                    <a:pt x="55536" y="42637"/>
                  </a:lnTo>
                  <a:cubicBezTo>
                    <a:pt x="55314" y="42825"/>
                    <a:pt x="55024" y="42910"/>
                    <a:pt x="54751" y="42876"/>
                  </a:cubicBezTo>
                  <a:lnTo>
                    <a:pt x="48711" y="42876"/>
                  </a:lnTo>
                  <a:cubicBezTo>
                    <a:pt x="48455" y="42910"/>
                    <a:pt x="48182" y="42842"/>
                    <a:pt x="47978" y="42671"/>
                  </a:cubicBezTo>
                  <a:close/>
                </a:path>
              </a:pathLst>
            </a:custGeom>
            <a:solidFill>
              <a:srgbClr val="570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33;p57"/>
            <p:cNvSpPr/>
            <p:nvPr/>
          </p:nvSpPr>
          <p:spPr>
            <a:xfrm>
              <a:off x="2521886" y="1782579"/>
              <a:ext cx="396887" cy="166308"/>
            </a:xfrm>
            <a:custGeom>
              <a:avLst/>
              <a:gdLst/>
              <a:ahLst/>
              <a:cxnLst/>
              <a:rect l="l" t="t" r="r" b="b"/>
              <a:pathLst>
                <a:path w="30012" h="12576" extrusionOk="0">
                  <a:moveTo>
                    <a:pt x="2474" y="12558"/>
                  </a:moveTo>
                  <a:lnTo>
                    <a:pt x="461" y="12558"/>
                  </a:lnTo>
                  <a:cubicBezTo>
                    <a:pt x="35" y="12558"/>
                    <a:pt x="1" y="12524"/>
                    <a:pt x="1" y="12115"/>
                  </a:cubicBezTo>
                  <a:cubicBezTo>
                    <a:pt x="1" y="10750"/>
                    <a:pt x="1" y="9385"/>
                    <a:pt x="1" y="8020"/>
                  </a:cubicBezTo>
                  <a:cubicBezTo>
                    <a:pt x="1" y="7576"/>
                    <a:pt x="35" y="7559"/>
                    <a:pt x="512" y="7559"/>
                  </a:cubicBezTo>
                  <a:cubicBezTo>
                    <a:pt x="990" y="7542"/>
                    <a:pt x="1519" y="7542"/>
                    <a:pt x="2031" y="7559"/>
                  </a:cubicBezTo>
                  <a:cubicBezTo>
                    <a:pt x="2338" y="7559"/>
                    <a:pt x="2457" y="7440"/>
                    <a:pt x="2457" y="7133"/>
                  </a:cubicBezTo>
                  <a:cubicBezTo>
                    <a:pt x="2440" y="6587"/>
                    <a:pt x="2457" y="6024"/>
                    <a:pt x="2457" y="5478"/>
                  </a:cubicBezTo>
                  <a:cubicBezTo>
                    <a:pt x="2457" y="5051"/>
                    <a:pt x="2492" y="5034"/>
                    <a:pt x="2901" y="5034"/>
                  </a:cubicBezTo>
                  <a:cubicBezTo>
                    <a:pt x="3413" y="5017"/>
                    <a:pt x="3925" y="5034"/>
                    <a:pt x="4437" y="5034"/>
                  </a:cubicBezTo>
                  <a:cubicBezTo>
                    <a:pt x="4983" y="5034"/>
                    <a:pt x="5000" y="5017"/>
                    <a:pt x="5000" y="4437"/>
                  </a:cubicBezTo>
                  <a:lnTo>
                    <a:pt x="5000" y="598"/>
                  </a:lnTo>
                  <a:cubicBezTo>
                    <a:pt x="5000" y="18"/>
                    <a:pt x="5000" y="1"/>
                    <a:pt x="5563" y="1"/>
                  </a:cubicBezTo>
                  <a:lnTo>
                    <a:pt x="24433" y="1"/>
                  </a:lnTo>
                  <a:cubicBezTo>
                    <a:pt x="24996" y="1"/>
                    <a:pt x="24996" y="1"/>
                    <a:pt x="24996" y="598"/>
                  </a:cubicBezTo>
                  <a:lnTo>
                    <a:pt x="24996" y="4437"/>
                  </a:lnTo>
                  <a:cubicBezTo>
                    <a:pt x="24996" y="5017"/>
                    <a:pt x="24996" y="5017"/>
                    <a:pt x="25576" y="5017"/>
                  </a:cubicBezTo>
                  <a:lnTo>
                    <a:pt x="27145" y="5017"/>
                  </a:lnTo>
                  <a:cubicBezTo>
                    <a:pt x="27384" y="4983"/>
                    <a:pt x="27606" y="5188"/>
                    <a:pt x="27555" y="5426"/>
                  </a:cubicBezTo>
                  <a:lnTo>
                    <a:pt x="27555" y="7133"/>
                  </a:lnTo>
                  <a:cubicBezTo>
                    <a:pt x="27555" y="7440"/>
                    <a:pt x="27657" y="7559"/>
                    <a:pt x="27981" y="7559"/>
                  </a:cubicBezTo>
                  <a:cubicBezTo>
                    <a:pt x="28476" y="7542"/>
                    <a:pt x="28988" y="7559"/>
                    <a:pt x="29500" y="7559"/>
                  </a:cubicBezTo>
                  <a:cubicBezTo>
                    <a:pt x="29978" y="7559"/>
                    <a:pt x="29995" y="7576"/>
                    <a:pt x="29995" y="8020"/>
                  </a:cubicBezTo>
                  <a:cubicBezTo>
                    <a:pt x="30012" y="9385"/>
                    <a:pt x="30012" y="10750"/>
                    <a:pt x="29995" y="12115"/>
                  </a:cubicBezTo>
                  <a:cubicBezTo>
                    <a:pt x="29995" y="12541"/>
                    <a:pt x="29961" y="12558"/>
                    <a:pt x="29534" y="12558"/>
                  </a:cubicBezTo>
                  <a:cubicBezTo>
                    <a:pt x="28869" y="12575"/>
                    <a:pt x="28203" y="12558"/>
                    <a:pt x="27538" y="12575"/>
                  </a:cubicBezTo>
                  <a:lnTo>
                    <a:pt x="27555" y="12575"/>
                  </a:lnTo>
                  <a:cubicBezTo>
                    <a:pt x="27180" y="12166"/>
                    <a:pt x="27333" y="11654"/>
                    <a:pt x="27316" y="11193"/>
                  </a:cubicBezTo>
                  <a:cubicBezTo>
                    <a:pt x="27282" y="10408"/>
                    <a:pt x="27265" y="10391"/>
                    <a:pt x="26497" y="10357"/>
                  </a:cubicBezTo>
                  <a:cubicBezTo>
                    <a:pt x="25985" y="10340"/>
                    <a:pt x="25439" y="10528"/>
                    <a:pt x="24996" y="10118"/>
                  </a:cubicBezTo>
                  <a:lnTo>
                    <a:pt x="24996" y="10118"/>
                  </a:lnTo>
                  <a:cubicBezTo>
                    <a:pt x="24620" y="9726"/>
                    <a:pt x="24757" y="9231"/>
                    <a:pt x="24757" y="8788"/>
                  </a:cubicBezTo>
                  <a:cubicBezTo>
                    <a:pt x="24723" y="7815"/>
                    <a:pt x="24757" y="7815"/>
                    <a:pt x="23750" y="7798"/>
                  </a:cubicBezTo>
                  <a:lnTo>
                    <a:pt x="23204" y="7798"/>
                  </a:lnTo>
                  <a:cubicBezTo>
                    <a:pt x="22590" y="7764"/>
                    <a:pt x="22334" y="7525"/>
                    <a:pt x="22317" y="6894"/>
                  </a:cubicBezTo>
                  <a:cubicBezTo>
                    <a:pt x="22283" y="5768"/>
                    <a:pt x="22317" y="4659"/>
                    <a:pt x="22300" y="3533"/>
                  </a:cubicBezTo>
                  <a:cubicBezTo>
                    <a:pt x="22300" y="2884"/>
                    <a:pt x="22232" y="2850"/>
                    <a:pt x="21566" y="2799"/>
                  </a:cubicBezTo>
                  <a:cubicBezTo>
                    <a:pt x="21020" y="2782"/>
                    <a:pt x="20457" y="2970"/>
                    <a:pt x="19980" y="2577"/>
                  </a:cubicBezTo>
                  <a:cubicBezTo>
                    <a:pt x="18410" y="2577"/>
                    <a:pt x="16857" y="2560"/>
                    <a:pt x="15305" y="2560"/>
                  </a:cubicBezTo>
                  <a:cubicBezTo>
                    <a:pt x="13530" y="2560"/>
                    <a:pt x="11773" y="2560"/>
                    <a:pt x="10016" y="2560"/>
                  </a:cubicBezTo>
                  <a:cubicBezTo>
                    <a:pt x="9589" y="2952"/>
                    <a:pt x="9043" y="2782"/>
                    <a:pt x="8548" y="2799"/>
                  </a:cubicBezTo>
                  <a:cubicBezTo>
                    <a:pt x="7746" y="2833"/>
                    <a:pt x="7695" y="2850"/>
                    <a:pt x="7695" y="3669"/>
                  </a:cubicBezTo>
                  <a:lnTo>
                    <a:pt x="7695" y="6706"/>
                  </a:lnTo>
                  <a:cubicBezTo>
                    <a:pt x="7695" y="7013"/>
                    <a:pt x="7695" y="7320"/>
                    <a:pt x="7456" y="7559"/>
                  </a:cubicBezTo>
                  <a:lnTo>
                    <a:pt x="7456" y="7559"/>
                  </a:lnTo>
                  <a:cubicBezTo>
                    <a:pt x="7047" y="7952"/>
                    <a:pt x="6552" y="7781"/>
                    <a:pt x="6074" y="7798"/>
                  </a:cubicBezTo>
                  <a:cubicBezTo>
                    <a:pt x="5290" y="7832"/>
                    <a:pt x="5290" y="7849"/>
                    <a:pt x="5255" y="8617"/>
                  </a:cubicBezTo>
                  <a:cubicBezTo>
                    <a:pt x="5221" y="9129"/>
                    <a:pt x="5426" y="9675"/>
                    <a:pt x="5000" y="10118"/>
                  </a:cubicBezTo>
                  <a:lnTo>
                    <a:pt x="5000" y="10118"/>
                  </a:lnTo>
                  <a:cubicBezTo>
                    <a:pt x="4607" y="10528"/>
                    <a:pt x="4095" y="10357"/>
                    <a:pt x="3635" y="10374"/>
                  </a:cubicBezTo>
                  <a:cubicBezTo>
                    <a:pt x="2696" y="10391"/>
                    <a:pt x="2713" y="10374"/>
                    <a:pt x="2696" y="11313"/>
                  </a:cubicBezTo>
                  <a:cubicBezTo>
                    <a:pt x="2696" y="11739"/>
                    <a:pt x="2799" y="12217"/>
                    <a:pt x="2440" y="12575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34;p57"/>
            <p:cNvSpPr/>
            <p:nvPr/>
          </p:nvSpPr>
          <p:spPr>
            <a:xfrm>
              <a:off x="2254966" y="1549063"/>
              <a:ext cx="64548" cy="300773"/>
            </a:xfrm>
            <a:custGeom>
              <a:avLst/>
              <a:gdLst/>
              <a:ahLst/>
              <a:cxnLst/>
              <a:rect l="l" t="t" r="r" b="b"/>
              <a:pathLst>
                <a:path w="4881" h="22744" extrusionOk="0">
                  <a:moveTo>
                    <a:pt x="4727" y="22675"/>
                  </a:moveTo>
                  <a:cubicBezTo>
                    <a:pt x="4130" y="22743"/>
                    <a:pt x="3550" y="22675"/>
                    <a:pt x="2952" y="22709"/>
                  </a:cubicBezTo>
                  <a:cubicBezTo>
                    <a:pt x="2662" y="22726"/>
                    <a:pt x="2560" y="22590"/>
                    <a:pt x="2577" y="22317"/>
                  </a:cubicBezTo>
                  <a:cubicBezTo>
                    <a:pt x="2577" y="21737"/>
                    <a:pt x="2577" y="21174"/>
                    <a:pt x="2577" y="20610"/>
                  </a:cubicBezTo>
                  <a:cubicBezTo>
                    <a:pt x="2577" y="20286"/>
                    <a:pt x="2475" y="20184"/>
                    <a:pt x="2151" y="20184"/>
                  </a:cubicBezTo>
                  <a:cubicBezTo>
                    <a:pt x="1587" y="20201"/>
                    <a:pt x="1042" y="20184"/>
                    <a:pt x="496" y="20184"/>
                  </a:cubicBezTo>
                  <a:cubicBezTo>
                    <a:pt x="69" y="20184"/>
                    <a:pt x="69" y="20167"/>
                    <a:pt x="52" y="19723"/>
                  </a:cubicBezTo>
                  <a:lnTo>
                    <a:pt x="52" y="19484"/>
                  </a:lnTo>
                  <a:lnTo>
                    <a:pt x="52" y="768"/>
                  </a:lnTo>
                  <a:cubicBezTo>
                    <a:pt x="52" y="0"/>
                    <a:pt x="1" y="103"/>
                    <a:pt x="751" y="103"/>
                  </a:cubicBezTo>
                  <a:lnTo>
                    <a:pt x="2509" y="103"/>
                  </a:lnTo>
                  <a:cubicBezTo>
                    <a:pt x="2577" y="273"/>
                    <a:pt x="2611" y="461"/>
                    <a:pt x="2577" y="631"/>
                  </a:cubicBezTo>
                  <a:lnTo>
                    <a:pt x="2577" y="17301"/>
                  </a:lnTo>
                  <a:cubicBezTo>
                    <a:pt x="2577" y="17727"/>
                    <a:pt x="2696" y="17898"/>
                    <a:pt x="3106" y="17881"/>
                  </a:cubicBezTo>
                  <a:lnTo>
                    <a:pt x="3464" y="17881"/>
                  </a:lnTo>
                  <a:cubicBezTo>
                    <a:pt x="4744" y="17881"/>
                    <a:pt x="4829" y="17983"/>
                    <a:pt x="4829" y="19280"/>
                  </a:cubicBezTo>
                  <a:lnTo>
                    <a:pt x="4829" y="22078"/>
                  </a:lnTo>
                  <a:cubicBezTo>
                    <a:pt x="4880" y="22283"/>
                    <a:pt x="4846" y="22504"/>
                    <a:pt x="4727" y="22675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35;p57"/>
            <p:cNvSpPr/>
            <p:nvPr/>
          </p:nvSpPr>
          <p:spPr>
            <a:xfrm>
              <a:off x="3150480" y="1550412"/>
              <a:ext cx="34092" cy="265569"/>
            </a:xfrm>
            <a:custGeom>
              <a:avLst/>
              <a:gdLst/>
              <a:ahLst/>
              <a:cxnLst/>
              <a:rect l="l" t="t" r="r" b="b"/>
              <a:pathLst>
                <a:path w="2578" h="20082" extrusionOk="0">
                  <a:moveTo>
                    <a:pt x="86" y="20082"/>
                  </a:moveTo>
                  <a:cubicBezTo>
                    <a:pt x="18" y="19826"/>
                    <a:pt x="1" y="19570"/>
                    <a:pt x="35" y="19297"/>
                  </a:cubicBezTo>
                  <a:lnTo>
                    <a:pt x="35" y="905"/>
                  </a:lnTo>
                  <a:cubicBezTo>
                    <a:pt x="35" y="598"/>
                    <a:pt x="35" y="308"/>
                    <a:pt x="18" y="1"/>
                  </a:cubicBezTo>
                  <a:lnTo>
                    <a:pt x="2082" y="1"/>
                  </a:lnTo>
                  <a:cubicBezTo>
                    <a:pt x="2577" y="1"/>
                    <a:pt x="2577" y="1"/>
                    <a:pt x="2577" y="495"/>
                  </a:cubicBezTo>
                  <a:lnTo>
                    <a:pt x="2577" y="7439"/>
                  </a:lnTo>
                  <a:lnTo>
                    <a:pt x="2577" y="19297"/>
                  </a:lnTo>
                  <a:lnTo>
                    <a:pt x="2577" y="19604"/>
                  </a:lnTo>
                  <a:cubicBezTo>
                    <a:pt x="2560" y="20065"/>
                    <a:pt x="2560" y="20065"/>
                    <a:pt x="2100" y="20065"/>
                  </a:cubicBezTo>
                  <a:cubicBezTo>
                    <a:pt x="1434" y="20082"/>
                    <a:pt x="752" y="20082"/>
                    <a:pt x="86" y="20082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36;p57"/>
            <p:cNvSpPr/>
            <p:nvPr/>
          </p:nvSpPr>
          <p:spPr>
            <a:xfrm>
              <a:off x="2284972" y="1518370"/>
              <a:ext cx="70869" cy="397124"/>
            </a:xfrm>
            <a:custGeom>
              <a:avLst/>
              <a:gdLst/>
              <a:ahLst/>
              <a:cxnLst/>
              <a:rect l="l" t="t" r="r" b="b"/>
              <a:pathLst>
                <a:path w="5359" h="30030" extrusionOk="0">
                  <a:moveTo>
                    <a:pt x="2458" y="24996"/>
                  </a:moveTo>
                  <a:cubicBezTo>
                    <a:pt x="2355" y="24638"/>
                    <a:pt x="2321" y="24279"/>
                    <a:pt x="2321" y="23904"/>
                  </a:cubicBezTo>
                  <a:lnTo>
                    <a:pt x="2321" y="20986"/>
                  </a:lnTo>
                  <a:cubicBezTo>
                    <a:pt x="2321" y="20509"/>
                    <a:pt x="2287" y="20475"/>
                    <a:pt x="1809" y="20475"/>
                  </a:cubicBezTo>
                  <a:lnTo>
                    <a:pt x="837" y="20475"/>
                  </a:lnTo>
                  <a:cubicBezTo>
                    <a:pt x="598" y="20475"/>
                    <a:pt x="376" y="20423"/>
                    <a:pt x="189" y="20304"/>
                  </a:cubicBezTo>
                  <a:cubicBezTo>
                    <a:pt x="52" y="20236"/>
                    <a:pt x="1" y="20065"/>
                    <a:pt x="86" y="19929"/>
                  </a:cubicBezTo>
                  <a:cubicBezTo>
                    <a:pt x="325" y="19656"/>
                    <a:pt x="257" y="19314"/>
                    <a:pt x="257" y="19007"/>
                  </a:cubicBezTo>
                  <a:lnTo>
                    <a:pt x="257" y="2441"/>
                  </a:lnTo>
                  <a:cubicBezTo>
                    <a:pt x="342" y="1826"/>
                    <a:pt x="274" y="1195"/>
                    <a:pt x="291" y="581"/>
                  </a:cubicBezTo>
                  <a:cubicBezTo>
                    <a:pt x="291" y="376"/>
                    <a:pt x="223" y="171"/>
                    <a:pt x="376" y="1"/>
                  </a:cubicBezTo>
                  <a:cubicBezTo>
                    <a:pt x="1246" y="530"/>
                    <a:pt x="1366" y="1741"/>
                    <a:pt x="615" y="2424"/>
                  </a:cubicBezTo>
                  <a:cubicBezTo>
                    <a:pt x="462" y="2441"/>
                    <a:pt x="359" y="2560"/>
                    <a:pt x="359" y="2714"/>
                  </a:cubicBezTo>
                  <a:lnTo>
                    <a:pt x="359" y="3191"/>
                  </a:lnTo>
                  <a:lnTo>
                    <a:pt x="359" y="19212"/>
                  </a:lnTo>
                  <a:cubicBezTo>
                    <a:pt x="359" y="20031"/>
                    <a:pt x="325" y="19980"/>
                    <a:pt x="1110" y="19980"/>
                  </a:cubicBezTo>
                  <a:lnTo>
                    <a:pt x="2321" y="19980"/>
                  </a:lnTo>
                  <a:cubicBezTo>
                    <a:pt x="2799" y="19980"/>
                    <a:pt x="2816" y="19980"/>
                    <a:pt x="2816" y="20458"/>
                  </a:cubicBezTo>
                  <a:lnTo>
                    <a:pt x="2816" y="24109"/>
                  </a:lnTo>
                  <a:cubicBezTo>
                    <a:pt x="2816" y="25064"/>
                    <a:pt x="2714" y="24996"/>
                    <a:pt x="3686" y="24996"/>
                  </a:cubicBezTo>
                  <a:lnTo>
                    <a:pt x="4898" y="24996"/>
                  </a:lnTo>
                  <a:cubicBezTo>
                    <a:pt x="5188" y="24996"/>
                    <a:pt x="5358" y="25081"/>
                    <a:pt x="5358" y="25422"/>
                  </a:cubicBezTo>
                  <a:cubicBezTo>
                    <a:pt x="5358" y="26822"/>
                    <a:pt x="5358" y="28221"/>
                    <a:pt x="5358" y="29620"/>
                  </a:cubicBezTo>
                  <a:cubicBezTo>
                    <a:pt x="5358" y="29927"/>
                    <a:pt x="5205" y="29995"/>
                    <a:pt x="4932" y="29995"/>
                  </a:cubicBezTo>
                  <a:cubicBezTo>
                    <a:pt x="4249" y="29995"/>
                    <a:pt x="3550" y="30012"/>
                    <a:pt x="2867" y="30029"/>
                  </a:cubicBezTo>
                  <a:cubicBezTo>
                    <a:pt x="2731" y="29807"/>
                    <a:pt x="2782" y="29603"/>
                    <a:pt x="2782" y="29381"/>
                  </a:cubicBezTo>
                  <a:lnTo>
                    <a:pt x="2782" y="25508"/>
                  </a:lnTo>
                  <a:cubicBezTo>
                    <a:pt x="2799" y="25235"/>
                    <a:pt x="2782" y="25013"/>
                    <a:pt x="2458" y="24996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37;p57"/>
            <p:cNvSpPr/>
            <p:nvPr/>
          </p:nvSpPr>
          <p:spPr>
            <a:xfrm>
              <a:off x="2421487" y="2014759"/>
              <a:ext cx="100187" cy="33405"/>
            </a:xfrm>
            <a:custGeom>
              <a:avLst/>
              <a:gdLst/>
              <a:ahLst/>
              <a:cxnLst/>
              <a:rect l="l" t="t" r="r" b="b"/>
              <a:pathLst>
                <a:path w="7576" h="2526" extrusionOk="0">
                  <a:moveTo>
                    <a:pt x="34" y="0"/>
                  </a:moveTo>
                  <a:lnTo>
                    <a:pt x="6978" y="0"/>
                  </a:lnTo>
                  <a:cubicBezTo>
                    <a:pt x="7183" y="0"/>
                    <a:pt x="7388" y="17"/>
                    <a:pt x="7575" y="34"/>
                  </a:cubicBezTo>
                  <a:lnTo>
                    <a:pt x="7575" y="2099"/>
                  </a:lnTo>
                  <a:cubicBezTo>
                    <a:pt x="7575" y="2525"/>
                    <a:pt x="7575" y="2525"/>
                    <a:pt x="7132" y="2525"/>
                  </a:cubicBezTo>
                  <a:lnTo>
                    <a:pt x="427" y="2525"/>
                  </a:lnTo>
                  <a:cubicBezTo>
                    <a:pt x="120" y="2525"/>
                    <a:pt x="0" y="2423"/>
                    <a:pt x="0" y="2099"/>
                  </a:cubicBezTo>
                  <a:cubicBezTo>
                    <a:pt x="34" y="1416"/>
                    <a:pt x="34" y="700"/>
                    <a:pt x="34" y="0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38;p57"/>
            <p:cNvSpPr/>
            <p:nvPr/>
          </p:nvSpPr>
          <p:spPr>
            <a:xfrm>
              <a:off x="2918538" y="2014759"/>
              <a:ext cx="99962" cy="33629"/>
            </a:xfrm>
            <a:custGeom>
              <a:avLst/>
              <a:gdLst/>
              <a:ahLst/>
              <a:cxnLst/>
              <a:rect l="l" t="t" r="r" b="b"/>
              <a:pathLst>
                <a:path w="7559" h="2543" extrusionOk="0">
                  <a:moveTo>
                    <a:pt x="18" y="34"/>
                  </a:moveTo>
                  <a:cubicBezTo>
                    <a:pt x="257" y="17"/>
                    <a:pt x="495" y="0"/>
                    <a:pt x="734" y="0"/>
                  </a:cubicBezTo>
                  <a:lnTo>
                    <a:pt x="7559" y="0"/>
                  </a:lnTo>
                  <a:lnTo>
                    <a:pt x="7559" y="2065"/>
                  </a:lnTo>
                  <a:cubicBezTo>
                    <a:pt x="7559" y="2525"/>
                    <a:pt x="7559" y="2542"/>
                    <a:pt x="7081" y="2542"/>
                  </a:cubicBezTo>
                  <a:lnTo>
                    <a:pt x="2389" y="2542"/>
                  </a:lnTo>
                  <a:lnTo>
                    <a:pt x="513" y="2542"/>
                  </a:lnTo>
                  <a:cubicBezTo>
                    <a:pt x="1" y="2542"/>
                    <a:pt x="1" y="2542"/>
                    <a:pt x="1" y="2048"/>
                  </a:cubicBezTo>
                  <a:cubicBezTo>
                    <a:pt x="1" y="1382"/>
                    <a:pt x="18" y="700"/>
                    <a:pt x="18" y="34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9;p57"/>
            <p:cNvSpPr/>
            <p:nvPr/>
          </p:nvSpPr>
          <p:spPr>
            <a:xfrm>
              <a:off x="2786096" y="1816208"/>
              <a:ext cx="66571" cy="100187"/>
            </a:xfrm>
            <a:custGeom>
              <a:avLst/>
              <a:gdLst/>
              <a:ahLst/>
              <a:cxnLst/>
              <a:rect l="l" t="t" r="r" b="b"/>
              <a:pathLst>
                <a:path w="5034" h="7576" extrusionOk="0">
                  <a:moveTo>
                    <a:pt x="1" y="34"/>
                  </a:moveTo>
                  <a:cubicBezTo>
                    <a:pt x="717" y="34"/>
                    <a:pt x="1417" y="0"/>
                    <a:pt x="2133" y="0"/>
                  </a:cubicBezTo>
                  <a:cubicBezTo>
                    <a:pt x="2543" y="0"/>
                    <a:pt x="2577" y="51"/>
                    <a:pt x="2577" y="478"/>
                  </a:cubicBezTo>
                  <a:lnTo>
                    <a:pt x="2577" y="4129"/>
                  </a:lnTo>
                  <a:lnTo>
                    <a:pt x="2577" y="4607"/>
                  </a:lnTo>
                  <a:cubicBezTo>
                    <a:pt x="2560" y="4897"/>
                    <a:pt x="2696" y="5016"/>
                    <a:pt x="2969" y="4999"/>
                  </a:cubicBezTo>
                  <a:lnTo>
                    <a:pt x="4368" y="4999"/>
                  </a:lnTo>
                  <a:cubicBezTo>
                    <a:pt x="5017" y="4999"/>
                    <a:pt x="5017" y="4999"/>
                    <a:pt x="5034" y="5630"/>
                  </a:cubicBezTo>
                  <a:cubicBezTo>
                    <a:pt x="5034" y="6262"/>
                    <a:pt x="5034" y="6927"/>
                    <a:pt x="5034" y="7575"/>
                  </a:cubicBezTo>
                  <a:cubicBezTo>
                    <a:pt x="4368" y="7507"/>
                    <a:pt x="3686" y="7558"/>
                    <a:pt x="3020" y="7541"/>
                  </a:cubicBezTo>
                  <a:cubicBezTo>
                    <a:pt x="2577" y="7524"/>
                    <a:pt x="2543" y="7507"/>
                    <a:pt x="2543" y="7064"/>
                  </a:cubicBezTo>
                  <a:lnTo>
                    <a:pt x="2543" y="5545"/>
                  </a:lnTo>
                  <a:cubicBezTo>
                    <a:pt x="2543" y="5033"/>
                    <a:pt x="2526" y="5033"/>
                    <a:pt x="2048" y="5016"/>
                  </a:cubicBezTo>
                  <a:cubicBezTo>
                    <a:pt x="1553" y="5016"/>
                    <a:pt x="1024" y="5016"/>
                    <a:pt x="529" y="5016"/>
                  </a:cubicBezTo>
                  <a:cubicBezTo>
                    <a:pt x="18" y="5016"/>
                    <a:pt x="18" y="5016"/>
                    <a:pt x="18" y="4521"/>
                  </a:cubicBezTo>
                  <a:cubicBezTo>
                    <a:pt x="1" y="3020"/>
                    <a:pt x="1" y="1536"/>
                    <a:pt x="1" y="34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0;p57"/>
            <p:cNvSpPr/>
            <p:nvPr/>
          </p:nvSpPr>
          <p:spPr>
            <a:xfrm>
              <a:off x="2354017" y="1449550"/>
              <a:ext cx="100875" cy="35216"/>
            </a:xfrm>
            <a:custGeom>
              <a:avLst/>
              <a:gdLst/>
              <a:ahLst/>
              <a:cxnLst/>
              <a:rect l="l" t="t" r="r" b="b"/>
              <a:pathLst>
                <a:path w="7628" h="2663" extrusionOk="0">
                  <a:moveTo>
                    <a:pt x="7627" y="120"/>
                  </a:moveTo>
                  <a:cubicBezTo>
                    <a:pt x="7610" y="956"/>
                    <a:pt x="7610" y="1792"/>
                    <a:pt x="7593" y="2628"/>
                  </a:cubicBezTo>
                  <a:lnTo>
                    <a:pt x="120" y="2628"/>
                  </a:lnTo>
                  <a:cubicBezTo>
                    <a:pt x="86" y="2663"/>
                    <a:pt x="18" y="2663"/>
                    <a:pt x="1" y="2628"/>
                  </a:cubicBezTo>
                  <a:cubicBezTo>
                    <a:pt x="103" y="2475"/>
                    <a:pt x="154" y="2287"/>
                    <a:pt x="120" y="2100"/>
                  </a:cubicBezTo>
                  <a:lnTo>
                    <a:pt x="120" y="820"/>
                  </a:lnTo>
                  <a:cubicBezTo>
                    <a:pt x="120" y="1"/>
                    <a:pt x="86" y="103"/>
                    <a:pt x="820" y="86"/>
                  </a:cubicBezTo>
                  <a:lnTo>
                    <a:pt x="3242" y="86"/>
                  </a:lnTo>
                  <a:lnTo>
                    <a:pt x="6962" y="86"/>
                  </a:lnTo>
                  <a:cubicBezTo>
                    <a:pt x="7184" y="86"/>
                    <a:pt x="7405" y="120"/>
                    <a:pt x="7627" y="120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41;p57"/>
            <p:cNvSpPr/>
            <p:nvPr/>
          </p:nvSpPr>
          <p:spPr>
            <a:xfrm>
              <a:off x="2985784" y="1450687"/>
              <a:ext cx="99063" cy="33179"/>
            </a:xfrm>
            <a:custGeom>
              <a:avLst/>
              <a:gdLst/>
              <a:ahLst/>
              <a:cxnLst/>
              <a:rect l="l" t="t" r="r" b="b"/>
              <a:pathLst>
                <a:path w="7491" h="2509" extrusionOk="0">
                  <a:moveTo>
                    <a:pt x="51" y="2423"/>
                  </a:moveTo>
                  <a:cubicBezTo>
                    <a:pt x="34" y="1621"/>
                    <a:pt x="17" y="819"/>
                    <a:pt x="0" y="34"/>
                  </a:cubicBezTo>
                  <a:lnTo>
                    <a:pt x="5221" y="0"/>
                  </a:lnTo>
                  <a:lnTo>
                    <a:pt x="6978" y="0"/>
                  </a:lnTo>
                  <a:cubicBezTo>
                    <a:pt x="7490" y="0"/>
                    <a:pt x="7490" y="0"/>
                    <a:pt x="7490" y="546"/>
                  </a:cubicBezTo>
                  <a:cubicBezTo>
                    <a:pt x="7490" y="1178"/>
                    <a:pt x="7490" y="1792"/>
                    <a:pt x="7473" y="2423"/>
                  </a:cubicBezTo>
                  <a:cubicBezTo>
                    <a:pt x="7336" y="2491"/>
                    <a:pt x="7166" y="2508"/>
                    <a:pt x="7012" y="2491"/>
                  </a:cubicBezTo>
                  <a:lnTo>
                    <a:pt x="529" y="2491"/>
                  </a:lnTo>
                  <a:cubicBezTo>
                    <a:pt x="358" y="2508"/>
                    <a:pt x="205" y="2491"/>
                    <a:pt x="51" y="2423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2;p57"/>
            <p:cNvSpPr/>
            <p:nvPr/>
          </p:nvSpPr>
          <p:spPr>
            <a:xfrm>
              <a:off x="3084834" y="1816208"/>
              <a:ext cx="66346" cy="99288"/>
            </a:xfrm>
            <a:custGeom>
              <a:avLst/>
              <a:gdLst/>
              <a:ahLst/>
              <a:cxnLst/>
              <a:rect l="l" t="t" r="r" b="b"/>
              <a:pathLst>
                <a:path w="5017" h="7508" extrusionOk="0">
                  <a:moveTo>
                    <a:pt x="2474" y="7507"/>
                  </a:moveTo>
                  <a:cubicBezTo>
                    <a:pt x="1843" y="7507"/>
                    <a:pt x="1177" y="7490"/>
                    <a:pt x="529" y="7473"/>
                  </a:cubicBezTo>
                  <a:cubicBezTo>
                    <a:pt x="0" y="7473"/>
                    <a:pt x="0" y="7456"/>
                    <a:pt x="0" y="6927"/>
                  </a:cubicBezTo>
                  <a:lnTo>
                    <a:pt x="0" y="3088"/>
                  </a:lnTo>
                  <a:cubicBezTo>
                    <a:pt x="0" y="2508"/>
                    <a:pt x="17" y="2491"/>
                    <a:pt x="563" y="2491"/>
                  </a:cubicBezTo>
                  <a:lnTo>
                    <a:pt x="2082" y="2491"/>
                  </a:lnTo>
                  <a:cubicBezTo>
                    <a:pt x="2508" y="2491"/>
                    <a:pt x="2525" y="2440"/>
                    <a:pt x="2542" y="2030"/>
                  </a:cubicBezTo>
                  <a:lnTo>
                    <a:pt x="2542" y="563"/>
                  </a:lnTo>
                  <a:cubicBezTo>
                    <a:pt x="2542" y="17"/>
                    <a:pt x="2542" y="17"/>
                    <a:pt x="3071" y="0"/>
                  </a:cubicBezTo>
                  <a:lnTo>
                    <a:pt x="5016" y="0"/>
                  </a:lnTo>
                  <a:cubicBezTo>
                    <a:pt x="4999" y="137"/>
                    <a:pt x="4982" y="256"/>
                    <a:pt x="4965" y="375"/>
                  </a:cubicBezTo>
                  <a:cubicBezTo>
                    <a:pt x="4760" y="682"/>
                    <a:pt x="4453" y="734"/>
                    <a:pt x="4112" y="751"/>
                  </a:cubicBezTo>
                  <a:cubicBezTo>
                    <a:pt x="3293" y="785"/>
                    <a:pt x="3293" y="785"/>
                    <a:pt x="3259" y="1638"/>
                  </a:cubicBezTo>
                  <a:cubicBezTo>
                    <a:pt x="3242" y="1962"/>
                    <a:pt x="3208" y="2286"/>
                    <a:pt x="2883" y="2474"/>
                  </a:cubicBezTo>
                  <a:cubicBezTo>
                    <a:pt x="2559" y="2491"/>
                    <a:pt x="2525" y="2679"/>
                    <a:pt x="2525" y="2969"/>
                  </a:cubicBezTo>
                  <a:lnTo>
                    <a:pt x="2525" y="6842"/>
                  </a:lnTo>
                  <a:cubicBezTo>
                    <a:pt x="2576" y="7064"/>
                    <a:pt x="2542" y="7285"/>
                    <a:pt x="2474" y="7507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3;p57"/>
            <p:cNvSpPr/>
            <p:nvPr/>
          </p:nvSpPr>
          <p:spPr>
            <a:xfrm>
              <a:off x="2986458" y="1482730"/>
              <a:ext cx="164497" cy="68145"/>
            </a:xfrm>
            <a:custGeom>
              <a:avLst/>
              <a:gdLst/>
              <a:ahLst/>
              <a:cxnLst/>
              <a:rect l="l" t="t" r="r" b="b"/>
              <a:pathLst>
                <a:path w="12439" h="5153" extrusionOk="0">
                  <a:moveTo>
                    <a:pt x="0" y="0"/>
                  </a:moveTo>
                  <a:lnTo>
                    <a:pt x="7422" y="0"/>
                  </a:lnTo>
                  <a:cubicBezTo>
                    <a:pt x="7985" y="154"/>
                    <a:pt x="8548" y="51"/>
                    <a:pt x="9111" y="68"/>
                  </a:cubicBezTo>
                  <a:lnTo>
                    <a:pt x="9538" y="68"/>
                  </a:lnTo>
                  <a:cubicBezTo>
                    <a:pt x="9964" y="85"/>
                    <a:pt x="9981" y="85"/>
                    <a:pt x="9981" y="512"/>
                  </a:cubicBezTo>
                  <a:cubicBezTo>
                    <a:pt x="9981" y="1075"/>
                    <a:pt x="9998" y="1655"/>
                    <a:pt x="9981" y="2218"/>
                  </a:cubicBezTo>
                  <a:cubicBezTo>
                    <a:pt x="9981" y="2525"/>
                    <a:pt x="10101" y="2610"/>
                    <a:pt x="10374" y="2593"/>
                  </a:cubicBezTo>
                  <a:cubicBezTo>
                    <a:pt x="10903" y="2593"/>
                    <a:pt x="11431" y="2593"/>
                    <a:pt x="11960" y="2593"/>
                  </a:cubicBezTo>
                  <a:cubicBezTo>
                    <a:pt x="12421" y="2593"/>
                    <a:pt x="12438" y="2593"/>
                    <a:pt x="12438" y="3071"/>
                  </a:cubicBezTo>
                  <a:lnTo>
                    <a:pt x="12438" y="5136"/>
                  </a:lnTo>
                  <a:cubicBezTo>
                    <a:pt x="11807" y="5136"/>
                    <a:pt x="11141" y="5153"/>
                    <a:pt x="10493" y="5153"/>
                  </a:cubicBezTo>
                  <a:cubicBezTo>
                    <a:pt x="10015" y="5153"/>
                    <a:pt x="9998" y="5136"/>
                    <a:pt x="9998" y="4607"/>
                  </a:cubicBezTo>
                  <a:cubicBezTo>
                    <a:pt x="9981" y="4095"/>
                    <a:pt x="9981" y="3600"/>
                    <a:pt x="9998" y="3088"/>
                  </a:cubicBezTo>
                  <a:cubicBezTo>
                    <a:pt x="9998" y="2764"/>
                    <a:pt x="9862" y="2662"/>
                    <a:pt x="9572" y="2662"/>
                  </a:cubicBezTo>
                  <a:cubicBezTo>
                    <a:pt x="9026" y="2662"/>
                    <a:pt x="8480" y="2679"/>
                    <a:pt x="7934" y="2662"/>
                  </a:cubicBezTo>
                  <a:cubicBezTo>
                    <a:pt x="7507" y="2662"/>
                    <a:pt x="7473" y="2610"/>
                    <a:pt x="7456" y="2201"/>
                  </a:cubicBezTo>
                  <a:cubicBezTo>
                    <a:pt x="7439" y="1809"/>
                    <a:pt x="7456" y="1399"/>
                    <a:pt x="7456" y="990"/>
                  </a:cubicBezTo>
                  <a:cubicBezTo>
                    <a:pt x="7456" y="34"/>
                    <a:pt x="7524" y="137"/>
                    <a:pt x="6620" y="119"/>
                  </a:cubicBezTo>
                  <a:lnTo>
                    <a:pt x="649" y="119"/>
                  </a:lnTo>
                  <a:cubicBezTo>
                    <a:pt x="427" y="119"/>
                    <a:pt x="188" y="205"/>
                    <a:pt x="0" y="0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4;p57"/>
            <p:cNvSpPr/>
            <p:nvPr/>
          </p:nvSpPr>
          <p:spPr>
            <a:xfrm>
              <a:off x="2620487" y="1816208"/>
              <a:ext cx="33854" cy="66346"/>
            </a:xfrm>
            <a:custGeom>
              <a:avLst/>
              <a:gdLst/>
              <a:ahLst/>
              <a:cxnLst/>
              <a:rect l="l" t="t" r="r" b="b"/>
              <a:pathLst>
                <a:path w="2560" h="5017" extrusionOk="0">
                  <a:moveTo>
                    <a:pt x="0" y="5016"/>
                  </a:moveTo>
                  <a:lnTo>
                    <a:pt x="0" y="648"/>
                  </a:lnTo>
                  <a:cubicBezTo>
                    <a:pt x="0" y="17"/>
                    <a:pt x="0" y="0"/>
                    <a:pt x="615" y="0"/>
                  </a:cubicBezTo>
                  <a:cubicBezTo>
                    <a:pt x="1246" y="0"/>
                    <a:pt x="1911" y="17"/>
                    <a:pt x="2560" y="17"/>
                  </a:cubicBezTo>
                  <a:cubicBezTo>
                    <a:pt x="2560" y="1501"/>
                    <a:pt x="2560" y="2969"/>
                    <a:pt x="2543" y="4436"/>
                  </a:cubicBezTo>
                  <a:cubicBezTo>
                    <a:pt x="2543" y="5016"/>
                    <a:pt x="2543" y="5016"/>
                    <a:pt x="1997" y="5016"/>
                  </a:cubicBezTo>
                  <a:cubicBezTo>
                    <a:pt x="1331" y="5016"/>
                    <a:pt x="666" y="5016"/>
                    <a:pt x="0" y="5016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5;p57"/>
            <p:cNvSpPr/>
            <p:nvPr/>
          </p:nvSpPr>
          <p:spPr>
            <a:xfrm>
              <a:off x="3052342" y="1915933"/>
              <a:ext cx="33405" cy="67245"/>
            </a:xfrm>
            <a:custGeom>
              <a:avLst/>
              <a:gdLst/>
              <a:ahLst/>
              <a:cxnLst/>
              <a:rect l="l" t="t" r="r" b="b"/>
              <a:pathLst>
                <a:path w="2526" h="5085" extrusionOk="0">
                  <a:moveTo>
                    <a:pt x="0" y="5033"/>
                  </a:moveTo>
                  <a:lnTo>
                    <a:pt x="0" y="563"/>
                  </a:lnTo>
                  <a:cubicBezTo>
                    <a:pt x="0" y="17"/>
                    <a:pt x="0" y="17"/>
                    <a:pt x="546" y="0"/>
                  </a:cubicBezTo>
                  <a:lnTo>
                    <a:pt x="2474" y="0"/>
                  </a:lnTo>
                  <a:cubicBezTo>
                    <a:pt x="2474" y="1433"/>
                    <a:pt x="2474" y="2850"/>
                    <a:pt x="2457" y="4266"/>
                  </a:cubicBezTo>
                  <a:cubicBezTo>
                    <a:pt x="2457" y="5085"/>
                    <a:pt x="2525" y="4982"/>
                    <a:pt x="1689" y="4999"/>
                  </a:cubicBezTo>
                  <a:cubicBezTo>
                    <a:pt x="1126" y="4965"/>
                    <a:pt x="563" y="4982"/>
                    <a:pt x="0" y="5033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6;p57"/>
            <p:cNvSpPr/>
            <p:nvPr/>
          </p:nvSpPr>
          <p:spPr>
            <a:xfrm>
              <a:off x="2355379" y="1915933"/>
              <a:ext cx="32955" cy="66571"/>
            </a:xfrm>
            <a:custGeom>
              <a:avLst/>
              <a:gdLst/>
              <a:ahLst/>
              <a:cxnLst/>
              <a:rect l="l" t="t" r="r" b="b"/>
              <a:pathLst>
                <a:path w="2492" h="5034" extrusionOk="0">
                  <a:moveTo>
                    <a:pt x="0" y="17"/>
                  </a:moveTo>
                  <a:cubicBezTo>
                    <a:pt x="631" y="17"/>
                    <a:pt x="1280" y="0"/>
                    <a:pt x="1928" y="17"/>
                  </a:cubicBezTo>
                  <a:cubicBezTo>
                    <a:pt x="2491" y="17"/>
                    <a:pt x="2491" y="17"/>
                    <a:pt x="2491" y="614"/>
                  </a:cubicBezTo>
                  <a:lnTo>
                    <a:pt x="2491" y="5033"/>
                  </a:lnTo>
                  <a:cubicBezTo>
                    <a:pt x="1826" y="4965"/>
                    <a:pt x="1160" y="5016"/>
                    <a:pt x="495" y="4999"/>
                  </a:cubicBezTo>
                  <a:cubicBezTo>
                    <a:pt x="34" y="4982"/>
                    <a:pt x="17" y="4982"/>
                    <a:pt x="17" y="4522"/>
                  </a:cubicBezTo>
                  <a:cubicBezTo>
                    <a:pt x="0" y="3020"/>
                    <a:pt x="0" y="1519"/>
                    <a:pt x="0" y="17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7;p57"/>
            <p:cNvSpPr/>
            <p:nvPr/>
          </p:nvSpPr>
          <p:spPr>
            <a:xfrm>
              <a:off x="2289719" y="1483180"/>
              <a:ext cx="66122" cy="67470"/>
            </a:xfrm>
            <a:custGeom>
              <a:avLst/>
              <a:gdLst/>
              <a:ahLst/>
              <a:cxnLst/>
              <a:rect l="l" t="t" r="r" b="b"/>
              <a:pathLst>
                <a:path w="5000" h="5102" extrusionOk="0">
                  <a:moveTo>
                    <a:pt x="4863" y="68"/>
                  </a:moveTo>
                  <a:lnTo>
                    <a:pt x="4982" y="85"/>
                  </a:lnTo>
                  <a:cubicBezTo>
                    <a:pt x="4982" y="785"/>
                    <a:pt x="4999" y="1467"/>
                    <a:pt x="4999" y="2150"/>
                  </a:cubicBezTo>
                  <a:cubicBezTo>
                    <a:pt x="4999" y="2576"/>
                    <a:pt x="4948" y="2611"/>
                    <a:pt x="4539" y="2628"/>
                  </a:cubicBezTo>
                  <a:cubicBezTo>
                    <a:pt x="4078" y="2645"/>
                    <a:pt x="3617" y="2628"/>
                    <a:pt x="3140" y="2628"/>
                  </a:cubicBezTo>
                  <a:cubicBezTo>
                    <a:pt x="2457" y="2628"/>
                    <a:pt x="2457" y="2628"/>
                    <a:pt x="2457" y="3344"/>
                  </a:cubicBezTo>
                  <a:cubicBezTo>
                    <a:pt x="2457" y="3788"/>
                    <a:pt x="2440" y="4231"/>
                    <a:pt x="2457" y="4675"/>
                  </a:cubicBezTo>
                  <a:cubicBezTo>
                    <a:pt x="2474" y="4999"/>
                    <a:pt x="2338" y="5102"/>
                    <a:pt x="2031" y="5102"/>
                  </a:cubicBezTo>
                  <a:cubicBezTo>
                    <a:pt x="1450" y="5085"/>
                    <a:pt x="853" y="5085"/>
                    <a:pt x="273" y="5085"/>
                  </a:cubicBezTo>
                  <a:cubicBezTo>
                    <a:pt x="341" y="4726"/>
                    <a:pt x="546" y="4402"/>
                    <a:pt x="529" y="3993"/>
                  </a:cubicBezTo>
                  <a:cubicBezTo>
                    <a:pt x="495" y="3583"/>
                    <a:pt x="495" y="3242"/>
                    <a:pt x="137" y="2986"/>
                  </a:cubicBezTo>
                  <a:cubicBezTo>
                    <a:pt x="51" y="2901"/>
                    <a:pt x="0" y="2781"/>
                    <a:pt x="34" y="2662"/>
                  </a:cubicBezTo>
                  <a:cubicBezTo>
                    <a:pt x="188" y="2474"/>
                    <a:pt x="410" y="2559"/>
                    <a:pt x="597" y="2559"/>
                  </a:cubicBezTo>
                  <a:cubicBezTo>
                    <a:pt x="1109" y="2542"/>
                    <a:pt x="1621" y="2559"/>
                    <a:pt x="2116" y="2559"/>
                  </a:cubicBezTo>
                  <a:cubicBezTo>
                    <a:pt x="2321" y="2594"/>
                    <a:pt x="2491" y="2423"/>
                    <a:pt x="2440" y="2235"/>
                  </a:cubicBezTo>
                  <a:cubicBezTo>
                    <a:pt x="2440" y="1638"/>
                    <a:pt x="2457" y="1058"/>
                    <a:pt x="2440" y="461"/>
                  </a:cubicBezTo>
                  <a:cubicBezTo>
                    <a:pt x="2440" y="154"/>
                    <a:pt x="2542" y="34"/>
                    <a:pt x="2867" y="34"/>
                  </a:cubicBezTo>
                  <a:cubicBezTo>
                    <a:pt x="3515" y="68"/>
                    <a:pt x="4197" y="0"/>
                    <a:pt x="4863" y="68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8;p57"/>
            <p:cNvSpPr/>
            <p:nvPr/>
          </p:nvSpPr>
          <p:spPr>
            <a:xfrm>
              <a:off x="2852204" y="1915933"/>
              <a:ext cx="34079" cy="32730"/>
            </a:xfrm>
            <a:custGeom>
              <a:avLst/>
              <a:gdLst/>
              <a:ahLst/>
              <a:cxnLst/>
              <a:rect l="l" t="t" r="r" b="b"/>
              <a:pathLst>
                <a:path w="2577" h="2475" extrusionOk="0">
                  <a:moveTo>
                    <a:pt x="18" y="34"/>
                  </a:moveTo>
                  <a:cubicBezTo>
                    <a:pt x="700" y="34"/>
                    <a:pt x="1383" y="0"/>
                    <a:pt x="2082" y="17"/>
                  </a:cubicBezTo>
                  <a:cubicBezTo>
                    <a:pt x="2543" y="17"/>
                    <a:pt x="2560" y="34"/>
                    <a:pt x="2577" y="546"/>
                  </a:cubicBezTo>
                  <a:lnTo>
                    <a:pt x="2577" y="2474"/>
                  </a:lnTo>
                  <a:cubicBezTo>
                    <a:pt x="1843" y="2474"/>
                    <a:pt x="1110" y="2474"/>
                    <a:pt x="393" y="2474"/>
                  </a:cubicBezTo>
                  <a:cubicBezTo>
                    <a:pt x="103" y="2474"/>
                    <a:pt x="1" y="2389"/>
                    <a:pt x="1" y="2099"/>
                  </a:cubicBezTo>
                  <a:cubicBezTo>
                    <a:pt x="18" y="1399"/>
                    <a:pt x="18" y="717"/>
                    <a:pt x="18" y="34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9;p57"/>
            <p:cNvSpPr/>
            <p:nvPr/>
          </p:nvSpPr>
          <p:spPr>
            <a:xfrm>
              <a:off x="2387858" y="1982266"/>
              <a:ext cx="34317" cy="32505"/>
            </a:xfrm>
            <a:custGeom>
              <a:avLst/>
              <a:gdLst/>
              <a:ahLst/>
              <a:cxnLst/>
              <a:rect l="l" t="t" r="r" b="b"/>
              <a:pathLst>
                <a:path w="2595" h="2458" extrusionOk="0">
                  <a:moveTo>
                    <a:pt x="18" y="17"/>
                  </a:moveTo>
                  <a:cubicBezTo>
                    <a:pt x="718" y="17"/>
                    <a:pt x="1400" y="0"/>
                    <a:pt x="2082" y="0"/>
                  </a:cubicBezTo>
                  <a:cubicBezTo>
                    <a:pt x="2560" y="0"/>
                    <a:pt x="2577" y="17"/>
                    <a:pt x="2577" y="529"/>
                  </a:cubicBezTo>
                  <a:cubicBezTo>
                    <a:pt x="2577" y="1161"/>
                    <a:pt x="2577" y="1809"/>
                    <a:pt x="2594" y="2457"/>
                  </a:cubicBezTo>
                  <a:cubicBezTo>
                    <a:pt x="1861" y="2457"/>
                    <a:pt x="1127" y="2440"/>
                    <a:pt x="410" y="2457"/>
                  </a:cubicBezTo>
                  <a:cubicBezTo>
                    <a:pt x="120" y="2457"/>
                    <a:pt x="1" y="2389"/>
                    <a:pt x="18" y="2082"/>
                  </a:cubicBezTo>
                  <a:cubicBezTo>
                    <a:pt x="18" y="1382"/>
                    <a:pt x="18" y="700"/>
                    <a:pt x="18" y="17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0;p57"/>
            <p:cNvSpPr/>
            <p:nvPr/>
          </p:nvSpPr>
          <p:spPr>
            <a:xfrm>
              <a:off x="3018488" y="1982266"/>
              <a:ext cx="33868" cy="32505"/>
            </a:xfrm>
            <a:custGeom>
              <a:avLst/>
              <a:gdLst/>
              <a:ahLst/>
              <a:cxnLst/>
              <a:rect l="l" t="t" r="r" b="b"/>
              <a:pathLst>
                <a:path w="2561" h="2458" extrusionOk="0">
                  <a:moveTo>
                    <a:pt x="1" y="2457"/>
                  </a:moveTo>
                  <a:lnTo>
                    <a:pt x="1" y="529"/>
                  </a:lnTo>
                  <a:cubicBezTo>
                    <a:pt x="1" y="17"/>
                    <a:pt x="18" y="0"/>
                    <a:pt x="513" y="0"/>
                  </a:cubicBezTo>
                  <a:cubicBezTo>
                    <a:pt x="1195" y="0"/>
                    <a:pt x="1878" y="0"/>
                    <a:pt x="2560" y="17"/>
                  </a:cubicBezTo>
                  <a:cubicBezTo>
                    <a:pt x="2560" y="683"/>
                    <a:pt x="2560" y="1348"/>
                    <a:pt x="2543" y="1997"/>
                  </a:cubicBezTo>
                  <a:cubicBezTo>
                    <a:pt x="2543" y="2423"/>
                    <a:pt x="2526" y="2440"/>
                    <a:pt x="2117" y="2440"/>
                  </a:cubicBezTo>
                  <a:cubicBezTo>
                    <a:pt x="1417" y="2457"/>
                    <a:pt x="718" y="2457"/>
                    <a:pt x="1" y="2457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1;p57"/>
            <p:cNvSpPr/>
            <p:nvPr/>
          </p:nvSpPr>
          <p:spPr>
            <a:xfrm>
              <a:off x="2587995" y="1882317"/>
              <a:ext cx="32730" cy="34079"/>
            </a:xfrm>
            <a:custGeom>
              <a:avLst/>
              <a:gdLst/>
              <a:ahLst/>
              <a:cxnLst/>
              <a:rect l="l" t="t" r="r" b="b"/>
              <a:pathLst>
                <a:path w="2475" h="2577" extrusionOk="0">
                  <a:moveTo>
                    <a:pt x="1" y="2576"/>
                  </a:moveTo>
                  <a:lnTo>
                    <a:pt x="1" y="512"/>
                  </a:lnTo>
                  <a:cubicBezTo>
                    <a:pt x="1" y="34"/>
                    <a:pt x="18" y="17"/>
                    <a:pt x="529" y="0"/>
                  </a:cubicBezTo>
                  <a:cubicBezTo>
                    <a:pt x="1161" y="0"/>
                    <a:pt x="1809" y="0"/>
                    <a:pt x="2457" y="17"/>
                  </a:cubicBezTo>
                  <a:cubicBezTo>
                    <a:pt x="2457" y="717"/>
                    <a:pt x="2457" y="1416"/>
                    <a:pt x="2474" y="2133"/>
                  </a:cubicBezTo>
                  <a:cubicBezTo>
                    <a:pt x="2474" y="2440"/>
                    <a:pt x="2355" y="2559"/>
                    <a:pt x="2048" y="2559"/>
                  </a:cubicBezTo>
                  <a:cubicBezTo>
                    <a:pt x="1365" y="2542"/>
                    <a:pt x="683" y="2559"/>
                    <a:pt x="1" y="2576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2;p57"/>
            <p:cNvSpPr/>
            <p:nvPr/>
          </p:nvSpPr>
          <p:spPr>
            <a:xfrm>
              <a:off x="2554379" y="1916158"/>
              <a:ext cx="33854" cy="32505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0" y="2457"/>
                  </a:moveTo>
                  <a:lnTo>
                    <a:pt x="0" y="580"/>
                  </a:lnTo>
                  <a:cubicBezTo>
                    <a:pt x="0" y="0"/>
                    <a:pt x="0" y="0"/>
                    <a:pt x="563" y="0"/>
                  </a:cubicBezTo>
                  <a:lnTo>
                    <a:pt x="2560" y="0"/>
                  </a:lnTo>
                  <a:cubicBezTo>
                    <a:pt x="2560" y="632"/>
                    <a:pt x="2560" y="1280"/>
                    <a:pt x="2543" y="1928"/>
                  </a:cubicBezTo>
                  <a:cubicBezTo>
                    <a:pt x="2543" y="2440"/>
                    <a:pt x="2543" y="2440"/>
                    <a:pt x="1997" y="2457"/>
                  </a:cubicBezTo>
                  <a:cubicBezTo>
                    <a:pt x="1331" y="2457"/>
                    <a:pt x="649" y="2457"/>
                    <a:pt x="0" y="2457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3;p57"/>
            <p:cNvSpPr/>
            <p:nvPr/>
          </p:nvSpPr>
          <p:spPr>
            <a:xfrm>
              <a:off x="3123185" y="1821167"/>
              <a:ext cx="27771" cy="28670"/>
            </a:xfrm>
            <a:custGeom>
              <a:avLst/>
              <a:gdLst/>
              <a:ahLst/>
              <a:cxnLst/>
              <a:rect l="l" t="t" r="r" b="b"/>
              <a:pathLst>
                <a:path w="2100" h="2168" extrusionOk="0">
                  <a:moveTo>
                    <a:pt x="0" y="2099"/>
                  </a:moveTo>
                  <a:cubicBezTo>
                    <a:pt x="171" y="1792"/>
                    <a:pt x="120" y="1468"/>
                    <a:pt x="137" y="1143"/>
                  </a:cubicBezTo>
                  <a:cubicBezTo>
                    <a:pt x="137" y="34"/>
                    <a:pt x="18" y="120"/>
                    <a:pt x="1127" y="137"/>
                  </a:cubicBezTo>
                  <a:cubicBezTo>
                    <a:pt x="1451" y="137"/>
                    <a:pt x="1758" y="103"/>
                    <a:pt x="2082" y="0"/>
                  </a:cubicBezTo>
                  <a:cubicBezTo>
                    <a:pt x="2082" y="598"/>
                    <a:pt x="2082" y="1178"/>
                    <a:pt x="2099" y="1758"/>
                  </a:cubicBezTo>
                  <a:cubicBezTo>
                    <a:pt x="2099" y="2014"/>
                    <a:pt x="2031" y="2133"/>
                    <a:pt x="1758" y="2133"/>
                  </a:cubicBezTo>
                  <a:cubicBezTo>
                    <a:pt x="1178" y="2116"/>
                    <a:pt x="581" y="2167"/>
                    <a:pt x="0" y="2099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4;p57"/>
            <p:cNvSpPr/>
            <p:nvPr/>
          </p:nvSpPr>
          <p:spPr>
            <a:xfrm>
              <a:off x="2918538" y="1583579"/>
              <a:ext cx="66571" cy="66796"/>
            </a:xfrm>
            <a:custGeom>
              <a:avLst/>
              <a:gdLst/>
              <a:ahLst/>
              <a:cxnLst/>
              <a:rect l="l" t="t" r="r" b="b"/>
              <a:pathLst>
                <a:path w="5034" h="5051" extrusionOk="0">
                  <a:moveTo>
                    <a:pt x="5034" y="2594"/>
                  </a:moveTo>
                  <a:lnTo>
                    <a:pt x="5034" y="4607"/>
                  </a:lnTo>
                  <a:cubicBezTo>
                    <a:pt x="5034" y="4897"/>
                    <a:pt x="4931" y="5051"/>
                    <a:pt x="4607" y="5034"/>
                  </a:cubicBezTo>
                  <a:cubicBezTo>
                    <a:pt x="3208" y="5017"/>
                    <a:pt x="1809" y="5034"/>
                    <a:pt x="410" y="5034"/>
                  </a:cubicBezTo>
                  <a:cubicBezTo>
                    <a:pt x="137" y="5034"/>
                    <a:pt x="1" y="4948"/>
                    <a:pt x="1" y="4641"/>
                  </a:cubicBezTo>
                  <a:cubicBezTo>
                    <a:pt x="18" y="3225"/>
                    <a:pt x="18" y="1809"/>
                    <a:pt x="1" y="376"/>
                  </a:cubicBezTo>
                  <a:cubicBezTo>
                    <a:pt x="1" y="86"/>
                    <a:pt x="154" y="1"/>
                    <a:pt x="410" y="1"/>
                  </a:cubicBezTo>
                  <a:lnTo>
                    <a:pt x="4607" y="1"/>
                  </a:lnTo>
                  <a:cubicBezTo>
                    <a:pt x="4949" y="1"/>
                    <a:pt x="5017" y="171"/>
                    <a:pt x="5017" y="461"/>
                  </a:cubicBezTo>
                  <a:cubicBezTo>
                    <a:pt x="5017" y="1178"/>
                    <a:pt x="5034" y="1894"/>
                    <a:pt x="5034" y="2594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5;p57"/>
            <p:cNvSpPr/>
            <p:nvPr/>
          </p:nvSpPr>
          <p:spPr>
            <a:xfrm>
              <a:off x="3018726" y="1584029"/>
              <a:ext cx="66796" cy="67020"/>
            </a:xfrm>
            <a:custGeom>
              <a:avLst/>
              <a:gdLst/>
              <a:ahLst/>
              <a:cxnLst/>
              <a:rect l="l" t="t" r="r" b="b"/>
              <a:pathLst>
                <a:path w="5051" h="5068" extrusionOk="0">
                  <a:moveTo>
                    <a:pt x="4999" y="2543"/>
                  </a:moveTo>
                  <a:lnTo>
                    <a:pt x="4999" y="4624"/>
                  </a:lnTo>
                  <a:cubicBezTo>
                    <a:pt x="5050" y="4846"/>
                    <a:pt x="4828" y="5068"/>
                    <a:pt x="4607" y="5017"/>
                  </a:cubicBezTo>
                  <a:lnTo>
                    <a:pt x="409" y="5017"/>
                  </a:lnTo>
                  <a:cubicBezTo>
                    <a:pt x="68" y="5017"/>
                    <a:pt x="0" y="4863"/>
                    <a:pt x="0" y="4573"/>
                  </a:cubicBezTo>
                  <a:cubicBezTo>
                    <a:pt x="0" y="3191"/>
                    <a:pt x="0" y="1809"/>
                    <a:pt x="0" y="427"/>
                  </a:cubicBezTo>
                  <a:cubicBezTo>
                    <a:pt x="0" y="120"/>
                    <a:pt x="119" y="1"/>
                    <a:pt x="427" y="1"/>
                  </a:cubicBezTo>
                  <a:lnTo>
                    <a:pt x="4555" y="1"/>
                  </a:lnTo>
                  <a:cubicBezTo>
                    <a:pt x="4965" y="1"/>
                    <a:pt x="4982" y="35"/>
                    <a:pt x="4982" y="478"/>
                  </a:cubicBezTo>
                  <a:lnTo>
                    <a:pt x="4982" y="2543"/>
                  </a:lnTo>
                  <a:lnTo>
                    <a:pt x="4982" y="2543"/>
                  </a:ln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6;p57"/>
            <p:cNvSpPr/>
            <p:nvPr/>
          </p:nvSpPr>
          <p:spPr>
            <a:xfrm>
              <a:off x="2918763" y="1683753"/>
              <a:ext cx="66346" cy="66346"/>
            </a:xfrm>
            <a:custGeom>
              <a:avLst/>
              <a:gdLst/>
              <a:ahLst/>
              <a:cxnLst/>
              <a:rect l="l" t="t" r="r" b="b"/>
              <a:pathLst>
                <a:path w="5017" h="5017" extrusionOk="0">
                  <a:moveTo>
                    <a:pt x="2475" y="18"/>
                  </a:moveTo>
                  <a:lnTo>
                    <a:pt x="4539" y="18"/>
                  </a:lnTo>
                  <a:cubicBezTo>
                    <a:pt x="4966" y="18"/>
                    <a:pt x="5000" y="52"/>
                    <a:pt x="5000" y="479"/>
                  </a:cubicBezTo>
                  <a:cubicBezTo>
                    <a:pt x="5017" y="1826"/>
                    <a:pt x="5017" y="3191"/>
                    <a:pt x="5000" y="4556"/>
                  </a:cubicBezTo>
                  <a:cubicBezTo>
                    <a:pt x="5000" y="4983"/>
                    <a:pt x="4966" y="5000"/>
                    <a:pt x="4539" y="5000"/>
                  </a:cubicBezTo>
                  <a:cubicBezTo>
                    <a:pt x="3191" y="5017"/>
                    <a:pt x="1826" y="5017"/>
                    <a:pt x="461" y="5000"/>
                  </a:cubicBezTo>
                  <a:cubicBezTo>
                    <a:pt x="69" y="5000"/>
                    <a:pt x="1" y="4949"/>
                    <a:pt x="1" y="4539"/>
                  </a:cubicBezTo>
                  <a:cubicBezTo>
                    <a:pt x="1" y="3174"/>
                    <a:pt x="1" y="1826"/>
                    <a:pt x="1" y="462"/>
                  </a:cubicBezTo>
                  <a:cubicBezTo>
                    <a:pt x="1" y="35"/>
                    <a:pt x="35" y="18"/>
                    <a:pt x="461" y="18"/>
                  </a:cubicBezTo>
                  <a:cubicBezTo>
                    <a:pt x="1127" y="1"/>
                    <a:pt x="1809" y="18"/>
                    <a:pt x="2475" y="18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57;p57"/>
            <p:cNvSpPr/>
            <p:nvPr/>
          </p:nvSpPr>
          <p:spPr>
            <a:xfrm>
              <a:off x="3018488" y="1683528"/>
              <a:ext cx="66359" cy="66346"/>
            </a:xfrm>
            <a:custGeom>
              <a:avLst/>
              <a:gdLst/>
              <a:ahLst/>
              <a:cxnLst/>
              <a:rect l="l" t="t" r="r" b="b"/>
              <a:pathLst>
                <a:path w="5018" h="5017" extrusionOk="0">
                  <a:moveTo>
                    <a:pt x="2560" y="18"/>
                  </a:moveTo>
                  <a:lnTo>
                    <a:pt x="4573" y="18"/>
                  </a:lnTo>
                  <a:cubicBezTo>
                    <a:pt x="5000" y="18"/>
                    <a:pt x="5017" y="35"/>
                    <a:pt x="5017" y="479"/>
                  </a:cubicBezTo>
                  <a:lnTo>
                    <a:pt x="5017" y="4607"/>
                  </a:lnTo>
                  <a:cubicBezTo>
                    <a:pt x="5017" y="4880"/>
                    <a:pt x="4915" y="5017"/>
                    <a:pt x="4625" y="5017"/>
                  </a:cubicBezTo>
                  <a:lnTo>
                    <a:pt x="427" y="5017"/>
                  </a:lnTo>
                  <a:cubicBezTo>
                    <a:pt x="120" y="5017"/>
                    <a:pt x="1" y="4897"/>
                    <a:pt x="1" y="4590"/>
                  </a:cubicBezTo>
                  <a:cubicBezTo>
                    <a:pt x="18" y="3208"/>
                    <a:pt x="18" y="1826"/>
                    <a:pt x="1" y="444"/>
                  </a:cubicBezTo>
                  <a:cubicBezTo>
                    <a:pt x="1" y="137"/>
                    <a:pt x="103" y="1"/>
                    <a:pt x="427" y="18"/>
                  </a:cubicBezTo>
                  <a:cubicBezTo>
                    <a:pt x="1144" y="18"/>
                    <a:pt x="1844" y="18"/>
                    <a:pt x="2560" y="18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58;p57"/>
            <p:cNvSpPr/>
            <p:nvPr/>
          </p:nvSpPr>
          <p:spPr>
            <a:xfrm>
              <a:off x="2620487" y="1616970"/>
              <a:ext cx="99738" cy="37239"/>
            </a:xfrm>
            <a:custGeom>
              <a:avLst/>
              <a:gdLst/>
              <a:ahLst/>
              <a:cxnLst/>
              <a:rect l="l" t="t" r="r" b="b"/>
              <a:pathLst>
                <a:path w="7542" h="2816" extrusionOk="0">
                  <a:moveTo>
                    <a:pt x="0" y="2526"/>
                  </a:moveTo>
                  <a:lnTo>
                    <a:pt x="0" y="444"/>
                  </a:lnTo>
                  <a:cubicBezTo>
                    <a:pt x="0" y="18"/>
                    <a:pt x="35" y="1"/>
                    <a:pt x="444" y="1"/>
                  </a:cubicBezTo>
                  <a:lnTo>
                    <a:pt x="7081" y="1"/>
                  </a:lnTo>
                  <a:cubicBezTo>
                    <a:pt x="7507" y="1"/>
                    <a:pt x="7542" y="35"/>
                    <a:pt x="7542" y="444"/>
                  </a:cubicBezTo>
                  <a:lnTo>
                    <a:pt x="7542" y="2509"/>
                  </a:lnTo>
                  <a:cubicBezTo>
                    <a:pt x="7337" y="2713"/>
                    <a:pt x="7047" y="2816"/>
                    <a:pt x="6774" y="2782"/>
                  </a:cubicBezTo>
                  <a:lnTo>
                    <a:pt x="768" y="2782"/>
                  </a:lnTo>
                  <a:cubicBezTo>
                    <a:pt x="478" y="2782"/>
                    <a:pt x="205" y="2765"/>
                    <a:pt x="0" y="2526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59;p57"/>
            <p:cNvSpPr/>
            <p:nvPr/>
          </p:nvSpPr>
          <p:spPr>
            <a:xfrm>
              <a:off x="2620487" y="1650362"/>
              <a:ext cx="99738" cy="33854"/>
            </a:xfrm>
            <a:custGeom>
              <a:avLst/>
              <a:gdLst/>
              <a:ahLst/>
              <a:cxnLst/>
              <a:rect l="l" t="t" r="r" b="b"/>
              <a:pathLst>
                <a:path w="7542" h="2560" extrusionOk="0">
                  <a:moveTo>
                    <a:pt x="0" y="1"/>
                  </a:moveTo>
                  <a:lnTo>
                    <a:pt x="7542" y="1"/>
                  </a:lnTo>
                  <a:lnTo>
                    <a:pt x="7542" y="2133"/>
                  </a:lnTo>
                  <a:cubicBezTo>
                    <a:pt x="7542" y="2441"/>
                    <a:pt x="7422" y="2560"/>
                    <a:pt x="7115" y="2560"/>
                  </a:cubicBezTo>
                  <a:lnTo>
                    <a:pt x="427" y="2560"/>
                  </a:lnTo>
                  <a:cubicBezTo>
                    <a:pt x="17" y="2560"/>
                    <a:pt x="0" y="2526"/>
                    <a:pt x="0" y="2082"/>
                  </a:cubicBezTo>
                  <a:cubicBezTo>
                    <a:pt x="0" y="1366"/>
                    <a:pt x="0" y="683"/>
                    <a:pt x="0" y="1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60;p57"/>
            <p:cNvSpPr/>
            <p:nvPr/>
          </p:nvSpPr>
          <p:spPr>
            <a:xfrm>
              <a:off x="2752479" y="1646752"/>
              <a:ext cx="100187" cy="37239"/>
            </a:xfrm>
            <a:custGeom>
              <a:avLst/>
              <a:gdLst/>
              <a:ahLst/>
              <a:cxnLst/>
              <a:rect l="l" t="t" r="r" b="b"/>
              <a:pathLst>
                <a:path w="7576" h="2816" extrusionOk="0">
                  <a:moveTo>
                    <a:pt x="7559" y="274"/>
                  </a:moveTo>
                  <a:cubicBezTo>
                    <a:pt x="7559" y="956"/>
                    <a:pt x="7576" y="1656"/>
                    <a:pt x="7559" y="2338"/>
                  </a:cubicBezTo>
                  <a:cubicBezTo>
                    <a:pt x="7559" y="2782"/>
                    <a:pt x="7542" y="2816"/>
                    <a:pt x="7132" y="2816"/>
                  </a:cubicBezTo>
                  <a:lnTo>
                    <a:pt x="495" y="2816"/>
                  </a:lnTo>
                  <a:cubicBezTo>
                    <a:pt x="69" y="2816"/>
                    <a:pt x="35" y="2765"/>
                    <a:pt x="17" y="2372"/>
                  </a:cubicBezTo>
                  <a:cubicBezTo>
                    <a:pt x="17" y="1775"/>
                    <a:pt x="17" y="1195"/>
                    <a:pt x="17" y="598"/>
                  </a:cubicBezTo>
                  <a:cubicBezTo>
                    <a:pt x="0" y="479"/>
                    <a:pt x="52" y="359"/>
                    <a:pt x="137" y="274"/>
                  </a:cubicBezTo>
                  <a:cubicBezTo>
                    <a:pt x="325" y="35"/>
                    <a:pt x="598" y="35"/>
                    <a:pt x="853" y="35"/>
                  </a:cubicBezTo>
                  <a:cubicBezTo>
                    <a:pt x="2850" y="35"/>
                    <a:pt x="4846" y="35"/>
                    <a:pt x="6825" y="35"/>
                  </a:cubicBezTo>
                  <a:cubicBezTo>
                    <a:pt x="7098" y="1"/>
                    <a:pt x="7354" y="86"/>
                    <a:pt x="7559" y="274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61;p57"/>
            <p:cNvSpPr/>
            <p:nvPr/>
          </p:nvSpPr>
          <p:spPr>
            <a:xfrm>
              <a:off x="2752255" y="1616521"/>
              <a:ext cx="100412" cy="33854"/>
            </a:xfrm>
            <a:custGeom>
              <a:avLst/>
              <a:gdLst/>
              <a:ahLst/>
              <a:cxnLst/>
              <a:rect l="l" t="t" r="r" b="b"/>
              <a:pathLst>
                <a:path w="7593" h="2560" extrusionOk="0">
                  <a:moveTo>
                    <a:pt x="7576" y="2560"/>
                  </a:moveTo>
                  <a:lnTo>
                    <a:pt x="154" y="2560"/>
                  </a:lnTo>
                  <a:cubicBezTo>
                    <a:pt x="86" y="2457"/>
                    <a:pt x="34" y="2338"/>
                    <a:pt x="34" y="2219"/>
                  </a:cubicBezTo>
                  <a:lnTo>
                    <a:pt x="34" y="444"/>
                  </a:lnTo>
                  <a:cubicBezTo>
                    <a:pt x="0" y="205"/>
                    <a:pt x="188" y="1"/>
                    <a:pt x="444" y="35"/>
                  </a:cubicBezTo>
                  <a:lnTo>
                    <a:pt x="734" y="35"/>
                  </a:lnTo>
                  <a:lnTo>
                    <a:pt x="6944" y="35"/>
                  </a:lnTo>
                  <a:lnTo>
                    <a:pt x="7132" y="35"/>
                  </a:lnTo>
                  <a:cubicBezTo>
                    <a:pt x="7559" y="52"/>
                    <a:pt x="7576" y="69"/>
                    <a:pt x="7593" y="495"/>
                  </a:cubicBezTo>
                  <a:cubicBezTo>
                    <a:pt x="7593" y="1161"/>
                    <a:pt x="7576" y="1860"/>
                    <a:pt x="7576" y="2560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62;p57"/>
            <p:cNvSpPr/>
            <p:nvPr/>
          </p:nvSpPr>
          <p:spPr>
            <a:xfrm>
              <a:off x="2369827" y="1567111"/>
              <a:ext cx="200323" cy="200323"/>
            </a:xfrm>
            <a:prstGeom prst="mathPlus">
              <a:avLst>
                <a:gd name="adj1" fmla="val 23520"/>
              </a:avLst>
            </a:pr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63;p57"/>
            <p:cNvSpPr/>
            <p:nvPr/>
          </p:nvSpPr>
          <p:spPr>
            <a:xfrm>
              <a:off x="2449457" y="1450913"/>
              <a:ext cx="535200" cy="33629"/>
            </a:xfrm>
            <a:custGeom>
              <a:avLst/>
              <a:gdLst/>
              <a:ahLst/>
              <a:cxnLst/>
              <a:rect l="l" t="t" r="r" b="b"/>
              <a:pathLst>
                <a:path w="40471" h="2543" extrusionOk="0">
                  <a:moveTo>
                    <a:pt x="40437" y="34"/>
                  </a:moveTo>
                  <a:cubicBezTo>
                    <a:pt x="40437" y="734"/>
                    <a:pt x="40437" y="1416"/>
                    <a:pt x="40471" y="2116"/>
                  </a:cubicBezTo>
                  <a:cubicBezTo>
                    <a:pt x="40471" y="2440"/>
                    <a:pt x="40334" y="2543"/>
                    <a:pt x="40044" y="2525"/>
                  </a:cubicBezTo>
                  <a:lnTo>
                    <a:pt x="39549" y="2525"/>
                  </a:lnTo>
                  <a:lnTo>
                    <a:pt x="871" y="2525"/>
                  </a:lnTo>
                  <a:lnTo>
                    <a:pt x="376" y="2525"/>
                  </a:lnTo>
                  <a:cubicBezTo>
                    <a:pt x="1" y="1945"/>
                    <a:pt x="18" y="529"/>
                    <a:pt x="410" y="17"/>
                  </a:cubicBezTo>
                  <a:cubicBezTo>
                    <a:pt x="2901" y="17"/>
                    <a:pt x="5409" y="0"/>
                    <a:pt x="7900" y="0"/>
                  </a:cubicBezTo>
                  <a:lnTo>
                    <a:pt x="39703" y="0"/>
                  </a:lnTo>
                  <a:cubicBezTo>
                    <a:pt x="39942" y="17"/>
                    <a:pt x="40198" y="34"/>
                    <a:pt x="40437" y="34"/>
                  </a:cubicBezTo>
                  <a:close/>
                </a:path>
              </a:pathLst>
            </a:custGeom>
            <a:solidFill>
              <a:srgbClr val="E4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546;p48"/>
          <p:cNvGrpSpPr/>
          <p:nvPr/>
        </p:nvGrpSpPr>
        <p:grpSpPr>
          <a:xfrm>
            <a:off x="7265906" y="2347427"/>
            <a:ext cx="367639" cy="663468"/>
            <a:chOff x="2827350" y="2820150"/>
            <a:chExt cx="242650" cy="437875"/>
          </a:xfrm>
          <a:solidFill>
            <a:srgbClr val="570990"/>
          </a:solidFill>
        </p:grpSpPr>
        <p:sp>
          <p:nvSpPr>
            <p:cNvPr id="69" name="Google Shape;547;p48"/>
            <p:cNvSpPr/>
            <p:nvPr/>
          </p:nvSpPr>
          <p:spPr>
            <a:xfrm>
              <a:off x="2876175" y="2820150"/>
              <a:ext cx="144050" cy="47400"/>
            </a:xfrm>
            <a:custGeom>
              <a:avLst/>
              <a:gdLst/>
              <a:ahLst/>
              <a:cxnLst/>
              <a:rect l="l" t="t" r="r" b="b"/>
              <a:pathLst>
                <a:path w="5762" h="1896" extrusionOk="0">
                  <a:moveTo>
                    <a:pt x="0" y="1"/>
                  </a:moveTo>
                  <a:lnTo>
                    <a:pt x="0" y="1895"/>
                  </a:lnTo>
                  <a:lnTo>
                    <a:pt x="5761" y="1895"/>
                  </a:lnTo>
                  <a:lnTo>
                    <a:pt x="5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8;p48"/>
            <p:cNvSpPr/>
            <p:nvPr/>
          </p:nvSpPr>
          <p:spPr>
            <a:xfrm>
              <a:off x="2827350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9;p48"/>
            <p:cNvSpPr/>
            <p:nvPr/>
          </p:nvSpPr>
          <p:spPr>
            <a:xfrm>
              <a:off x="3020675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50;p48"/>
            <p:cNvSpPr/>
            <p:nvPr/>
          </p:nvSpPr>
          <p:spPr>
            <a:xfrm>
              <a:off x="2876175" y="2963700"/>
              <a:ext cx="144050" cy="294325"/>
            </a:xfrm>
            <a:custGeom>
              <a:avLst/>
              <a:gdLst/>
              <a:ahLst/>
              <a:cxnLst/>
              <a:rect l="l" t="t" r="r" b="b"/>
              <a:pathLst>
                <a:path w="5762" h="11773" extrusionOk="0">
                  <a:moveTo>
                    <a:pt x="0" y="1"/>
                  </a:moveTo>
                  <a:lnTo>
                    <a:pt x="0" y="1915"/>
                  </a:lnTo>
                  <a:lnTo>
                    <a:pt x="2010" y="1915"/>
                  </a:lnTo>
                  <a:lnTo>
                    <a:pt x="2010" y="7887"/>
                  </a:lnTo>
                  <a:lnTo>
                    <a:pt x="0" y="7887"/>
                  </a:lnTo>
                  <a:lnTo>
                    <a:pt x="0" y="9782"/>
                  </a:lnTo>
                  <a:lnTo>
                    <a:pt x="2010" y="9782"/>
                  </a:lnTo>
                  <a:lnTo>
                    <a:pt x="2010" y="11772"/>
                  </a:lnTo>
                  <a:lnTo>
                    <a:pt x="3962" y="11772"/>
                  </a:lnTo>
                  <a:lnTo>
                    <a:pt x="3962" y="9782"/>
                  </a:lnTo>
                  <a:lnTo>
                    <a:pt x="3962" y="7887"/>
                  </a:lnTo>
                  <a:lnTo>
                    <a:pt x="3962" y="1915"/>
                  </a:lnTo>
                  <a:lnTo>
                    <a:pt x="5761" y="1915"/>
                  </a:lnTo>
                  <a:lnTo>
                    <a:pt x="5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26;p29"/>
          <p:cNvSpPr/>
          <p:nvPr/>
        </p:nvSpPr>
        <p:spPr>
          <a:xfrm>
            <a:off x="430525" y="4435625"/>
            <a:ext cx="290578" cy="253152"/>
          </a:xfrm>
          <a:custGeom>
            <a:avLst/>
            <a:gdLst/>
            <a:ahLst/>
            <a:cxnLst/>
            <a:rect l="l" t="t" r="r" b="b"/>
            <a:pathLst>
              <a:path w="9542" h="8313" extrusionOk="0">
                <a:moveTo>
                  <a:pt x="3317" y="1"/>
                </a:moveTo>
                <a:lnTo>
                  <a:pt x="3317" y="634"/>
                </a:lnTo>
                <a:lnTo>
                  <a:pt x="2704" y="634"/>
                </a:lnTo>
                <a:lnTo>
                  <a:pt x="2704" y="1251"/>
                </a:lnTo>
                <a:lnTo>
                  <a:pt x="9542" y="1251"/>
                </a:lnTo>
                <a:lnTo>
                  <a:pt x="9542" y="634"/>
                </a:lnTo>
                <a:lnTo>
                  <a:pt x="8927" y="634"/>
                </a:lnTo>
                <a:lnTo>
                  <a:pt x="8927" y="1"/>
                </a:lnTo>
                <a:close/>
                <a:moveTo>
                  <a:pt x="1" y="1864"/>
                </a:moveTo>
                <a:lnTo>
                  <a:pt x="1" y="7679"/>
                </a:lnTo>
                <a:lnTo>
                  <a:pt x="19" y="7679"/>
                </a:lnTo>
                <a:lnTo>
                  <a:pt x="19" y="8296"/>
                </a:lnTo>
                <a:lnTo>
                  <a:pt x="2704" y="8296"/>
                </a:lnTo>
                <a:lnTo>
                  <a:pt x="2704" y="8312"/>
                </a:lnTo>
                <a:lnTo>
                  <a:pt x="9542" y="8312"/>
                </a:lnTo>
                <a:lnTo>
                  <a:pt x="9542" y="186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74" name="Google Shape;727;p29"/>
          <p:cNvGrpSpPr/>
          <p:nvPr/>
        </p:nvGrpSpPr>
        <p:grpSpPr>
          <a:xfrm>
            <a:off x="8511870" y="1234551"/>
            <a:ext cx="215295" cy="291651"/>
            <a:chOff x="1148725" y="4445900"/>
            <a:chExt cx="176125" cy="238550"/>
          </a:xfrm>
        </p:grpSpPr>
        <p:sp>
          <p:nvSpPr>
            <p:cNvPr id="75" name="Google Shape;728;p29"/>
            <p:cNvSpPr/>
            <p:nvPr/>
          </p:nvSpPr>
          <p:spPr>
            <a:xfrm>
              <a:off x="1148725" y="4445900"/>
              <a:ext cx="46600" cy="46600"/>
            </a:xfrm>
            <a:custGeom>
              <a:avLst/>
              <a:gdLst/>
              <a:ahLst/>
              <a:cxnLst/>
              <a:rect l="l" t="t" r="r" b="b"/>
              <a:pathLst>
                <a:path w="1864" h="1864" extrusionOk="0">
                  <a:moveTo>
                    <a:pt x="1248" y="0"/>
                  </a:moveTo>
                  <a:lnTo>
                    <a:pt x="1248" y="634"/>
                  </a:lnTo>
                  <a:lnTo>
                    <a:pt x="613" y="634"/>
                  </a:lnTo>
                  <a:lnTo>
                    <a:pt x="613" y="1251"/>
                  </a:lnTo>
                  <a:lnTo>
                    <a:pt x="0" y="1251"/>
                  </a:lnTo>
                  <a:lnTo>
                    <a:pt x="0" y="1864"/>
                  </a:lnTo>
                  <a:lnTo>
                    <a:pt x="1863" y="1864"/>
                  </a:lnTo>
                  <a:lnTo>
                    <a:pt x="1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6" name="Google Shape;729;p29"/>
            <p:cNvSpPr/>
            <p:nvPr/>
          </p:nvSpPr>
          <p:spPr>
            <a:xfrm>
              <a:off x="1148725" y="4445900"/>
              <a:ext cx="176125" cy="238550"/>
            </a:xfrm>
            <a:custGeom>
              <a:avLst/>
              <a:gdLst/>
              <a:ahLst/>
              <a:cxnLst/>
              <a:rect l="l" t="t" r="r" b="b"/>
              <a:pathLst>
                <a:path w="7045" h="9542" extrusionOk="0">
                  <a:moveTo>
                    <a:pt x="2499" y="0"/>
                  </a:moveTo>
                  <a:lnTo>
                    <a:pt x="2499" y="1873"/>
                  </a:lnTo>
                  <a:lnTo>
                    <a:pt x="2499" y="2497"/>
                  </a:lnTo>
                  <a:lnTo>
                    <a:pt x="0" y="2497"/>
                  </a:lnTo>
                  <a:lnTo>
                    <a:pt x="0" y="8920"/>
                  </a:lnTo>
                  <a:lnTo>
                    <a:pt x="0" y="9541"/>
                  </a:lnTo>
                  <a:lnTo>
                    <a:pt x="7045" y="9541"/>
                  </a:lnTo>
                  <a:lnTo>
                    <a:pt x="7045" y="8920"/>
                  </a:lnTo>
                  <a:lnTo>
                    <a:pt x="7045" y="8091"/>
                  </a:lnTo>
                  <a:lnTo>
                    <a:pt x="7045" y="2283"/>
                  </a:lnTo>
                  <a:lnTo>
                    <a:pt x="7045" y="622"/>
                  </a:lnTo>
                  <a:lnTo>
                    <a:pt x="7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074966"/>
      </p:ext>
    </p:extLst>
  </p:cSld>
  <p:clrMapOvr>
    <a:masterClrMapping/>
  </p:clrMapOvr>
</p:sld>
</file>

<file path=ppt/theme/theme1.xml><?xml version="1.0" encoding="utf-8"?>
<a:theme xmlns:a="http://schemas.openxmlformats.org/drawingml/2006/main" name=" Retro Internet Interface Personal Organizer for College by Slidesgo">
  <a:themeElements>
    <a:clrScheme name="Simple Light">
      <a:dk1>
        <a:srgbClr val="570990"/>
      </a:dk1>
      <a:lt1>
        <a:srgbClr val="E4B6FE"/>
      </a:lt1>
      <a:dk2>
        <a:srgbClr val="FA79FF"/>
      </a:dk2>
      <a:lt2>
        <a:srgbClr val="E728DC"/>
      </a:lt2>
      <a:accent1>
        <a:srgbClr val="CAC4FF"/>
      </a:accent1>
      <a:accent2>
        <a:srgbClr val="8A3CF6"/>
      </a:accent2>
      <a:accent3>
        <a:srgbClr val="8B22BA"/>
      </a:accent3>
      <a:accent4>
        <a:srgbClr val="440F5C"/>
      </a:accent4>
      <a:accent5>
        <a:srgbClr val="FFFFFF"/>
      </a:accent5>
      <a:accent6>
        <a:srgbClr val="FFFFFF"/>
      </a:accent6>
      <a:hlink>
        <a:srgbClr val="570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205</Words>
  <Application>Microsoft Office PowerPoint</Application>
  <PresentationFormat>화면 슬라이드 쇼(16:9)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둥근모꼴</vt:lpstr>
      <vt:lpstr>Bebas Neue</vt:lpstr>
      <vt:lpstr>Space Grotesk</vt:lpstr>
      <vt:lpstr>맑은 고딕</vt:lpstr>
      <vt:lpstr>Poppins</vt:lpstr>
      <vt:lpstr>Arial</vt:lpstr>
      <vt:lpstr> Retro Internet Interface Personal Organizer for College by Slidesgo</vt:lpstr>
      <vt:lpstr>개츠비</vt:lpstr>
      <vt:lpstr>페르소나 소개</vt:lpstr>
      <vt:lpstr>PowerPoint 프레젠테이션</vt:lpstr>
      <vt:lpstr>안녕하세요 ! </vt:lpstr>
      <vt:lpstr>UCC</vt:lpstr>
      <vt:lpstr>개츠비</vt:lpstr>
      <vt:lpstr>PowerPoint 프레젠테이션</vt:lpstr>
      <vt:lpstr>PowerPoint 프레젠테이션</vt:lpstr>
      <vt:lpstr>PowerPoint 프레젠테이션</vt:lpstr>
      <vt:lpstr>게임 소개</vt:lpstr>
      <vt:lpstr>기술</vt:lpstr>
      <vt:lpstr>게임 데이터 저장</vt:lpstr>
      <vt:lpstr>고려 사항</vt:lpstr>
      <vt:lpstr>고려 사항</vt:lpstr>
      <vt:lpstr>시연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개츠비</dc:title>
  <dc:creator>SSAFY</dc:creator>
  <cp:lastModifiedBy>SSAFY</cp:lastModifiedBy>
  <cp:revision>40</cp:revision>
  <dcterms:modified xsi:type="dcterms:W3CDTF">2022-11-20T12:32:18Z</dcterms:modified>
</cp:coreProperties>
</file>