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110AE0-9D45-45DC-ACCC-675D1ECA09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FA7993F-7B88-4E32-AF19-243F9B4641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D2947F-2537-47F0-9D4D-1C9151D00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8B9FA-F553-4B1C-810A-6850154E4FEE}" type="datetimeFigureOut">
              <a:rPr lang="ko-KR" altLang="en-US" smtClean="0"/>
              <a:t>2020-09-27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DD1F00-3297-4A82-8BC4-65BB50586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E1D7CB-DDB9-4B26-A9DA-4178ED7CC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32AE1-6A99-409A-89D3-9F49BC285E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730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9C68CC-C87F-4196-9519-68AA965AF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89D668-7CCA-4FE6-9146-D8EABBA998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81E7A6-6286-4521-AF62-4DFC7C6A4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8B9FA-F553-4B1C-810A-6850154E4FEE}" type="datetimeFigureOut">
              <a:rPr lang="ko-KR" altLang="en-US" smtClean="0"/>
              <a:t>2020-09-27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2428C0-3BEF-46A4-912D-F344461CD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B8D510-A77A-476F-BB5B-052C5CECC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32AE1-6A99-409A-89D3-9F49BC285E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2002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C754C38-763E-4866-839F-1D81327505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33F8BB1-85F0-4B9F-9947-9417E86E65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E3C417-5D3B-4346-B494-4AD7219B0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8B9FA-F553-4B1C-810A-6850154E4FEE}" type="datetimeFigureOut">
              <a:rPr lang="ko-KR" altLang="en-US" smtClean="0"/>
              <a:t>2020-09-27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EE3A54-E0C4-4587-B8B6-5E507C262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151E00-E45E-4C25-A36F-2193759F5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32AE1-6A99-409A-89D3-9F49BC285E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1088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A8AEEF-EA1D-4343-B4AA-880F202D5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4D6B1A-ECE0-4625-B9C7-BBA66E149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D7B9B4-885E-4C8A-BFF8-01C5AA5F1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8B9FA-F553-4B1C-810A-6850154E4FEE}" type="datetimeFigureOut">
              <a:rPr lang="ko-KR" altLang="en-US" smtClean="0"/>
              <a:t>2020-09-27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0B9A8A-5B43-4C87-87C4-42D307B5C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F9CC68-9050-4C63-BCC2-D6E3C32B6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32AE1-6A99-409A-89D3-9F49BC285E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633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53E7CF-A4B7-4E9C-BFA7-98269D0AA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FB9EC2-B90F-41E1-9A02-FD4F304E49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F39712-AC00-4A38-A671-0780ADDD4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8B9FA-F553-4B1C-810A-6850154E4FEE}" type="datetimeFigureOut">
              <a:rPr lang="ko-KR" altLang="en-US" smtClean="0"/>
              <a:t>2020-09-27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B3321E-1A9E-4211-A08F-46CCA6EEC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E193E0-ABA4-4006-AE91-35292616D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32AE1-6A99-409A-89D3-9F49BC285E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853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B2B41E-4480-4B32-B3E3-5BC2AA315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823460-0C72-4AA0-A79A-CC347A15A0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B888EE5-FA37-48B9-8A0D-9783CEB882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B71F80-3BFA-4280-83FF-6745C062A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8B9FA-F553-4B1C-810A-6850154E4FEE}" type="datetimeFigureOut">
              <a:rPr lang="ko-KR" altLang="en-US" smtClean="0"/>
              <a:t>2020-09-27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A0C349-966D-4EFE-A044-F81D25E78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489B17-2397-42B9-B8F2-F693199E6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32AE1-6A99-409A-89D3-9F49BC285E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340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49136D-60A0-4EC1-B2D0-096CE2D91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3408FD-4588-4C30-902F-C46D46C41A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443B04-244E-4538-9A8A-5B67E7D42E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5D62DF8-9272-4B2B-BCC1-55D9384903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FFEE357-E387-4A29-AB47-87E75908F5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0D9B639-E3C3-4A89-8AB5-7BB9B1159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8B9FA-F553-4B1C-810A-6850154E4FEE}" type="datetimeFigureOut">
              <a:rPr lang="ko-KR" altLang="en-US" smtClean="0"/>
              <a:t>2020-09-27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B19AA92-C0B5-4682-A24A-65B363F31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A2A2CD0-85F8-4F50-9751-04AEAFC9F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32AE1-6A99-409A-89D3-9F49BC285E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354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D7A468-C8D1-4E18-B116-8374840DA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9C8935A-96CD-4DBE-BDC2-0D9773E02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8B9FA-F553-4B1C-810A-6850154E4FEE}" type="datetimeFigureOut">
              <a:rPr lang="ko-KR" altLang="en-US" smtClean="0"/>
              <a:t>2020-09-27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7F4020F-A1C1-4D70-978C-F39B15821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155AD9A-C3E9-4D00-8C5D-208C67778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32AE1-6A99-409A-89D3-9F49BC285E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821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37EC157-F124-4238-9180-D49E70968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8B9FA-F553-4B1C-810A-6850154E4FEE}" type="datetimeFigureOut">
              <a:rPr lang="ko-KR" altLang="en-US" smtClean="0"/>
              <a:t>2020-09-27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2C45097-77FE-4DC6-BE8A-EDCD5F22A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0B1BEF2-C447-4DFC-A2C9-5C77E91A7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32AE1-6A99-409A-89D3-9F49BC285E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891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EC2D0F-4943-42AF-9484-6A8765703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88ED80-B6D8-4A1B-99B6-429BEA078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8DD7EE8-5E47-4EBA-A275-487B5EF5CF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4F2262-6D92-4C05-88C6-A90CBBF11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8B9FA-F553-4B1C-810A-6850154E4FEE}" type="datetimeFigureOut">
              <a:rPr lang="ko-KR" altLang="en-US" smtClean="0"/>
              <a:t>2020-09-27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D2C5909-D976-47A9-BF18-4C9D45A8F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1FF9FC-90E3-42E7-ACAE-D961E4451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32AE1-6A99-409A-89D3-9F49BC285E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827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1F2D60-0AE7-4A12-9BB0-F0C4A31DF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FCA6DCA-3C93-4857-8D76-B59C3949D0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90B710-0661-4026-835F-E4D951F794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6C3241-FDA2-4170-9D6D-1AAC6009C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8B9FA-F553-4B1C-810A-6850154E4FEE}" type="datetimeFigureOut">
              <a:rPr lang="ko-KR" altLang="en-US" smtClean="0"/>
              <a:t>2020-09-27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09523C-E90C-4ECA-B78C-6507BD34D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47B94B-427E-4F17-A55F-D03016DD4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32AE1-6A99-409A-89D3-9F49BC285E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205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E9BD601-D87D-45B8-8AB9-6ACA2B2AC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544049-FF45-4481-B957-A89A7F4319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6C6BA2-B8C9-4587-84F9-D454ECD0B0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8B9FA-F553-4B1C-810A-6850154E4FEE}" type="datetimeFigureOut">
              <a:rPr lang="ko-KR" altLang="en-US" smtClean="0"/>
              <a:t>2020-09-27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031BC4-0895-4AA5-ABEB-751A677CAD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D5B83F-0823-4BA0-B988-2E5C49EA9C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932AE1-6A99-409A-89D3-9F49BC285E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832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1AA20E3-B361-49E4-863B-52FF886C8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7371" y="1091953"/>
            <a:ext cx="6257258" cy="4674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706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Yeo DongHoon</dc:creator>
  <cp:lastModifiedBy>동훈 여</cp:lastModifiedBy>
  <cp:revision>1</cp:revision>
  <dcterms:created xsi:type="dcterms:W3CDTF">2020-09-27T06:36:53Z</dcterms:created>
  <dcterms:modified xsi:type="dcterms:W3CDTF">2020-09-27T06:37:15Z</dcterms:modified>
</cp:coreProperties>
</file>