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5F9B8-621D-41D3-889C-6C2400802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26F4FE-063D-40E2-B80D-E6C9CA429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EB2DD-7F22-4215-ADDC-3168A7A9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B39E5-B51F-4BCE-BAA5-80CD0856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B748C-9531-4DF8-A528-B96C6D27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1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384CA-2B83-488D-9B5A-4FEBE1F6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1C8E01-D673-4EBC-9220-03B44798D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6455C-BC02-4957-9F82-60756A2B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6CF9-9144-4122-8BB4-8111AE04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C257B-F67A-4FCC-9CA8-3E0FF8D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9ADB4B-AC5D-4E23-8DB4-D31E60719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58F0A-FD66-45EA-9C5B-0CC3EDD92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42D5-66B4-4E1D-A222-B1380D48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037A-57AB-4927-813C-D9AC60B0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EB34B-BE5B-4BA1-B903-9E6233BD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EA049-AA6E-4636-9CA6-F0983226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42849-48F3-4C9C-A4C0-D12FB6CF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DC05D-58A5-4BA9-B0DC-423A9438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ACD73-158F-49BE-8A42-F764800D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4CC31-652C-415D-ADFF-4912325B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2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F63CB-9382-4198-98A0-05DA36C0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A7402-8AF2-4FB8-8CC4-37F74A6A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D07E7-D4B3-4E6C-B81A-54525219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938F7-49DC-4685-99A8-010D7943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7FE0E-FA90-4A93-9354-4275C782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BFCA8-C203-4223-B6C3-ED8684B8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4E0A-C61A-4037-87A2-8817214CB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BDB725-A7A1-4E25-B232-0A5AAE1BE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A4AFB-CD5D-4B46-99B0-9B7AE5E3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506B7-9C7B-4199-B3DF-158C9865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2F6E4-C562-4A81-9797-DAD69B22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23131-6DDA-4DB3-8130-1972FF0F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F295C-199E-40B8-9619-F3E41FD3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F9B22-0CC6-4B2F-B656-A14821B6F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9A5146-BE32-4836-81EE-5AB798F0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378273-A0A2-469B-AC9F-1E46305A5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84E3F3-1B01-48E8-8223-A1047F68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AE8651-CE58-4225-860D-90735D0E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7503C-2702-4032-975D-FA8A8720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0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05516-BEB3-402B-8360-B92B5B15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28E83A-570F-47CC-8075-B4899053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71F6C9-2574-4B66-8BBF-50814CAD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15A79-DF98-4617-B421-A5DD0F7A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3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338744-5F5E-43F4-AD37-3FEBF19E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FD9FBB-D1A4-4A80-A786-93CFBC76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EE675-94C4-4931-A806-4120BE5E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9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7EB86-8976-4E03-8F6D-3769E327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9C187-976F-4F76-B4D2-99249773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B149E-AB38-49F7-9CFF-F493E876D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6C212-8877-4370-970E-FF5EC1F7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E941B-0D5A-4D37-86DF-38225E33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5C4C8-BD75-47F1-BB28-AAF3F9C6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EA131-C668-4CCC-8673-FF7B595F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198CC-F0C3-42E2-B5A6-5B67EEC22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84967-218A-4995-9717-C8A9B59F7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6D0C5-6704-4BEF-9F0D-0487EF63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221F1-87E3-4BF1-B4B3-A1D28D69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E8AC9-E7AA-4A69-9D68-4758D00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325A69-A7C4-4576-9FA1-4D0F3077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E8C67-0711-478B-A648-7A30FA72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4AF31-0578-4785-9B02-850BEE5A5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72AC-383E-4B26-A27F-EA3015BC47D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BE79F-CE35-4035-ABC5-952DF6752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F4777-137A-4563-9516-6AFC35BB6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748E6-3CFC-45CC-810A-9EF2555FA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691C3D-EC81-4170-8B96-A847BE1F25B8}"/>
              </a:ext>
            </a:extLst>
          </p:cNvPr>
          <p:cNvSpPr/>
          <p:nvPr/>
        </p:nvSpPr>
        <p:spPr>
          <a:xfrm>
            <a:off x="3451538" y="927279"/>
            <a:ext cx="5267459" cy="5009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552AF43-AD67-4681-9392-D47E73AD64E8}"/>
              </a:ext>
            </a:extLst>
          </p:cNvPr>
          <p:cNvSpPr/>
          <p:nvPr/>
        </p:nvSpPr>
        <p:spPr>
          <a:xfrm>
            <a:off x="4502514" y="1912513"/>
            <a:ext cx="3186972" cy="3032974"/>
          </a:xfrm>
          <a:custGeom>
            <a:avLst/>
            <a:gdLst>
              <a:gd name="connsiteX0" fmla="*/ 2492062 w 5237192"/>
              <a:gd name="connsiteY0" fmla="*/ 0 h 4984124"/>
              <a:gd name="connsiteX1" fmla="*/ 4254216 w 5237192"/>
              <a:gd name="connsiteY1" fmla="*/ 729908 h 4984124"/>
              <a:gd name="connsiteX2" fmla="*/ 4299555 w 5237192"/>
              <a:gd name="connsiteY2" fmla="*/ 779794 h 4984124"/>
              <a:gd name="connsiteX3" fmla="*/ 3915468 w 5237192"/>
              <a:gd name="connsiteY3" fmla="*/ 1141385 h 4984124"/>
              <a:gd name="connsiteX4" fmla="*/ 3880840 w 5237192"/>
              <a:gd name="connsiteY4" fmla="*/ 1103284 h 4984124"/>
              <a:gd name="connsiteX5" fmla="*/ 2492062 w 5237192"/>
              <a:gd name="connsiteY5" fmla="*/ 528034 h 4984124"/>
              <a:gd name="connsiteX6" fmla="*/ 528034 w 5237192"/>
              <a:gd name="connsiteY6" fmla="*/ 2492062 h 4984124"/>
              <a:gd name="connsiteX7" fmla="*/ 2492062 w 5237192"/>
              <a:gd name="connsiteY7" fmla="*/ 4456090 h 4984124"/>
              <a:gd name="connsiteX8" fmla="*/ 4219043 w 5237192"/>
              <a:gd name="connsiteY8" fmla="*/ 3428235 h 4984124"/>
              <a:gd name="connsiteX9" fmla="*/ 4226430 w 5237192"/>
              <a:gd name="connsiteY9" fmla="*/ 3412901 h 4984124"/>
              <a:gd name="connsiteX10" fmla="*/ 3799265 w 5237192"/>
              <a:gd name="connsiteY10" fmla="*/ 3412901 h 4984124"/>
              <a:gd name="connsiteX11" fmla="*/ 4518229 w 5237192"/>
              <a:gd name="connsiteY11" fmla="*/ 2173309 h 4984124"/>
              <a:gd name="connsiteX12" fmla="*/ 5237192 w 5237192"/>
              <a:gd name="connsiteY12" fmla="*/ 3412901 h 4984124"/>
              <a:gd name="connsiteX13" fmla="*/ 4806288 w 5237192"/>
              <a:gd name="connsiteY13" fmla="*/ 3412901 h 4984124"/>
              <a:gd name="connsiteX14" fmla="*/ 4788286 w 5237192"/>
              <a:gd name="connsiteY14" fmla="*/ 3462085 h 4984124"/>
              <a:gd name="connsiteX15" fmla="*/ 2492062 w 5237192"/>
              <a:gd name="connsiteY15" fmla="*/ 4984124 h 4984124"/>
              <a:gd name="connsiteX16" fmla="*/ 0 w 5237192"/>
              <a:gd name="connsiteY16" fmla="*/ 2492062 h 4984124"/>
              <a:gd name="connsiteX17" fmla="*/ 2492062 w 5237192"/>
              <a:gd name="connsiteY17" fmla="*/ 0 h 498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37192" h="4984124">
                <a:moveTo>
                  <a:pt x="2492062" y="0"/>
                </a:moveTo>
                <a:cubicBezTo>
                  <a:pt x="3180226" y="0"/>
                  <a:pt x="3803242" y="278934"/>
                  <a:pt x="4254216" y="729908"/>
                </a:cubicBezTo>
                <a:lnTo>
                  <a:pt x="4299555" y="779794"/>
                </a:lnTo>
                <a:lnTo>
                  <a:pt x="3915468" y="1141385"/>
                </a:lnTo>
                <a:lnTo>
                  <a:pt x="3880840" y="1103284"/>
                </a:lnTo>
                <a:cubicBezTo>
                  <a:pt x="3525421" y="747865"/>
                  <a:pt x="3034414" y="528034"/>
                  <a:pt x="2492062" y="528034"/>
                </a:cubicBezTo>
                <a:cubicBezTo>
                  <a:pt x="1407359" y="528034"/>
                  <a:pt x="528034" y="1407359"/>
                  <a:pt x="528034" y="2492062"/>
                </a:cubicBezTo>
                <a:cubicBezTo>
                  <a:pt x="528034" y="3576765"/>
                  <a:pt x="1407359" y="4456090"/>
                  <a:pt x="2492062" y="4456090"/>
                </a:cubicBezTo>
                <a:cubicBezTo>
                  <a:pt x="3237796" y="4456090"/>
                  <a:pt x="3886456" y="4040472"/>
                  <a:pt x="4219043" y="3428235"/>
                </a:cubicBezTo>
                <a:lnTo>
                  <a:pt x="4226430" y="3412901"/>
                </a:lnTo>
                <a:lnTo>
                  <a:pt x="3799265" y="3412901"/>
                </a:lnTo>
                <a:lnTo>
                  <a:pt x="4518229" y="2173309"/>
                </a:lnTo>
                <a:lnTo>
                  <a:pt x="5237192" y="3412901"/>
                </a:lnTo>
                <a:lnTo>
                  <a:pt x="4806288" y="3412901"/>
                </a:lnTo>
                <a:lnTo>
                  <a:pt x="4788286" y="3462085"/>
                </a:lnTo>
                <a:cubicBezTo>
                  <a:pt x="4409970" y="4356524"/>
                  <a:pt x="3524308" y="4984124"/>
                  <a:pt x="2492062" y="4984124"/>
                </a:cubicBezTo>
                <a:cubicBezTo>
                  <a:pt x="1115734" y="4984124"/>
                  <a:pt x="0" y="3868390"/>
                  <a:pt x="0" y="2492062"/>
                </a:cubicBezTo>
                <a:cubicBezTo>
                  <a:pt x="0" y="1115734"/>
                  <a:pt x="1115734" y="0"/>
                  <a:pt x="249206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9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6</cp:revision>
  <dcterms:created xsi:type="dcterms:W3CDTF">2018-12-18T05:05:33Z</dcterms:created>
  <dcterms:modified xsi:type="dcterms:W3CDTF">2018-12-18T07:38:37Z</dcterms:modified>
</cp:coreProperties>
</file>