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66E6758-6A52-44F4-A05D-C8B159C8CB6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VisualAnalyticDashboard_Final_Project_Group9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AC9912D-198A-4E68-99B1-43B4F4CD0A4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8/5/24 3:24:37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ing Analytics Dashboard" id="2" name="slide2">
            <a:extLst>
              <a:ext uri="{FF2B5EF4-FFF2-40B4-BE49-F238E27FC236}">
                <a16:creationId xmlns:a16="http://schemas.microsoft.com/office/drawing/2014/main" id="{CC81D076-AEAD-4420-80E9-5C70BBA33E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578"/>
            <a:ext cx="12192001" cy="64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lthcare Spendings D" id="3" name="slide3">
            <a:extLst>
              <a:ext uri="{FF2B5EF4-FFF2-40B4-BE49-F238E27FC236}">
                <a16:creationId xmlns:a16="http://schemas.microsoft.com/office/drawing/2014/main" id="{B4CE9BD6-A979-4585-A044-0E429FEB2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578"/>
            <a:ext cx="12192001" cy="64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Enrollment Dashboard" id="4" name="slide4">
            <a:extLst>
              <a:ext uri="{FF2B5EF4-FFF2-40B4-BE49-F238E27FC236}">
                <a16:creationId xmlns:a16="http://schemas.microsoft.com/office/drawing/2014/main" id="{ACAC440C-6399-4A1B-8966-9AE5C10DBF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578"/>
            <a:ext cx="12192001" cy="64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dicaid &amp;amp; Medicare Enrollment" id="5" name="slide5">
            <a:extLst>
              <a:ext uri="{FF2B5EF4-FFF2-40B4-BE49-F238E27FC236}">
                <a16:creationId xmlns:a16="http://schemas.microsoft.com/office/drawing/2014/main" id="{973D996C-B830-481D-A75A-9E1F78DBFA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578"/>
            <a:ext cx="12192001" cy="64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lthcare Performance Dashboard" id="6" name="slide6">
            <a:extLst>
              <a:ext uri="{FF2B5EF4-FFF2-40B4-BE49-F238E27FC236}">
                <a16:creationId xmlns:a16="http://schemas.microsoft.com/office/drawing/2014/main" id="{C7D0A22C-F66A-409C-BAB5-B3C7358851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578"/>
            <a:ext cx="12192001" cy="64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spice Analytics Dashboard" id="7" name="slide7">
            <a:extLst>
              <a:ext uri="{FF2B5EF4-FFF2-40B4-BE49-F238E27FC236}">
                <a16:creationId xmlns:a16="http://schemas.microsoft.com/office/drawing/2014/main" id="{7E622AEF-7698-4486-8A1F-A3296B032D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578"/>
            <a:ext cx="12192001" cy="64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oidable deaths" id="8" name="slide8">
            <a:extLst>
              <a:ext uri="{FF2B5EF4-FFF2-40B4-BE49-F238E27FC236}">
                <a16:creationId xmlns:a16="http://schemas.microsoft.com/office/drawing/2014/main" id="{4C24B591-77EA-4179-B40D-E51F996D9D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275" y="0"/>
            <a:ext cx="4625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2024-08-05T19:24:38Z</dcterms:created>
  <dcterms:modified xsi:type="dcterms:W3CDTF">2024-08-05T19:24:38Z</dcterms:modified>
</cp:coreProperties>
</file>