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4"/>
  </p:notesMasterIdLst>
  <p:sldIdLst>
    <p:sldId id="259" r:id="rId2"/>
    <p:sldId id="256" r:id="rId3"/>
  </p:sldIdLst>
  <p:sldSz cx="9144000" cy="5143500" type="screen16x9"/>
  <p:notesSz cx="6858000" cy="9144000"/>
  <p:embeddedFontLst>
    <p:embeddedFont>
      <p:font typeface="Catamaran Light" panose="020B0604020202020204" charset="0"/>
      <p:regular r:id="rId5"/>
      <p:bold r:id="rId6"/>
    </p:embeddedFont>
    <p:embeddedFont>
      <p:font typeface="Fira Sans Extra Condensed Medium" panose="020B0604020202020204" charset="0"/>
      <p:regular r:id="rId7"/>
      <p:bold r:id="rId8"/>
      <p:italic r:id="rId9"/>
      <p:boldItalic r:id="rId10"/>
    </p:embeddedFont>
    <p:embeddedFont>
      <p:font typeface="Pathway Gothic One" panose="020B0604020202020204" charset="0"/>
      <p:regular r:id="rId11"/>
    </p:embeddedFont>
    <p:embeddedFont>
      <p:font typeface="PT Sans" panose="020B0503020203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dfdb4ea678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dfdb4ea678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973025" y="1779650"/>
            <a:ext cx="5997600" cy="12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973025" y="3013475"/>
            <a:ext cx="5997600" cy="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3569575" y="1590450"/>
            <a:ext cx="4252500" cy="19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/>
          <p:nvPr/>
        </p:nvSpPr>
        <p:spPr>
          <a:xfrm rot="10800000" flipH="1"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title" hasCustomPrompt="1"/>
          </p:nvPr>
        </p:nvSpPr>
        <p:spPr>
          <a:xfrm>
            <a:off x="1308875" y="1765200"/>
            <a:ext cx="4919100" cy="14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1"/>
          </p:nvPr>
        </p:nvSpPr>
        <p:spPr>
          <a:xfrm>
            <a:off x="1308875" y="3208350"/>
            <a:ext cx="54360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/>
          <p:nvPr/>
        </p:nvSpPr>
        <p:spPr>
          <a:xfrm flipH="1">
            <a:off x="-35175" y="0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ctrTitle"/>
          </p:nvPr>
        </p:nvSpPr>
        <p:spPr>
          <a:xfrm>
            <a:off x="2559334" y="784875"/>
            <a:ext cx="4185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ubTitle" idx="1"/>
          </p:nvPr>
        </p:nvSpPr>
        <p:spPr>
          <a:xfrm>
            <a:off x="2557839" y="1059075"/>
            <a:ext cx="4188900" cy="2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title" idx="2" hasCustomPrompt="1"/>
          </p:nvPr>
        </p:nvSpPr>
        <p:spPr>
          <a:xfrm>
            <a:off x="1370400" y="748275"/>
            <a:ext cx="94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26"/>
          <p:cNvSpPr txBox="1">
            <a:spLocks noGrp="1"/>
          </p:cNvSpPr>
          <p:nvPr>
            <p:ph type="ctrTitle" idx="3"/>
          </p:nvPr>
        </p:nvSpPr>
        <p:spPr>
          <a:xfrm>
            <a:off x="2557825" y="1615600"/>
            <a:ext cx="4185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subTitle" idx="4"/>
          </p:nvPr>
        </p:nvSpPr>
        <p:spPr>
          <a:xfrm>
            <a:off x="2557839" y="1889800"/>
            <a:ext cx="41889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title" idx="5" hasCustomPrompt="1"/>
          </p:nvPr>
        </p:nvSpPr>
        <p:spPr>
          <a:xfrm>
            <a:off x="1370400" y="1582950"/>
            <a:ext cx="94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26"/>
          <p:cNvSpPr txBox="1">
            <a:spLocks noGrp="1"/>
          </p:cNvSpPr>
          <p:nvPr>
            <p:ph type="ctrTitle" idx="6"/>
          </p:nvPr>
        </p:nvSpPr>
        <p:spPr>
          <a:xfrm>
            <a:off x="2557825" y="2446300"/>
            <a:ext cx="4185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subTitle" idx="7"/>
          </p:nvPr>
        </p:nvSpPr>
        <p:spPr>
          <a:xfrm>
            <a:off x="2557839" y="2720500"/>
            <a:ext cx="4188900" cy="2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title" idx="8" hasCustomPrompt="1"/>
          </p:nvPr>
        </p:nvSpPr>
        <p:spPr>
          <a:xfrm>
            <a:off x="1370400" y="2417625"/>
            <a:ext cx="94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26"/>
          <p:cNvSpPr txBox="1">
            <a:spLocks noGrp="1"/>
          </p:cNvSpPr>
          <p:nvPr>
            <p:ph type="ctrTitle" idx="9"/>
          </p:nvPr>
        </p:nvSpPr>
        <p:spPr>
          <a:xfrm>
            <a:off x="2557825" y="3277025"/>
            <a:ext cx="41853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3"/>
          </p:nvPr>
        </p:nvSpPr>
        <p:spPr>
          <a:xfrm>
            <a:off x="2557839" y="3558350"/>
            <a:ext cx="4188900" cy="2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title" idx="14" hasCustomPrompt="1"/>
          </p:nvPr>
        </p:nvSpPr>
        <p:spPr>
          <a:xfrm>
            <a:off x="1370400" y="3252300"/>
            <a:ext cx="94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6"/>
          <p:cNvSpPr txBox="1">
            <a:spLocks noGrp="1"/>
          </p:cNvSpPr>
          <p:nvPr>
            <p:ph type="ctrTitle" idx="15"/>
          </p:nvPr>
        </p:nvSpPr>
        <p:spPr>
          <a:xfrm>
            <a:off x="2559334" y="4107725"/>
            <a:ext cx="4185300" cy="2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8" name="Google Shape;118;p26"/>
          <p:cNvSpPr txBox="1">
            <a:spLocks noGrp="1"/>
          </p:cNvSpPr>
          <p:nvPr>
            <p:ph type="subTitle" idx="16"/>
          </p:nvPr>
        </p:nvSpPr>
        <p:spPr>
          <a:xfrm>
            <a:off x="2559462" y="4378325"/>
            <a:ext cx="4185300" cy="2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9" name="Google Shape;119;p26"/>
          <p:cNvSpPr txBox="1">
            <a:spLocks noGrp="1"/>
          </p:cNvSpPr>
          <p:nvPr>
            <p:ph type="title" idx="17" hasCustomPrompt="1"/>
          </p:nvPr>
        </p:nvSpPr>
        <p:spPr>
          <a:xfrm>
            <a:off x="1370400" y="4086975"/>
            <a:ext cx="94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6"/>
          <p:cNvSpPr txBox="1">
            <a:spLocks noGrp="1"/>
          </p:cNvSpPr>
          <p:nvPr>
            <p:ph type="ctrTitle" idx="18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7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/>
          <p:nvPr/>
        </p:nvSpPr>
        <p:spPr>
          <a:xfrm rot="10800000" flipH="1"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7"/>
          <p:cNvSpPr txBox="1">
            <a:spLocks noGrp="1"/>
          </p:cNvSpPr>
          <p:nvPr>
            <p:ph type="ctrTitle"/>
          </p:nvPr>
        </p:nvSpPr>
        <p:spPr>
          <a:xfrm>
            <a:off x="2103475" y="1454649"/>
            <a:ext cx="21423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4" name="Google Shape;124;p27"/>
          <p:cNvSpPr txBox="1">
            <a:spLocks noGrp="1"/>
          </p:cNvSpPr>
          <p:nvPr>
            <p:ph type="subTitle" idx="1"/>
          </p:nvPr>
        </p:nvSpPr>
        <p:spPr>
          <a:xfrm>
            <a:off x="2103475" y="1909600"/>
            <a:ext cx="21396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ctrTitle" idx="2"/>
          </p:nvPr>
        </p:nvSpPr>
        <p:spPr>
          <a:xfrm>
            <a:off x="5214500" y="1454649"/>
            <a:ext cx="2139600" cy="45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6" name="Google Shape;126;p27"/>
          <p:cNvSpPr txBox="1">
            <a:spLocks noGrp="1"/>
          </p:cNvSpPr>
          <p:nvPr>
            <p:ph type="subTitle" idx="3"/>
          </p:nvPr>
        </p:nvSpPr>
        <p:spPr>
          <a:xfrm>
            <a:off x="5214500" y="1907350"/>
            <a:ext cx="2142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7" name="Google Shape;127;p27"/>
          <p:cNvSpPr txBox="1">
            <a:spLocks noGrp="1"/>
          </p:cNvSpPr>
          <p:nvPr>
            <p:ph type="ctrTitle" idx="4"/>
          </p:nvPr>
        </p:nvSpPr>
        <p:spPr>
          <a:xfrm>
            <a:off x="2103475" y="3151084"/>
            <a:ext cx="2139600" cy="45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8" name="Google Shape;128;p27"/>
          <p:cNvSpPr txBox="1">
            <a:spLocks noGrp="1"/>
          </p:cNvSpPr>
          <p:nvPr>
            <p:ph type="subTitle" idx="5"/>
          </p:nvPr>
        </p:nvSpPr>
        <p:spPr>
          <a:xfrm>
            <a:off x="2103475" y="3603772"/>
            <a:ext cx="21396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ctrTitle" idx="6"/>
          </p:nvPr>
        </p:nvSpPr>
        <p:spPr>
          <a:xfrm>
            <a:off x="5214500" y="3148834"/>
            <a:ext cx="2139600" cy="45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subTitle" idx="7"/>
          </p:nvPr>
        </p:nvSpPr>
        <p:spPr>
          <a:xfrm>
            <a:off x="5214500" y="3601522"/>
            <a:ext cx="21396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ctrTitle" idx="8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01">
  <p:cSld name="CUSTOM_27_1_1_1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/>
          <p:nvPr/>
        </p:nvSpPr>
        <p:spPr>
          <a:xfrm>
            <a:off x="-35175" y="0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8"/>
          <p:cNvSpPr txBox="1">
            <a:spLocks noGrp="1"/>
          </p:cNvSpPr>
          <p:nvPr>
            <p:ph type="ctrTitle"/>
          </p:nvPr>
        </p:nvSpPr>
        <p:spPr>
          <a:xfrm>
            <a:off x="1931949" y="1444000"/>
            <a:ext cx="2142300" cy="40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28"/>
          <p:cNvSpPr txBox="1">
            <a:spLocks noGrp="1"/>
          </p:cNvSpPr>
          <p:nvPr>
            <p:ph type="subTitle" idx="1"/>
          </p:nvPr>
        </p:nvSpPr>
        <p:spPr>
          <a:xfrm>
            <a:off x="1931949" y="1971675"/>
            <a:ext cx="2142300" cy="5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ctrTitle" idx="2"/>
          </p:nvPr>
        </p:nvSpPr>
        <p:spPr>
          <a:xfrm>
            <a:off x="5275151" y="1444000"/>
            <a:ext cx="2142300" cy="40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subTitle" idx="3"/>
          </p:nvPr>
        </p:nvSpPr>
        <p:spPr>
          <a:xfrm>
            <a:off x="5275149" y="1971675"/>
            <a:ext cx="2142300" cy="5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ctrTitle" idx="4"/>
          </p:nvPr>
        </p:nvSpPr>
        <p:spPr>
          <a:xfrm>
            <a:off x="1931949" y="3252700"/>
            <a:ext cx="2142300" cy="40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subTitle" idx="5"/>
          </p:nvPr>
        </p:nvSpPr>
        <p:spPr>
          <a:xfrm>
            <a:off x="1931949" y="3780375"/>
            <a:ext cx="2142300" cy="5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ctrTitle" idx="6"/>
          </p:nvPr>
        </p:nvSpPr>
        <p:spPr>
          <a:xfrm>
            <a:off x="5275151" y="3252700"/>
            <a:ext cx="2142300" cy="40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subTitle" idx="7"/>
          </p:nvPr>
        </p:nvSpPr>
        <p:spPr>
          <a:xfrm>
            <a:off x="5275149" y="3780375"/>
            <a:ext cx="2142300" cy="5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ctrTitle" idx="8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27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/>
          <p:nvPr/>
        </p:nvSpPr>
        <p:spPr>
          <a:xfrm>
            <a:off x="-35175" y="0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ctrTitle"/>
          </p:nvPr>
        </p:nvSpPr>
        <p:spPr>
          <a:xfrm>
            <a:off x="6179778" y="1853950"/>
            <a:ext cx="1736700" cy="40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subTitle" idx="1"/>
          </p:nvPr>
        </p:nvSpPr>
        <p:spPr>
          <a:xfrm>
            <a:off x="6179778" y="2257525"/>
            <a:ext cx="17367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ctrTitle" idx="2"/>
          </p:nvPr>
        </p:nvSpPr>
        <p:spPr>
          <a:xfrm>
            <a:off x="1227522" y="1853950"/>
            <a:ext cx="1736700" cy="40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subTitle" idx="3"/>
          </p:nvPr>
        </p:nvSpPr>
        <p:spPr>
          <a:xfrm>
            <a:off x="1227522" y="2257525"/>
            <a:ext cx="17367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ctrTitle" idx="4"/>
          </p:nvPr>
        </p:nvSpPr>
        <p:spPr>
          <a:xfrm>
            <a:off x="3703650" y="1853950"/>
            <a:ext cx="1736700" cy="40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subTitle" idx="5"/>
          </p:nvPr>
        </p:nvSpPr>
        <p:spPr>
          <a:xfrm>
            <a:off x="3703650" y="2257525"/>
            <a:ext cx="17367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ctrTitle" idx="6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01">
  <p:cSld name="CUSTOM_14"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 flipH="1">
            <a:off x="-35175" y="0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0"/>
          <p:cNvSpPr txBox="1">
            <a:spLocks noGrp="1"/>
          </p:cNvSpPr>
          <p:nvPr>
            <p:ph type="ctrTitle"/>
          </p:nvPr>
        </p:nvSpPr>
        <p:spPr>
          <a:xfrm>
            <a:off x="5062875" y="1961963"/>
            <a:ext cx="2796000" cy="6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subTitle" idx="1"/>
          </p:nvPr>
        </p:nvSpPr>
        <p:spPr>
          <a:xfrm>
            <a:off x="5062875" y="2561963"/>
            <a:ext cx="2796000" cy="1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8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/>
          <p:nvPr/>
        </p:nvSpPr>
        <p:spPr>
          <a:xfrm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1"/>
          <p:cNvSpPr txBox="1">
            <a:spLocks noGrp="1"/>
          </p:cNvSpPr>
          <p:nvPr>
            <p:ph type="subTitle" idx="1"/>
          </p:nvPr>
        </p:nvSpPr>
        <p:spPr>
          <a:xfrm>
            <a:off x="762225" y="1575625"/>
            <a:ext cx="6042600" cy="15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subTitle" idx="2"/>
          </p:nvPr>
        </p:nvSpPr>
        <p:spPr>
          <a:xfrm>
            <a:off x="762225" y="3149075"/>
            <a:ext cx="6042600" cy="5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00" b="1"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01">
  <p:cSld name="CUSTOM_16"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/>
          <p:nvPr/>
        </p:nvSpPr>
        <p:spPr>
          <a:xfrm>
            <a:off x="-35175" y="0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2"/>
          <p:cNvSpPr/>
          <p:nvPr/>
        </p:nvSpPr>
        <p:spPr>
          <a:xfrm rot="-5400000" flipH="1">
            <a:off x="-629550" y="629550"/>
            <a:ext cx="3034800" cy="17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subTitle" idx="1"/>
          </p:nvPr>
        </p:nvSpPr>
        <p:spPr>
          <a:xfrm>
            <a:off x="2235200" y="2117250"/>
            <a:ext cx="4686300" cy="9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2"/>
          <p:cNvSpPr txBox="1">
            <a:spLocks noGrp="1"/>
          </p:cNvSpPr>
          <p:nvPr>
            <p:ph type="title"/>
          </p:nvPr>
        </p:nvSpPr>
        <p:spPr>
          <a:xfrm>
            <a:off x="896550" y="445025"/>
            <a:ext cx="76431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02">
  <p:cSld name="CUSTOM_16_1"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/>
          <p:nvPr/>
        </p:nvSpPr>
        <p:spPr>
          <a:xfrm rot="10800000" flipH="1"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3"/>
          <p:cNvSpPr/>
          <p:nvPr/>
        </p:nvSpPr>
        <p:spPr>
          <a:xfrm rot="-5400000" flipH="1">
            <a:off x="6738975" y="638050"/>
            <a:ext cx="3034800" cy="17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3"/>
          <p:cNvSpPr txBox="1">
            <a:spLocks noGrp="1"/>
          </p:cNvSpPr>
          <p:nvPr>
            <p:ph type="subTitle" idx="1"/>
          </p:nvPr>
        </p:nvSpPr>
        <p:spPr>
          <a:xfrm flipH="1">
            <a:off x="2244725" y="2043300"/>
            <a:ext cx="4648200" cy="10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3"/>
          <p:cNvSpPr txBox="1">
            <a:spLocks noGrp="1"/>
          </p:cNvSpPr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7024675" y="-125"/>
            <a:ext cx="2119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716675" y="2282850"/>
            <a:ext cx="5982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 idx="2" hasCustomPrompt="1"/>
          </p:nvPr>
        </p:nvSpPr>
        <p:spPr>
          <a:xfrm>
            <a:off x="7383325" y="4023225"/>
            <a:ext cx="1044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30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/>
          <p:nvPr/>
        </p:nvSpPr>
        <p:spPr>
          <a:xfrm flipH="1">
            <a:off x="-35175" y="0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4"/>
          <p:cNvSpPr txBox="1">
            <a:spLocks noGrp="1"/>
          </p:cNvSpPr>
          <p:nvPr>
            <p:ph type="ctrTitle"/>
          </p:nvPr>
        </p:nvSpPr>
        <p:spPr>
          <a:xfrm>
            <a:off x="1253280" y="1735202"/>
            <a:ext cx="1706100" cy="30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3" name="Google Shape;173;p34"/>
          <p:cNvSpPr txBox="1">
            <a:spLocks noGrp="1"/>
          </p:cNvSpPr>
          <p:nvPr>
            <p:ph type="subTitle" idx="1"/>
          </p:nvPr>
        </p:nvSpPr>
        <p:spPr>
          <a:xfrm>
            <a:off x="1253282" y="2053488"/>
            <a:ext cx="17061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ctrTitle" idx="2"/>
          </p:nvPr>
        </p:nvSpPr>
        <p:spPr>
          <a:xfrm>
            <a:off x="3718966" y="1723950"/>
            <a:ext cx="1706100" cy="32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5" name="Google Shape;175;p34"/>
          <p:cNvSpPr txBox="1">
            <a:spLocks noGrp="1"/>
          </p:cNvSpPr>
          <p:nvPr>
            <p:ph type="subTitle" idx="3"/>
          </p:nvPr>
        </p:nvSpPr>
        <p:spPr>
          <a:xfrm>
            <a:off x="3718968" y="2053350"/>
            <a:ext cx="17061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6" name="Google Shape;176;p34"/>
          <p:cNvSpPr txBox="1">
            <a:spLocks noGrp="1"/>
          </p:cNvSpPr>
          <p:nvPr>
            <p:ph type="ctrTitle" idx="4"/>
          </p:nvPr>
        </p:nvSpPr>
        <p:spPr>
          <a:xfrm>
            <a:off x="6184655" y="1723950"/>
            <a:ext cx="1706100" cy="32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7" name="Google Shape;177;p34"/>
          <p:cNvSpPr txBox="1">
            <a:spLocks noGrp="1"/>
          </p:cNvSpPr>
          <p:nvPr>
            <p:ph type="subTitle" idx="5"/>
          </p:nvPr>
        </p:nvSpPr>
        <p:spPr>
          <a:xfrm>
            <a:off x="6184658" y="2053350"/>
            <a:ext cx="17061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8" name="Google Shape;178;p34"/>
          <p:cNvSpPr txBox="1">
            <a:spLocks noGrp="1"/>
          </p:cNvSpPr>
          <p:nvPr>
            <p:ph type="ctrTitle" idx="6"/>
          </p:nvPr>
        </p:nvSpPr>
        <p:spPr>
          <a:xfrm>
            <a:off x="1253267" y="3570894"/>
            <a:ext cx="1706100" cy="32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9" name="Google Shape;179;p34"/>
          <p:cNvSpPr txBox="1">
            <a:spLocks noGrp="1"/>
          </p:cNvSpPr>
          <p:nvPr>
            <p:ph type="subTitle" idx="7"/>
          </p:nvPr>
        </p:nvSpPr>
        <p:spPr>
          <a:xfrm>
            <a:off x="1253242" y="3903769"/>
            <a:ext cx="17061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80" name="Google Shape;180;p34"/>
          <p:cNvSpPr txBox="1">
            <a:spLocks noGrp="1"/>
          </p:cNvSpPr>
          <p:nvPr>
            <p:ph type="ctrTitle" idx="8"/>
          </p:nvPr>
        </p:nvSpPr>
        <p:spPr>
          <a:xfrm>
            <a:off x="3718981" y="3570894"/>
            <a:ext cx="1706100" cy="32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1" name="Google Shape;181;p34"/>
          <p:cNvSpPr txBox="1">
            <a:spLocks noGrp="1"/>
          </p:cNvSpPr>
          <p:nvPr>
            <p:ph type="subTitle" idx="9"/>
          </p:nvPr>
        </p:nvSpPr>
        <p:spPr>
          <a:xfrm>
            <a:off x="3718956" y="3903769"/>
            <a:ext cx="17061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82" name="Google Shape;182;p34"/>
          <p:cNvSpPr txBox="1">
            <a:spLocks noGrp="1"/>
          </p:cNvSpPr>
          <p:nvPr>
            <p:ph type="ctrTitle" idx="13"/>
          </p:nvPr>
        </p:nvSpPr>
        <p:spPr>
          <a:xfrm>
            <a:off x="6184642" y="3570894"/>
            <a:ext cx="1706100" cy="33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3" name="Google Shape;183;p34"/>
          <p:cNvSpPr txBox="1">
            <a:spLocks noGrp="1"/>
          </p:cNvSpPr>
          <p:nvPr>
            <p:ph type="subTitle" idx="14"/>
          </p:nvPr>
        </p:nvSpPr>
        <p:spPr>
          <a:xfrm>
            <a:off x="6184617" y="3903769"/>
            <a:ext cx="17061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ctrTitle" idx="15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02">
  <p:cSld name="CUSTOM_3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/>
          <p:nvPr/>
        </p:nvSpPr>
        <p:spPr>
          <a:xfrm flipH="1">
            <a:off x="-33100" y="-30962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5"/>
          <p:cNvSpPr txBox="1">
            <a:spLocks noGrp="1"/>
          </p:cNvSpPr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03">
  <p:cSld name="CUSTOM_31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/>
          <p:nvPr/>
        </p:nvSpPr>
        <p:spPr>
          <a:xfrm>
            <a:off x="-35175" y="0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ctrTitle"/>
          </p:nvPr>
        </p:nvSpPr>
        <p:spPr>
          <a:xfrm>
            <a:off x="716675" y="390425"/>
            <a:ext cx="77106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03">
  <p:cSld name="CUSTOM_3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/>
          <p:nvPr/>
        </p:nvSpPr>
        <p:spPr>
          <a:xfrm rot="10800000">
            <a:off x="-35175" y="0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7"/>
          <p:cNvSpPr txBox="1">
            <a:spLocks noGrp="1"/>
          </p:cNvSpPr>
          <p:nvPr>
            <p:ph type="subTitle" idx="1"/>
          </p:nvPr>
        </p:nvSpPr>
        <p:spPr>
          <a:xfrm>
            <a:off x="636525" y="2007525"/>
            <a:ext cx="3767700" cy="16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194" name="Google Shape;194;p37"/>
          <p:cNvSpPr txBox="1">
            <a:spLocks noGrp="1"/>
          </p:cNvSpPr>
          <p:nvPr>
            <p:ph type="ctrTitle"/>
          </p:nvPr>
        </p:nvSpPr>
        <p:spPr>
          <a:xfrm>
            <a:off x="6549948" y="390425"/>
            <a:ext cx="19764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01">
  <p:cSld name="CUSTOM_33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/>
          <p:nvPr/>
        </p:nvSpPr>
        <p:spPr>
          <a:xfrm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8"/>
          <p:cNvSpPr txBox="1">
            <a:spLocks noGrp="1"/>
          </p:cNvSpPr>
          <p:nvPr>
            <p:ph type="subTitle" idx="1"/>
          </p:nvPr>
        </p:nvSpPr>
        <p:spPr>
          <a:xfrm flipH="1">
            <a:off x="6443662" y="2420050"/>
            <a:ext cx="1914300" cy="10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subTitle" idx="2"/>
          </p:nvPr>
        </p:nvSpPr>
        <p:spPr>
          <a:xfrm>
            <a:off x="1279837" y="2420050"/>
            <a:ext cx="1914300" cy="10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99" name="Google Shape;199;p38"/>
          <p:cNvSpPr txBox="1">
            <a:spLocks noGrp="1"/>
          </p:cNvSpPr>
          <p:nvPr>
            <p:ph type="ctrTitle"/>
          </p:nvPr>
        </p:nvSpPr>
        <p:spPr>
          <a:xfrm>
            <a:off x="6443662" y="2035150"/>
            <a:ext cx="1914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0" name="Google Shape;200;p38"/>
          <p:cNvSpPr txBox="1">
            <a:spLocks noGrp="1"/>
          </p:cNvSpPr>
          <p:nvPr>
            <p:ph type="ctrTitle" idx="3"/>
          </p:nvPr>
        </p:nvSpPr>
        <p:spPr>
          <a:xfrm>
            <a:off x="1279837" y="2035150"/>
            <a:ext cx="1914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1" name="Google Shape;201;p38"/>
          <p:cNvSpPr txBox="1">
            <a:spLocks noGrp="1"/>
          </p:cNvSpPr>
          <p:nvPr>
            <p:ph type="subTitle" idx="4"/>
          </p:nvPr>
        </p:nvSpPr>
        <p:spPr>
          <a:xfrm>
            <a:off x="3861750" y="2420050"/>
            <a:ext cx="1914300" cy="10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02" name="Google Shape;202;p38"/>
          <p:cNvSpPr txBox="1">
            <a:spLocks noGrp="1"/>
          </p:cNvSpPr>
          <p:nvPr>
            <p:ph type="ctrTitle" idx="5"/>
          </p:nvPr>
        </p:nvSpPr>
        <p:spPr>
          <a:xfrm>
            <a:off x="3861750" y="2035150"/>
            <a:ext cx="1914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3" name="Google Shape;203;p38"/>
          <p:cNvSpPr txBox="1">
            <a:spLocks noGrp="1"/>
          </p:cNvSpPr>
          <p:nvPr>
            <p:ph type="ctrTitle" idx="6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02">
  <p:cSld name="CUSTOM_34"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/>
          <p:nvPr/>
        </p:nvSpPr>
        <p:spPr>
          <a:xfrm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9"/>
          <p:cNvSpPr txBox="1">
            <a:spLocks noGrp="1"/>
          </p:cNvSpPr>
          <p:nvPr>
            <p:ph type="subTitle" idx="1"/>
          </p:nvPr>
        </p:nvSpPr>
        <p:spPr>
          <a:xfrm>
            <a:off x="2144350" y="2373650"/>
            <a:ext cx="1985700" cy="14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07" name="Google Shape;207;p39"/>
          <p:cNvSpPr txBox="1">
            <a:spLocks noGrp="1"/>
          </p:cNvSpPr>
          <p:nvPr>
            <p:ph type="ctrTitle"/>
          </p:nvPr>
        </p:nvSpPr>
        <p:spPr>
          <a:xfrm>
            <a:off x="2144350" y="1967625"/>
            <a:ext cx="1985700" cy="40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8" name="Google Shape;208;p39"/>
          <p:cNvSpPr txBox="1">
            <a:spLocks noGrp="1"/>
          </p:cNvSpPr>
          <p:nvPr>
            <p:ph type="subTitle" idx="2"/>
          </p:nvPr>
        </p:nvSpPr>
        <p:spPr>
          <a:xfrm>
            <a:off x="5025075" y="2373650"/>
            <a:ext cx="1985700" cy="14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09" name="Google Shape;209;p39"/>
          <p:cNvSpPr txBox="1">
            <a:spLocks noGrp="1"/>
          </p:cNvSpPr>
          <p:nvPr>
            <p:ph type="ctrTitle" idx="3"/>
          </p:nvPr>
        </p:nvSpPr>
        <p:spPr>
          <a:xfrm>
            <a:off x="5025000" y="1967625"/>
            <a:ext cx="1985700" cy="40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0" name="Google Shape;210;p39"/>
          <p:cNvSpPr txBox="1">
            <a:spLocks noGrp="1"/>
          </p:cNvSpPr>
          <p:nvPr>
            <p:ph type="ctrTitle" idx="4"/>
          </p:nvPr>
        </p:nvSpPr>
        <p:spPr>
          <a:xfrm>
            <a:off x="615956" y="390425"/>
            <a:ext cx="79104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Slide">
  <p:cSld name="CUSTOM_11_1_2_1_1"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/>
          <p:nvPr/>
        </p:nvSpPr>
        <p:spPr>
          <a:xfrm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40"/>
          <p:cNvSpPr txBox="1">
            <a:spLocks noGrp="1"/>
          </p:cNvSpPr>
          <p:nvPr>
            <p:ph type="ctrTitle"/>
          </p:nvPr>
        </p:nvSpPr>
        <p:spPr>
          <a:xfrm>
            <a:off x="968250" y="828575"/>
            <a:ext cx="30816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4" name="Google Shape;214;p40"/>
          <p:cNvSpPr txBox="1">
            <a:spLocks noGrp="1"/>
          </p:cNvSpPr>
          <p:nvPr>
            <p:ph type="subTitle" idx="1"/>
          </p:nvPr>
        </p:nvSpPr>
        <p:spPr>
          <a:xfrm>
            <a:off x="965700" y="1538700"/>
            <a:ext cx="3565800" cy="13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15" name="Google Shape;215;p40"/>
          <p:cNvSpPr txBox="1"/>
          <p:nvPr/>
        </p:nvSpPr>
        <p:spPr>
          <a:xfrm>
            <a:off x="968250" y="3748000"/>
            <a:ext cx="33918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CREDITS: This presentation template was created by </a:t>
            </a:r>
            <a:r>
              <a:rPr lang="pt-BR" sz="1200" b="1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pt-BR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lang="pt-BR" sz="1200" b="1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pt-BR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and infographics &amp; images by </a:t>
            </a:r>
            <a:r>
              <a:rPr lang="pt-BR" sz="1200" b="1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16" name="Google Shape;216;p40"/>
          <p:cNvSpPr/>
          <p:nvPr/>
        </p:nvSpPr>
        <p:spPr>
          <a:xfrm>
            <a:off x="7639000" y="0"/>
            <a:ext cx="1505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-35175" y="0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ctrTitle"/>
          </p:nvPr>
        </p:nvSpPr>
        <p:spPr>
          <a:xfrm>
            <a:off x="716675" y="390425"/>
            <a:ext cx="77106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716675" y="1332075"/>
            <a:ext cx="7710600" cy="32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/>
        </p:nvSpPr>
        <p:spPr>
          <a:xfrm rot="10800000" flipH="1">
            <a:off x="-33100" y="-30962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3292250" y="1618233"/>
            <a:ext cx="3754800" cy="7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2"/>
          </p:nvPr>
        </p:nvSpPr>
        <p:spPr>
          <a:xfrm>
            <a:off x="3292250" y="3175288"/>
            <a:ext cx="37548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ctrTitle"/>
          </p:nvPr>
        </p:nvSpPr>
        <p:spPr>
          <a:xfrm>
            <a:off x="3292250" y="1264112"/>
            <a:ext cx="3754800" cy="35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ctrTitle" idx="3"/>
          </p:nvPr>
        </p:nvSpPr>
        <p:spPr>
          <a:xfrm>
            <a:off x="3292250" y="2821292"/>
            <a:ext cx="3754800" cy="35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ctrTitle" idx="4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6" name="Google Shape;76;p18"/>
          <p:cNvSpPr/>
          <p:nvPr/>
        </p:nvSpPr>
        <p:spPr>
          <a:xfrm rot="10800000" flipH="1">
            <a:off x="-33100" y="-30962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03">
  <p:cSld name="TITLE_ONLY_1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/>
          <p:nvPr/>
        </p:nvSpPr>
        <p:spPr>
          <a:xfrm flipH="1">
            <a:off x="-35175" y="0"/>
            <a:ext cx="9210209" cy="5205422"/>
          </a:xfrm>
          <a:custGeom>
            <a:avLst/>
            <a:gdLst/>
            <a:ahLst/>
            <a:cxnLst/>
            <a:rect l="l" t="t" r="r" b="b"/>
            <a:pathLst>
              <a:path w="285212" h="161196" extrusionOk="0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0" name="Google Shape;80;p19"/>
          <p:cNvSpPr txBox="1"/>
          <p:nvPr/>
        </p:nvSpPr>
        <p:spPr>
          <a:xfrm>
            <a:off x="2798925" y="1070175"/>
            <a:ext cx="16014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JANE BLOGGS</a:t>
            </a:r>
            <a:endParaRPr sz="20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1" name="Google Shape;81;p19"/>
          <p:cNvSpPr txBox="1">
            <a:spLocks noGrp="1"/>
          </p:cNvSpPr>
          <p:nvPr>
            <p:ph type="title" idx="2"/>
          </p:nvPr>
        </p:nvSpPr>
        <p:spPr>
          <a:xfrm>
            <a:off x="2852450" y="1032575"/>
            <a:ext cx="14310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ubTitle" idx="1"/>
          </p:nvPr>
        </p:nvSpPr>
        <p:spPr>
          <a:xfrm>
            <a:off x="2852400" y="1384675"/>
            <a:ext cx="14310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title" idx="3"/>
          </p:nvPr>
        </p:nvSpPr>
        <p:spPr>
          <a:xfrm>
            <a:off x="6274300" y="3475875"/>
            <a:ext cx="14310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ubTitle" idx="4"/>
          </p:nvPr>
        </p:nvSpPr>
        <p:spPr>
          <a:xfrm>
            <a:off x="6274300" y="3828075"/>
            <a:ext cx="14310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/>
          <p:nvPr/>
        </p:nvSpPr>
        <p:spPr>
          <a:xfrm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title"/>
          </p:nvPr>
        </p:nvSpPr>
        <p:spPr>
          <a:xfrm>
            <a:off x="3232025" y="2071350"/>
            <a:ext cx="3798600" cy="3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ubTitle" idx="1"/>
          </p:nvPr>
        </p:nvSpPr>
        <p:spPr>
          <a:xfrm>
            <a:off x="3231725" y="2691950"/>
            <a:ext cx="3798600" cy="6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1256350" y="1751075"/>
            <a:ext cx="28464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/>
          <p:nvPr/>
        </p:nvSpPr>
        <p:spPr>
          <a:xfrm>
            <a:off x="0" y="-5827"/>
            <a:ext cx="9144329" cy="5196133"/>
          </a:xfrm>
          <a:custGeom>
            <a:avLst/>
            <a:gdLst/>
            <a:ahLst/>
            <a:cxnLst/>
            <a:rect l="l" t="t" r="r" b="b"/>
            <a:pathLst>
              <a:path w="285181" h="162050" extrusionOk="0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Char char="●"/>
              <a:def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5EEC-09E0-4D77-8C53-83DF565C0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99" y="148379"/>
            <a:ext cx="1964105" cy="487500"/>
          </a:xfrm>
        </p:spPr>
        <p:txBody>
          <a:bodyPr/>
          <a:lstStyle/>
          <a:p>
            <a:r>
              <a:rPr lang="pt-BR" dirty="0"/>
              <a:t>GRUPO 1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9D6AB8-D6CF-4AC5-865E-05EA785DBEB4}"/>
              </a:ext>
            </a:extLst>
          </p:cNvPr>
          <p:cNvSpPr txBox="1">
            <a:spLocks/>
          </p:cNvSpPr>
          <p:nvPr/>
        </p:nvSpPr>
        <p:spPr>
          <a:xfrm>
            <a:off x="5172633" y="-39881"/>
            <a:ext cx="1964105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hway Gothic One"/>
              <a:buNone/>
              <a:defRPr sz="3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hway Gothic One"/>
              <a:buNone/>
              <a:defRPr sz="3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hway Gothic One"/>
              <a:buNone/>
              <a:defRPr sz="3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hway Gothic One"/>
              <a:buNone/>
              <a:defRPr sz="3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hway Gothic One"/>
              <a:buNone/>
              <a:defRPr sz="3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hway Gothic One"/>
              <a:buNone/>
              <a:defRPr sz="3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hway Gothic One"/>
              <a:buNone/>
              <a:defRPr sz="3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hway Gothic One"/>
              <a:buNone/>
              <a:defRPr sz="3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r>
              <a:rPr lang="pt-BR" dirty="0"/>
              <a:t>GRUPO 2</a:t>
            </a:r>
            <a:endParaRPr lang="en-US" dirty="0"/>
          </a:p>
        </p:txBody>
      </p:sp>
      <p:pic>
        <p:nvPicPr>
          <p:cNvPr id="5" name="Google Shape;227;p41">
            <a:extLst>
              <a:ext uri="{FF2B5EF4-FFF2-40B4-BE49-F238E27FC236}">
                <a16:creationId xmlns:a16="http://schemas.microsoft.com/office/drawing/2014/main" id="{C935AB76-1B92-490B-A12C-F98D54056AE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6023" y="3256414"/>
            <a:ext cx="899093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38;p41">
            <a:extLst>
              <a:ext uri="{FF2B5EF4-FFF2-40B4-BE49-F238E27FC236}">
                <a16:creationId xmlns:a16="http://schemas.microsoft.com/office/drawing/2014/main" id="{E0D6402D-FA52-40C2-AB10-1DDAB75033D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40" y="1725478"/>
            <a:ext cx="899059" cy="599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9;p41">
            <a:extLst>
              <a:ext uri="{FF2B5EF4-FFF2-40B4-BE49-F238E27FC236}">
                <a16:creationId xmlns:a16="http://schemas.microsoft.com/office/drawing/2014/main" id="{08257ECD-D2F4-49E4-AEBD-F33CBA3A123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2098" y="1760374"/>
            <a:ext cx="899093" cy="599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45;p41">
            <a:extLst>
              <a:ext uri="{FF2B5EF4-FFF2-40B4-BE49-F238E27FC236}">
                <a16:creationId xmlns:a16="http://schemas.microsoft.com/office/drawing/2014/main" id="{55037A84-79E1-45D0-A473-3B400508242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023" y="2505251"/>
            <a:ext cx="878496" cy="599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48;p41">
            <a:extLst>
              <a:ext uri="{FF2B5EF4-FFF2-40B4-BE49-F238E27FC236}">
                <a16:creationId xmlns:a16="http://schemas.microsoft.com/office/drawing/2014/main" id="{D99D7663-6EA8-4614-8EE5-0BFE091D2AD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12113" y="812232"/>
            <a:ext cx="899078" cy="5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58;p41">
            <a:extLst>
              <a:ext uri="{FF2B5EF4-FFF2-40B4-BE49-F238E27FC236}">
                <a16:creationId xmlns:a16="http://schemas.microsoft.com/office/drawing/2014/main" id="{16BB7FAD-F815-48CC-ADAC-2944F67A063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8090" y="793707"/>
            <a:ext cx="899078" cy="59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59;p41">
            <a:extLst>
              <a:ext uri="{FF2B5EF4-FFF2-40B4-BE49-F238E27FC236}">
                <a16:creationId xmlns:a16="http://schemas.microsoft.com/office/drawing/2014/main" id="{C6EAD095-6DF0-4A8E-BED0-132C9F58F6DB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9240" y="4178102"/>
            <a:ext cx="599155" cy="599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42;p41">
            <a:extLst>
              <a:ext uri="{FF2B5EF4-FFF2-40B4-BE49-F238E27FC236}">
                <a16:creationId xmlns:a16="http://schemas.microsoft.com/office/drawing/2014/main" id="{4D174F2F-A8A5-4D89-BD73-2FB7194F3A27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89808" y="2505251"/>
            <a:ext cx="899093" cy="59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53;p41">
            <a:extLst>
              <a:ext uri="{FF2B5EF4-FFF2-40B4-BE49-F238E27FC236}">
                <a16:creationId xmlns:a16="http://schemas.microsoft.com/office/drawing/2014/main" id="{2FCEB4E4-502E-44E8-9B90-24980B300DE8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37764" y="3442146"/>
            <a:ext cx="823760" cy="599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22;p41">
            <a:extLst>
              <a:ext uri="{FF2B5EF4-FFF2-40B4-BE49-F238E27FC236}">
                <a16:creationId xmlns:a16="http://schemas.microsoft.com/office/drawing/2014/main" id="{2FD67DA6-0572-46B4-AA3C-DE3EAFAE1395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62430" y="4316559"/>
            <a:ext cx="899094" cy="59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223;p41">
            <a:extLst>
              <a:ext uri="{FF2B5EF4-FFF2-40B4-BE49-F238E27FC236}">
                <a16:creationId xmlns:a16="http://schemas.microsoft.com/office/drawing/2014/main" id="{74FE323E-73CC-4357-B23C-10548B6EBC5A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58262" y="3023347"/>
            <a:ext cx="899093" cy="599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26;p41">
            <a:extLst>
              <a:ext uri="{FF2B5EF4-FFF2-40B4-BE49-F238E27FC236}">
                <a16:creationId xmlns:a16="http://schemas.microsoft.com/office/drawing/2014/main" id="{9BB129A6-9962-41D1-9C85-20295C00A041}"/>
              </a:ext>
            </a:extLst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443048" y="2278826"/>
            <a:ext cx="899093" cy="58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29;p41">
            <a:extLst>
              <a:ext uri="{FF2B5EF4-FFF2-40B4-BE49-F238E27FC236}">
                <a16:creationId xmlns:a16="http://schemas.microsoft.com/office/drawing/2014/main" id="{344DF7F1-5272-4D74-B694-5AB89F3F7D73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408026" y="3945020"/>
            <a:ext cx="899093" cy="58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36;p41">
            <a:extLst>
              <a:ext uri="{FF2B5EF4-FFF2-40B4-BE49-F238E27FC236}">
                <a16:creationId xmlns:a16="http://schemas.microsoft.com/office/drawing/2014/main" id="{F2FB5AC7-2468-46FE-A3C0-3416F70D873B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946765" y="4476366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240;p41">
            <a:extLst>
              <a:ext uri="{FF2B5EF4-FFF2-40B4-BE49-F238E27FC236}">
                <a16:creationId xmlns:a16="http://schemas.microsoft.com/office/drawing/2014/main" id="{7DAA5156-50EC-4C4C-9C8B-E931B8D9FE88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586463" y="731733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25;p41">
            <a:extLst>
              <a:ext uri="{FF2B5EF4-FFF2-40B4-BE49-F238E27FC236}">
                <a16:creationId xmlns:a16="http://schemas.microsoft.com/office/drawing/2014/main" id="{1C9642AC-74F6-4D38-90B6-90FA2F09ACCB}"/>
              </a:ext>
            </a:extLst>
          </p:cNvPr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443048" y="1447717"/>
            <a:ext cx="899093" cy="59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28;p41">
            <a:extLst>
              <a:ext uri="{FF2B5EF4-FFF2-40B4-BE49-F238E27FC236}">
                <a16:creationId xmlns:a16="http://schemas.microsoft.com/office/drawing/2014/main" id="{67D6DABC-6DB3-410E-B28C-8B0E8E4839A3}"/>
              </a:ext>
            </a:extLst>
          </p:cNvPr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279041" y="2343149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31;p41">
            <a:extLst>
              <a:ext uri="{FF2B5EF4-FFF2-40B4-BE49-F238E27FC236}">
                <a16:creationId xmlns:a16="http://schemas.microsoft.com/office/drawing/2014/main" id="{8EEFF513-1E41-4519-AA62-F401AA95F7AE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016188" y="1433769"/>
            <a:ext cx="899098" cy="5991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" name="Google Shape;232;p41">
            <a:extLst>
              <a:ext uri="{FF2B5EF4-FFF2-40B4-BE49-F238E27FC236}">
                <a16:creationId xmlns:a16="http://schemas.microsoft.com/office/drawing/2014/main" id="{5D53822B-D905-4A11-AD1C-C073BADB287F}"/>
              </a:ext>
            </a:extLst>
          </p:cNvPr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443048" y="690272"/>
            <a:ext cx="878486" cy="599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34;p41">
            <a:extLst>
              <a:ext uri="{FF2B5EF4-FFF2-40B4-BE49-F238E27FC236}">
                <a16:creationId xmlns:a16="http://schemas.microsoft.com/office/drawing/2014/main" id="{3E4152F3-B502-4C04-AF53-CA8A7730108D}"/>
              </a:ext>
            </a:extLst>
          </p:cNvPr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794097" y="3931703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43;p41">
            <a:extLst>
              <a:ext uri="{FF2B5EF4-FFF2-40B4-BE49-F238E27FC236}">
                <a16:creationId xmlns:a16="http://schemas.microsoft.com/office/drawing/2014/main" id="{FFE2B239-A546-4365-8D08-5877CB89DD21}"/>
              </a:ext>
            </a:extLst>
          </p:cNvPr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5240445" y="1444406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46;p41">
            <a:extLst>
              <a:ext uri="{FF2B5EF4-FFF2-40B4-BE49-F238E27FC236}">
                <a16:creationId xmlns:a16="http://schemas.microsoft.com/office/drawing/2014/main" id="{A9BC3925-4491-4052-AB3F-8B190EB4E670}"/>
              </a:ext>
            </a:extLst>
          </p:cNvPr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4016188" y="724408"/>
            <a:ext cx="899078" cy="58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47;p41">
            <a:extLst>
              <a:ext uri="{FF2B5EF4-FFF2-40B4-BE49-F238E27FC236}">
                <a16:creationId xmlns:a16="http://schemas.microsoft.com/office/drawing/2014/main" id="{DE079170-D3A5-4EA1-A80D-18EE913606A4}"/>
              </a:ext>
            </a:extLst>
          </p:cNvPr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871574" y="3790949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51;p41">
            <a:extLst>
              <a:ext uri="{FF2B5EF4-FFF2-40B4-BE49-F238E27FC236}">
                <a16:creationId xmlns:a16="http://schemas.microsoft.com/office/drawing/2014/main" id="{DD4E8A95-BD89-4A82-87A5-326F6C083169}"/>
              </a:ext>
            </a:extLst>
          </p:cNvPr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5279041" y="731733"/>
            <a:ext cx="899078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55;p41">
            <a:extLst>
              <a:ext uri="{FF2B5EF4-FFF2-40B4-BE49-F238E27FC236}">
                <a16:creationId xmlns:a16="http://schemas.microsoft.com/office/drawing/2014/main" id="{54924921-D864-46D8-9401-C60B987AA2C2}"/>
              </a:ext>
            </a:extLst>
          </p:cNvPr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5268497" y="3142030"/>
            <a:ext cx="899078" cy="585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256;p41">
            <a:extLst>
              <a:ext uri="{FF2B5EF4-FFF2-40B4-BE49-F238E27FC236}">
                <a16:creationId xmlns:a16="http://schemas.microsoft.com/office/drawing/2014/main" id="{E904402E-DD14-452B-A704-7E0663E18FF9}"/>
              </a:ext>
            </a:extLst>
          </p:cNvPr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4049432" y="2229778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257;p41">
            <a:extLst>
              <a:ext uri="{FF2B5EF4-FFF2-40B4-BE49-F238E27FC236}">
                <a16:creationId xmlns:a16="http://schemas.microsoft.com/office/drawing/2014/main" id="{FBC5370B-A2F3-4B49-B7C2-90DA2E597BA2}"/>
              </a:ext>
            </a:extLst>
          </p:cNvPr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4016188" y="3023332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241;p41">
            <a:extLst>
              <a:ext uri="{FF2B5EF4-FFF2-40B4-BE49-F238E27FC236}">
                <a16:creationId xmlns:a16="http://schemas.microsoft.com/office/drawing/2014/main" id="{AFCDBB6D-ED1A-48E1-984E-FFAE1031E9EF}"/>
              </a:ext>
            </a:extLst>
          </p:cNvPr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7790669" y="3322913"/>
            <a:ext cx="899059" cy="585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244;p41">
            <a:extLst>
              <a:ext uri="{FF2B5EF4-FFF2-40B4-BE49-F238E27FC236}">
                <a16:creationId xmlns:a16="http://schemas.microsoft.com/office/drawing/2014/main" id="{432D7F41-489B-40E1-B959-ECED7C4BD9D8}"/>
              </a:ext>
            </a:extLst>
          </p:cNvPr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7693175" y="2389083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250;p41">
            <a:extLst>
              <a:ext uri="{FF2B5EF4-FFF2-40B4-BE49-F238E27FC236}">
                <a16:creationId xmlns:a16="http://schemas.microsoft.com/office/drawing/2014/main" id="{52FBE7B3-6230-442D-AF66-8F22BA308CC1}"/>
              </a:ext>
            </a:extLst>
          </p:cNvPr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7693182" y="1461688"/>
            <a:ext cx="899078" cy="56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231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078" y="2609685"/>
            <a:ext cx="899094" cy="59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1249" y="3510258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5027" y="2670485"/>
            <a:ext cx="899093" cy="599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4398" y="1873854"/>
            <a:ext cx="855936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8104" y="1789396"/>
            <a:ext cx="899059" cy="5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8078" y="3468946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8078" y="994701"/>
            <a:ext cx="899085" cy="59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31090" y="1144645"/>
            <a:ext cx="491614" cy="599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12827" y="1034080"/>
            <a:ext cx="899078" cy="59916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5053ADB-3735-48D8-BAC2-90F980070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GRUPO 3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own Planning">
  <a:themeElements>
    <a:clrScheme name="Simple Light">
      <a:dk1>
        <a:srgbClr val="FFFFFF"/>
      </a:dk1>
      <a:lt1>
        <a:srgbClr val="000000"/>
      </a:lt1>
      <a:dk2>
        <a:srgbClr val="434343"/>
      </a:dk2>
      <a:lt2>
        <a:srgbClr val="999999"/>
      </a:lt2>
      <a:accent1>
        <a:srgbClr val="9AD7F7"/>
      </a:accent1>
      <a:accent2>
        <a:srgbClr val="434343"/>
      </a:accent2>
      <a:accent3>
        <a:srgbClr val="000000"/>
      </a:accent3>
      <a:accent4>
        <a:srgbClr val="999999"/>
      </a:accent4>
      <a:accent5>
        <a:srgbClr val="FFFFFF"/>
      </a:accent5>
      <a:accent6>
        <a:srgbClr val="66666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(16:9)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Pathway Gothic One</vt:lpstr>
      <vt:lpstr>PT Sans</vt:lpstr>
      <vt:lpstr>Catamaran Light</vt:lpstr>
      <vt:lpstr>Livvic</vt:lpstr>
      <vt:lpstr>Arial</vt:lpstr>
      <vt:lpstr>Fira Sans Extra Condensed Medium</vt:lpstr>
      <vt:lpstr>Town Planning</vt:lpstr>
      <vt:lpstr>GRUPO 1</vt:lpstr>
      <vt:lpstr>GRUPO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1</dc:title>
  <cp:lastModifiedBy>Logon Aluno</cp:lastModifiedBy>
  <cp:revision>1</cp:revision>
  <dcterms:modified xsi:type="dcterms:W3CDTF">2023-03-27T22:30:38Z</dcterms:modified>
</cp:coreProperties>
</file>