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06064-9E4C-4285-B67C-E571D06FB714}" v="12" dt="2021-03-18T12:16:29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1x1" userId="5182d9ac6a9b2d81" providerId="LiveId" clId="{3C106064-9E4C-4285-B67C-E571D06FB714}"/>
    <pc:docChg chg="undo custSel addSld modSld">
      <pc:chgData name="Tobias 1x1" userId="5182d9ac6a9b2d81" providerId="LiveId" clId="{3C106064-9E4C-4285-B67C-E571D06FB714}" dt="2021-03-18T12:28:42.750" v="904" actId="1076"/>
      <pc:docMkLst>
        <pc:docMk/>
      </pc:docMkLst>
      <pc:sldChg chg="addSp delSp modSp mod">
        <pc:chgData name="Tobias 1x1" userId="5182d9ac6a9b2d81" providerId="LiveId" clId="{3C106064-9E4C-4285-B67C-E571D06FB714}" dt="2021-03-18T09:57:08.314" v="452" actId="20577"/>
        <pc:sldMkLst>
          <pc:docMk/>
          <pc:sldMk cId="2875921450" sldId="257"/>
        </pc:sldMkLst>
        <pc:spChg chg="del">
          <ac:chgData name="Tobias 1x1" userId="5182d9ac6a9b2d81" providerId="LiveId" clId="{3C106064-9E4C-4285-B67C-E571D06FB714}" dt="2021-03-18T09:20:48.789" v="29" actId="478"/>
          <ac:spMkLst>
            <pc:docMk/>
            <pc:sldMk cId="2875921450" sldId="257"/>
            <ac:spMk id="2" creationId="{728314EF-2F6B-4422-A097-089F81BD2D2C}"/>
          </ac:spMkLst>
        </pc:spChg>
        <pc:spChg chg="mod">
          <ac:chgData name="Tobias 1x1" userId="5182d9ac6a9b2d81" providerId="LiveId" clId="{3C106064-9E4C-4285-B67C-E571D06FB714}" dt="2021-03-18T09:57:08.314" v="452" actId="20577"/>
          <ac:spMkLst>
            <pc:docMk/>
            <pc:sldMk cId="2875921450" sldId="257"/>
            <ac:spMk id="4" creationId="{BBA4AAC1-E056-42CB-A1A0-E1A1A3C4AEAB}"/>
          </ac:spMkLst>
        </pc:spChg>
        <pc:spChg chg="mod">
          <ac:chgData name="Tobias 1x1" userId="5182d9ac6a9b2d81" providerId="LiveId" clId="{3C106064-9E4C-4285-B67C-E571D06FB714}" dt="2021-03-18T09:46:03.413" v="75" actId="20577"/>
          <ac:spMkLst>
            <pc:docMk/>
            <pc:sldMk cId="2875921450" sldId="257"/>
            <ac:spMk id="5" creationId="{0CF8C29D-9788-4CAE-8AC4-948015214D69}"/>
          </ac:spMkLst>
        </pc:spChg>
        <pc:spChg chg="add mod">
          <ac:chgData name="Tobias 1x1" userId="5182d9ac6a9b2d81" providerId="LiveId" clId="{3C106064-9E4C-4285-B67C-E571D06FB714}" dt="2021-03-18T09:30:37.437" v="43" actId="20577"/>
          <ac:spMkLst>
            <pc:docMk/>
            <pc:sldMk cId="2875921450" sldId="257"/>
            <ac:spMk id="8" creationId="{07D3470A-9F9B-4000-8529-93557083F756}"/>
          </ac:spMkLst>
        </pc:spChg>
      </pc:sldChg>
      <pc:sldChg chg="addSp delSp modSp new mod">
        <pc:chgData name="Tobias 1x1" userId="5182d9ac6a9b2d81" providerId="LiveId" clId="{3C106064-9E4C-4285-B67C-E571D06FB714}" dt="2021-03-18T12:28:42.750" v="904" actId="1076"/>
        <pc:sldMkLst>
          <pc:docMk/>
          <pc:sldMk cId="333864021" sldId="258"/>
        </pc:sldMkLst>
        <pc:spChg chg="del">
          <ac:chgData name="Tobias 1x1" userId="5182d9ac6a9b2d81" providerId="LiveId" clId="{3C106064-9E4C-4285-B67C-E571D06FB714}" dt="2021-03-18T09:22:20.519" v="40" actId="478"/>
          <ac:spMkLst>
            <pc:docMk/>
            <pc:sldMk cId="333864021" sldId="258"/>
            <ac:spMk id="2" creationId="{9EAD8005-23FF-4A30-AB76-520656DA7E32}"/>
          </ac:spMkLst>
        </pc:spChg>
        <pc:spChg chg="del">
          <ac:chgData name="Tobias 1x1" userId="5182d9ac6a9b2d81" providerId="LiveId" clId="{3C106064-9E4C-4285-B67C-E571D06FB714}" dt="2021-03-18T09:22:21.387" v="41" actId="478"/>
          <ac:spMkLst>
            <pc:docMk/>
            <pc:sldMk cId="333864021" sldId="258"/>
            <ac:spMk id="3" creationId="{FA9C1CA3-1209-4327-81B3-86E1A739E8CA}"/>
          </ac:spMkLst>
        </pc:spChg>
        <pc:spChg chg="add mod">
          <ac:chgData name="Tobias 1x1" userId="5182d9ac6a9b2d81" providerId="LiveId" clId="{3C106064-9E4C-4285-B67C-E571D06FB714}" dt="2021-03-18T10:05:11.238" v="509" actId="164"/>
          <ac:spMkLst>
            <pc:docMk/>
            <pc:sldMk cId="333864021" sldId="258"/>
            <ac:spMk id="4" creationId="{11050AE4-BF08-45F0-AAF9-62092F9AADF2}"/>
          </ac:spMkLst>
        </pc:spChg>
        <pc:spChg chg="add mod">
          <ac:chgData name="Tobias 1x1" userId="5182d9ac6a9b2d81" providerId="LiveId" clId="{3C106064-9E4C-4285-B67C-E571D06FB714}" dt="2021-03-18T10:05:11.238" v="509" actId="164"/>
          <ac:spMkLst>
            <pc:docMk/>
            <pc:sldMk cId="333864021" sldId="258"/>
            <ac:spMk id="5" creationId="{05AEDF5A-F998-4AA9-8421-18C61EAD42A5}"/>
          </ac:spMkLst>
        </pc:spChg>
        <pc:grpChg chg="add mod">
          <ac:chgData name="Tobias 1x1" userId="5182d9ac6a9b2d81" providerId="LiveId" clId="{3C106064-9E4C-4285-B67C-E571D06FB714}" dt="2021-03-18T12:28:42.750" v="904" actId="1076"/>
          <ac:grpSpMkLst>
            <pc:docMk/>
            <pc:sldMk cId="333864021" sldId="258"/>
            <ac:grpSpMk id="9" creationId="{5D1FBC60-FD80-4D27-8D18-7269133180B7}"/>
          </ac:grpSpMkLst>
        </pc:grpChg>
        <pc:cxnChg chg="add mod">
          <ac:chgData name="Tobias 1x1" userId="5182d9ac6a9b2d81" providerId="LiveId" clId="{3C106064-9E4C-4285-B67C-E571D06FB714}" dt="2021-03-18T10:05:11.238" v="509" actId="164"/>
          <ac:cxnSpMkLst>
            <pc:docMk/>
            <pc:sldMk cId="333864021" sldId="258"/>
            <ac:cxnSpMk id="7" creationId="{2849FD8A-C6D9-4B8C-BC4B-782C54F5925F}"/>
          </ac:cxnSpMkLst>
        </pc:cxnChg>
      </pc:sldChg>
      <pc:sldChg chg="addSp delSp modSp new mod">
        <pc:chgData name="Tobias 1x1" userId="5182d9ac6a9b2d81" providerId="LiveId" clId="{3C106064-9E4C-4285-B67C-E571D06FB714}" dt="2021-03-18T12:11:30.410" v="620" actId="1076"/>
        <pc:sldMkLst>
          <pc:docMk/>
          <pc:sldMk cId="4251053872" sldId="259"/>
        </pc:sldMkLst>
        <pc:spChg chg="del">
          <ac:chgData name="Tobias 1x1" userId="5182d9ac6a9b2d81" providerId="LiveId" clId="{3C106064-9E4C-4285-B67C-E571D06FB714}" dt="2021-03-18T12:02:57.204" v="514" actId="478"/>
          <ac:spMkLst>
            <pc:docMk/>
            <pc:sldMk cId="4251053872" sldId="259"/>
            <ac:spMk id="2" creationId="{319AEFEB-8873-4F8C-8EB1-9FAB1ACDA637}"/>
          </ac:spMkLst>
        </pc:spChg>
        <pc:spChg chg="del">
          <ac:chgData name="Tobias 1x1" userId="5182d9ac6a9b2d81" providerId="LiveId" clId="{3C106064-9E4C-4285-B67C-E571D06FB714}" dt="2021-03-18T12:02:55.779" v="513" actId="478"/>
          <ac:spMkLst>
            <pc:docMk/>
            <pc:sldMk cId="4251053872" sldId="259"/>
            <ac:spMk id="3" creationId="{55099023-8F92-474C-AF76-FA785D7B4BD5}"/>
          </ac:spMkLst>
        </pc:spChg>
        <pc:spChg chg="add mod">
          <ac:chgData name="Tobias 1x1" userId="5182d9ac6a9b2d81" providerId="LiveId" clId="{3C106064-9E4C-4285-B67C-E571D06FB714}" dt="2021-03-18T12:04:17.182" v="537" actId="164"/>
          <ac:spMkLst>
            <pc:docMk/>
            <pc:sldMk cId="4251053872" sldId="259"/>
            <ac:spMk id="4" creationId="{DC24EB38-BAF0-4EDF-BBBF-6EF067FC1E76}"/>
          </ac:spMkLst>
        </pc:spChg>
        <pc:spChg chg="add mod">
          <ac:chgData name="Tobias 1x1" userId="5182d9ac6a9b2d81" providerId="LiveId" clId="{3C106064-9E4C-4285-B67C-E571D06FB714}" dt="2021-03-18T12:10:54.437" v="613" actId="20577"/>
          <ac:spMkLst>
            <pc:docMk/>
            <pc:sldMk cId="4251053872" sldId="259"/>
            <ac:spMk id="7" creationId="{44169101-FE7E-4885-8C22-45082C8F9453}"/>
          </ac:spMkLst>
        </pc:spChg>
        <pc:spChg chg="add mod">
          <ac:chgData name="Tobias 1x1" userId="5182d9ac6a9b2d81" providerId="LiveId" clId="{3C106064-9E4C-4285-B67C-E571D06FB714}" dt="2021-03-18T12:10:43.144" v="611" actId="20577"/>
          <ac:spMkLst>
            <pc:docMk/>
            <pc:sldMk cId="4251053872" sldId="259"/>
            <ac:spMk id="11" creationId="{9DE657DA-0256-45F5-8C15-043455076EBD}"/>
          </ac:spMkLst>
        </pc:spChg>
        <pc:spChg chg="add del mod">
          <ac:chgData name="Tobias 1x1" userId="5182d9ac6a9b2d81" providerId="LiveId" clId="{3C106064-9E4C-4285-B67C-E571D06FB714}" dt="2021-03-18T12:10:02.481" v="597" actId="478"/>
          <ac:spMkLst>
            <pc:docMk/>
            <pc:sldMk cId="4251053872" sldId="259"/>
            <ac:spMk id="12" creationId="{C198F42A-28B2-4516-9807-EA0EA5F39ED7}"/>
          </ac:spMkLst>
        </pc:spChg>
        <pc:spChg chg="add mod">
          <ac:chgData name="Tobias 1x1" userId="5182d9ac6a9b2d81" providerId="LiveId" clId="{3C106064-9E4C-4285-B67C-E571D06FB714}" dt="2021-03-18T12:11:00.661" v="617" actId="20577"/>
          <ac:spMkLst>
            <pc:docMk/>
            <pc:sldMk cId="4251053872" sldId="259"/>
            <ac:spMk id="13" creationId="{F30724D0-ABB2-46BE-B5A7-E716DB978E4F}"/>
          </ac:spMkLst>
        </pc:spChg>
        <pc:spChg chg="add mod">
          <ac:chgData name="Tobias 1x1" userId="5182d9ac6a9b2d81" providerId="LiveId" clId="{3C106064-9E4C-4285-B67C-E571D06FB714}" dt="2021-03-18T12:11:30.410" v="620" actId="1076"/>
          <ac:spMkLst>
            <pc:docMk/>
            <pc:sldMk cId="4251053872" sldId="259"/>
            <ac:spMk id="14" creationId="{E1D16606-C1F1-4E81-8D70-424001D835C7}"/>
          </ac:spMkLst>
        </pc:spChg>
        <pc:grpChg chg="add mod">
          <ac:chgData name="Tobias 1x1" userId="5182d9ac6a9b2d81" providerId="LiveId" clId="{3C106064-9E4C-4285-B67C-E571D06FB714}" dt="2021-03-18T12:10:06.632" v="598" actId="1076"/>
          <ac:grpSpMkLst>
            <pc:docMk/>
            <pc:sldMk cId="4251053872" sldId="259"/>
            <ac:grpSpMk id="10" creationId="{80940F32-4DF2-4845-A20C-666F5F1E8230}"/>
          </ac:grpSpMkLst>
        </pc:grpChg>
        <pc:cxnChg chg="add mod">
          <ac:chgData name="Tobias 1x1" userId="5182d9ac6a9b2d81" providerId="LiveId" clId="{3C106064-9E4C-4285-B67C-E571D06FB714}" dt="2021-03-18T12:04:17.182" v="537" actId="164"/>
          <ac:cxnSpMkLst>
            <pc:docMk/>
            <pc:sldMk cId="4251053872" sldId="259"/>
            <ac:cxnSpMk id="6" creationId="{3F2BB3CA-2D72-40D0-93FC-68412892CE24}"/>
          </ac:cxnSpMkLst>
        </pc:cxnChg>
      </pc:sldChg>
      <pc:sldChg chg="addSp modSp new mod">
        <pc:chgData name="Tobias 1x1" userId="5182d9ac6a9b2d81" providerId="LiveId" clId="{3C106064-9E4C-4285-B67C-E571D06FB714}" dt="2021-03-18T12:19:40.796" v="903" actId="20577"/>
        <pc:sldMkLst>
          <pc:docMk/>
          <pc:sldMk cId="3872315283" sldId="260"/>
        </pc:sldMkLst>
        <pc:spChg chg="mod">
          <ac:chgData name="Tobias 1x1" userId="5182d9ac6a9b2d81" providerId="LiveId" clId="{3C106064-9E4C-4285-B67C-E571D06FB714}" dt="2021-03-18T12:14:19.940" v="679" actId="20577"/>
          <ac:spMkLst>
            <pc:docMk/>
            <pc:sldMk cId="3872315283" sldId="260"/>
            <ac:spMk id="2" creationId="{9A596B7B-A665-49DA-97B3-F83877570DF6}"/>
          </ac:spMkLst>
        </pc:spChg>
        <pc:spChg chg="mod">
          <ac:chgData name="Tobias 1x1" userId="5182d9ac6a9b2d81" providerId="LiveId" clId="{3C106064-9E4C-4285-B67C-E571D06FB714}" dt="2021-03-18T12:19:28.397" v="889" actId="20577"/>
          <ac:spMkLst>
            <pc:docMk/>
            <pc:sldMk cId="3872315283" sldId="260"/>
            <ac:spMk id="3" creationId="{970FB69D-A0A1-453C-83A3-D351BCE41B97}"/>
          </ac:spMkLst>
        </pc:spChg>
        <pc:spChg chg="add mod">
          <ac:chgData name="Tobias 1x1" userId="5182d9ac6a9b2d81" providerId="LiveId" clId="{3C106064-9E4C-4285-B67C-E571D06FB714}" dt="2021-03-18T12:19:40.796" v="903" actId="20577"/>
          <ac:spMkLst>
            <pc:docMk/>
            <pc:sldMk cId="3872315283" sldId="260"/>
            <ac:spMk id="4" creationId="{D08601A4-46F3-4588-AF2E-0789D38798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862E9-C6B7-48CA-9A20-D2D8F92B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746ED-A101-4582-A550-CAEC975D3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4B46A-DC7B-4D53-9CA1-6614F843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E4A981-9D95-4808-AFFE-087D150E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A9916-A249-46D7-9BFF-C17E13C3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79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35AFB-D1F0-45F9-A7E4-124D89A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6233D4-BC58-424F-85DD-FA9B817E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0D0BE-3776-4411-A044-7F28BDB6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3DF0D4-377D-4607-819A-CA4CC9B5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6A9BE-0F26-4AFF-9408-D047FDF6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9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5BEEDA-7632-4994-9E4E-A4AA4290A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A11EE0-0F32-4D5D-B118-A21CFFF97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271E1-4043-4C5B-86DD-139E8CDE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28412-3212-48E3-869D-88074523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87198-EF82-48A2-BDB9-B741D50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05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42F0-6A3D-4046-9549-3D3EED7A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B8EEFE-2B43-4770-AF0D-5A061DF18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F32E9-CF27-414D-AF49-3870941F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1ECD6-20BB-4EC4-8647-ABBE9BBD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AD5A4-F8AF-425C-99FB-CFAEC80F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3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7B6BF-ADA2-48F4-86E9-256C848D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34471B-F993-48D2-8F5C-9ADE41432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A52841-0EA6-4A53-809C-D081D6DA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26A2C-17A5-4F44-B492-16DA9A6F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E6D5-794E-403C-8510-EDB7149E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2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F94C0-3189-4C2C-9E30-D16F2FB8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0A500-B7B1-4AAE-B35F-680CE6E8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C8DD0-D7CB-43D5-8A37-3E0F2F44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BDD9D-B851-4511-92D1-BF8E463F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79D39-63F0-431B-8826-BB8EB93E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BE3A80-9C0B-4064-82BE-EB88C0E5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1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83C9D-C3D1-4B2B-814E-984A2138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D290E-B2C6-41C9-9AE3-025F880D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7256D-25EA-408E-ADB3-F33FE505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938898-AAA6-4319-933B-AD9E62A01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BA0474-ED08-4D76-B066-853045135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60B835-2FD2-45C5-99DA-ABB27E0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ACDC97-C95B-4736-8CD3-4602E681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ED4708-8F54-4DF1-AC8E-C1412127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92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A6C75-E42D-4069-B78A-0E429952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AC6AEA-1727-4069-8706-D97944A8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A77603-CC59-440D-B3C3-371B1A4F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8B24E5-210C-4219-A86F-E21A41A8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9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FA0B18-0527-48AF-BE8C-DE9B6B04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B56358-2ED9-4361-98EE-4C05DFEC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5C736C-CFFE-4A84-951E-F43943D0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22420-2831-4F0A-B8D3-51CF322A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20B31-DE66-409C-BFAE-AE2BFA2C0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3B2900-4072-4D43-B617-C84D36F6B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9C170D-4E42-4190-BCFC-1BDB2CCA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8751C7-4FB2-4E75-92F1-34173E03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39E3FF-719F-4CD0-A1F2-F6E88F78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8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C549F-47D9-4EA6-9BBC-A144CC28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9EAC35-64B5-416D-9BF8-455C3311D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54002-AC71-4259-AB52-BFD20A8BA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2D1B55-073C-4E26-AC24-E39C0634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42828-8339-43F3-BDE7-CF690248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83EED-C1CD-41FF-85BD-6A8BCDD8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1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2970A5-890F-4062-81AB-51868B4F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784F27-5765-4202-88E7-F35BF228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21F90-77F5-4BDB-920B-E25F4B8AB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E83C-C7F5-47C4-8927-645A28D109B6}" type="datetimeFigureOut">
              <a:rPr lang="de-DE" smtClean="0"/>
              <a:t>18.03.2021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FE018-4E23-40A1-9ED3-089449847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30EB4-1C18-4A83-BEE9-F0E830BF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B7D4-7E8B-4B67-BBDF-976995AEDD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1D0CE1-4F7D-40BD-83DC-FA32B55C3FC8}"/>
              </a:ext>
            </a:extLst>
          </p:cNvPr>
          <p:cNvSpPr txBox="1"/>
          <p:nvPr/>
        </p:nvSpPr>
        <p:spPr>
          <a:xfrm>
            <a:off x="516294" y="2152083"/>
            <a:ext cx="11159412" cy="64633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Daten aus .</a:t>
            </a:r>
            <a:r>
              <a:rPr lang="de-DE" dirty="0" err="1"/>
              <a:t>csv</a:t>
            </a:r>
            <a:r>
              <a:rPr lang="de-DE" dirty="0"/>
              <a:t>/.dat/.</a:t>
            </a:r>
            <a:r>
              <a:rPr lang="de-DE" dirty="0" err="1"/>
              <a:t>txt</a:t>
            </a:r>
            <a:r>
              <a:rPr lang="de-DE" dirty="0"/>
              <a:t> Dateien einlesen </a:t>
            </a:r>
          </a:p>
          <a:p>
            <a:pPr algn="ctr"/>
            <a:r>
              <a:rPr lang="de-DE" dirty="0"/>
              <a:t>Und bereinigen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9611161-76E5-43FE-9305-2B61C4AC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Generelles Konzept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3D39C6-F9EE-4889-AEB3-E3E3CF2C1F8C}"/>
              </a:ext>
            </a:extLst>
          </p:cNvPr>
          <p:cNvSpPr txBox="1"/>
          <p:nvPr/>
        </p:nvSpPr>
        <p:spPr>
          <a:xfrm>
            <a:off x="516294" y="4156878"/>
            <a:ext cx="11159412" cy="92333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Ergebnisse (anzeigen?) speichern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Plots</a:t>
            </a:r>
          </a:p>
          <a:p>
            <a:pPr marL="285750" indent="-285750" algn="ctr">
              <a:buFontTx/>
              <a:buChar char="-"/>
            </a:pPr>
            <a:r>
              <a:rPr lang="de-DE" dirty="0"/>
              <a:t>Tabellen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F42B69-FA1D-485E-A1BD-831DED1FDAA2}"/>
              </a:ext>
            </a:extLst>
          </p:cNvPr>
          <p:cNvSpPr txBox="1"/>
          <p:nvPr/>
        </p:nvSpPr>
        <p:spPr>
          <a:xfrm>
            <a:off x="516294" y="3292980"/>
            <a:ext cx="5194041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Statistische Analyse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36FC645-C8FB-49FB-ADA0-B1ED7BC8FF8C}"/>
              </a:ext>
            </a:extLst>
          </p:cNvPr>
          <p:cNvSpPr txBox="1"/>
          <p:nvPr/>
        </p:nvSpPr>
        <p:spPr>
          <a:xfrm>
            <a:off x="6481664" y="3292980"/>
            <a:ext cx="5194041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/>
              <a:t>Numerische Analyse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58F3703-CB96-470F-A725-9556D845A07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113315" y="2798414"/>
            <a:ext cx="2982685" cy="4945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BA3763D-7033-456E-B6C4-33CF7CE57A6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6096000" y="2798414"/>
            <a:ext cx="2982685" cy="4945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9656C68-6A89-4E7A-AC5B-FD3CEA7DC40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113315" y="3662312"/>
            <a:ext cx="2982685" cy="4945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F47CFE1-4311-4C5D-ACCC-3AB7F613B58A}"/>
              </a:ext>
            </a:extLst>
          </p:cNvPr>
          <p:cNvCxnSpPr>
            <a:cxnSpLocks/>
          </p:cNvCxnSpPr>
          <p:nvPr/>
        </p:nvCxnSpPr>
        <p:spPr>
          <a:xfrm flipH="1">
            <a:off x="6095999" y="3662312"/>
            <a:ext cx="2982685" cy="4945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0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579AED02-5D7D-4F9A-988E-B66A9680752C}"/>
              </a:ext>
            </a:extLst>
          </p:cNvPr>
          <p:cNvSpPr txBox="1"/>
          <p:nvPr/>
        </p:nvSpPr>
        <p:spPr>
          <a:xfrm>
            <a:off x="282801" y="3587302"/>
            <a:ext cx="11654733" cy="3139321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Analysis Class (Parent) ?</a:t>
            </a:r>
          </a:p>
          <a:p>
            <a:r>
              <a:rPr lang="de-DE" b="1" dirty="0"/>
              <a:t> </a:t>
            </a:r>
            <a:r>
              <a:rPr lang="de-DE" dirty="0"/>
              <a:t>- General Plot and Output </a:t>
            </a:r>
            <a:r>
              <a:rPr lang="de-DE" dirty="0" err="1"/>
              <a:t>functions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A4AAC1-E056-42CB-A1A0-E1A1A3C4AEAB}"/>
              </a:ext>
            </a:extLst>
          </p:cNvPr>
          <p:cNvSpPr txBox="1"/>
          <p:nvPr/>
        </p:nvSpPr>
        <p:spPr>
          <a:xfrm>
            <a:off x="282801" y="1464442"/>
            <a:ext cx="11654733" cy="147732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Reader (Class?) </a:t>
            </a:r>
          </a:p>
          <a:p>
            <a:r>
              <a:rPr lang="de-DE" dirty="0"/>
              <a:t>Dateien (Dateiname/Pfad/Ordner, rekursiv?) einlesen (Dateityp erkennen/</a:t>
            </a:r>
            <a:r>
              <a:rPr lang="de-DE" dirty="0" err="1"/>
              <a:t>codierung</a:t>
            </a:r>
            <a:r>
              <a:rPr lang="de-DE" dirty="0"/>
              <a:t>?)</a:t>
            </a:r>
          </a:p>
          <a:p>
            <a:r>
              <a:rPr lang="de-DE" dirty="0"/>
              <a:t>(Daten bereinigen von </a:t>
            </a:r>
            <a:r>
              <a:rPr lang="de-DE" dirty="0" err="1"/>
              <a:t>NaN</a:t>
            </a:r>
            <a:r>
              <a:rPr lang="de-DE" dirty="0"/>
              <a:t>, fehlenden Werten, etc.?)</a:t>
            </a:r>
          </a:p>
          <a:p>
            <a:r>
              <a:rPr lang="de-DE" dirty="0"/>
              <a:t>Wrapper </a:t>
            </a:r>
            <a:r>
              <a:rPr lang="de-DE" dirty="0" err="1"/>
              <a:t>function</a:t>
            </a:r>
            <a:r>
              <a:rPr lang="de-DE" dirty="0"/>
              <a:t> für Allgemeine Benutzung?</a:t>
            </a:r>
          </a:p>
          <a:p>
            <a:r>
              <a:rPr lang="de-DE" dirty="0"/>
              <a:t>-&gt; Return </a:t>
            </a:r>
            <a:r>
              <a:rPr lang="de-DE" dirty="0" err="1"/>
              <a:t>DataFrame</a:t>
            </a:r>
            <a:r>
              <a:rPr lang="de-DE" dirty="0"/>
              <a:t>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F8C29D-9788-4CAE-8AC4-948015214D69}"/>
              </a:ext>
            </a:extLst>
          </p:cNvPr>
          <p:cNvSpPr txBox="1"/>
          <p:nvPr/>
        </p:nvSpPr>
        <p:spPr>
          <a:xfrm>
            <a:off x="482738" y="4711698"/>
            <a:ext cx="5179831" cy="175432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2"/>
                </a:solidFill>
              </a:rPr>
              <a:t>Statistical Analysis Class</a:t>
            </a:r>
          </a:p>
          <a:p>
            <a:r>
              <a:rPr lang="de-DE" b="1" dirty="0"/>
              <a:t> </a:t>
            </a:r>
            <a:r>
              <a:rPr lang="de-DE" dirty="0">
                <a:solidFill>
                  <a:schemeClr val="accent2"/>
                </a:solidFill>
              </a:rPr>
              <a:t>- </a:t>
            </a:r>
            <a:r>
              <a:rPr lang="de-DE" dirty="0" err="1">
                <a:solidFill>
                  <a:schemeClr val="accent2"/>
                </a:solidFill>
              </a:rPr>
              <a:t>Correlation</a:t>
            </a:r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 - </a:t>
            </a:r>
            <a:r>
              <a:rPr lang="de-DE" dirty="0" err="1">
                <a:solidFill>
                  <a:schemeClr val="accent2"/>
                </a:solidFill>
              </a:rPr>
              <a:t>Euclidean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distance</a:t>
            </a:r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Output </a:t>
            </a:r>
            <a:r>
              <a:rPr lang="de-DE" dirty="0" err="1">
                <a:solidFill>
                  <a:schemeClr val="accent2"/>
                </a:solidFill>
              </a:rPr>
              <a:t>by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calling</a:t>
            </a:r>
            <a:r>
              <a:rPr lang="de-DE" dirty="0">
                <a:solidFill>
                  <a:schemeClr val="accent2"/>
                </a:solidFill>
              </a:rPr>
              <a:t> Parent </a:t>
            </a:r>
            <a:r>
              <a:rPr lang="de-DE" dirty="0" err="1">
                <a:solidFill>
                  <a:schemeClr val="accent2"/>
                </a:solidFill>
              </a:rPr>
              <a:t>functions</a:t>
            </a:r>
            <a:r>
              <a:rPr lang="de-DE" dirty="0">
                <a:solidFill>
                  <a:schemeClr val="accent2"/>
                </a:solidFill>
              </a:rPr>
              <a:t> and </a:t>
            </a:r>
            <a:r>
              <a:rPr lang="de-DE" dirty="0" err="1">
                <a:solidFill>
                  <a:schemeClr val="accent2"/>
                </a:solidFill>
              </a:rPr>
              <a:t>specifiying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input</a:t>
            </a:r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(-&gt; Return modifizierte </a:t>
            </a:r>
            <a:r>
              <a:rPr lang="de-DE" dirty="0" err="1">
                <a:solidFill>
                  <a:schemeClr val="accent2"/>
                </a:solidFill>
              </a:rPr>
              <a:t>DataFrame</a:t>
            </a:r>
            <a:r>
              <a:rPr lang="de-DE" dirty="0">
                <a:solidFill>
                  <a:schemeClr val="accent2"/>
                </a:solidFill>
              </a:rPr>
              <a:t>?)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3FC2EA-DB83-438F-9DC7-1C5F5F7FD22A}"/>
              </a:ext>
            </a:extLst>
          </p:cNvPr>
          <p:cNvSpPr txBox="1"/>
          <p:nvPr/>
        </p:nvSpPr>
        <p:spPr>
          <a:xfrm>
            <a:off x="6462323" y="4711698"/>
            <a:ext cx="5179831" cy="92333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2"/>
                </a:solidFill>
              </a:rPr>
              <a:t>Numerical</a:t>
            </a:r>
            <a:r>
              <a:rPr lang="de-DE" b="1" dirty="0">
                <a:solidFill>
                  <a:schemeClr val="accent2"/>
                </a:solidFill>
              </a:rPr>
              <a:t> Analysis Class</a:t>
            </a:r>
          </a:p>
          <a:p>
            <a:r>
              <a:rPr lang="de-DE" b="1" dirty="0">
                <a:solidFill>
                  <a:schemeClr val="accent2"/>
                </a:solidFill>
              </a:rPr>
              <a:t> </a:t>
            </a:r>
          </a:p>
          <a:p>
            <a:r>
              <a:rPr lang="de-DE" dirty="0">
                <a:solidFill>
                  <a:schemeClr val="accent2"/>
                </a:solidFill>
              </a:rPr>
              <a:t>-&gt; Return modifizierte </a:t>
            </a:r>
            <a:r>
              <a:rPr lang="de-DE" dirty="0" err="1">
                <a:solidFill>
                  <a:schemeClr val="accent2"/>
                </a:solidFill>
              </a:rPr>
              <a:t>DataFrame</a:t>
            </a:r>
            <a:r>
              <a:rPr lang="de-DE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D3470A-9F9B-4000-8529-93557083F756}"/>
              </a:ext>
            </a:extLst>
          </p:cNvPr>
          <p:cNvSpPr txBox="1"/>
          <p:nvPr/>
        </p:nvSpPr>
        <p:spPr>
          <a:xfrm>
            <a:off x="282801" y="264022"/>
            <a:ext cx="11654733" cy="64633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User Input (</a:t>
            </a:r>
            <a:r>
              <a:rPr lang="de-DE" b="1" dirty="0" err="1">
                <a:solidFill>
                  <a:schemeClr val="accent6"/>
                </a:solidFill>
              </a:rPr>
              <a:t>Function</a:t>
            </a:r>
            <a:r>
              <a:rPr lang="de-DE" b="1" dirty="0">
                <a:solidFill>
                  <a:schemeClr val="accent6"/>
                </a:solidFill>
              </a:rPr>
              <a:t>) ?</a:t>
            </a:r>
          </a:p>
          <a:p>
            <a:r>
              <a:rPr lang="de-DE" dirty="0">
                <a:solidFill>
                  <a:schemeClr val="accent6"/>
                </a:solidFill>
              </a:rPr>
              <a:t>Dateiname/Pfad/Ordner, rekursiv?</a:t>
            </a:r>
          </a:p>
        </p:txBody>
      </p:sp>
    </p:spTree>
    <p:extLst>
      <p:ext uri="{BB962C8B-B14F-4D97-AF65-F5344CB8AC3E}">
        <p14:creationId xmlns:p14="http://schemas.microsoft.com/office/powerpoint/2010/main" val="287592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D1FBC60-FD80-4D27-8D18-7269133180B7}"/>
              </a:ext>
            </a:extLst>
          </p:cNvPr>
          <p:cNvGrpSpPr/>
          <p:nvPr/>
        </p:nvGrpSpPr>
        <p:grpSpPr>
          <a:xfrm>
            <a:off x="1970899" y="482930"/>
            <a:ext cx="8250202" cy="4612934"/>
            <a:chOff x="1170635" y="1758057"/>
            <a:chExt cx="8250202" cy="4612934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11050AE4-BF08-45F0-AAF9-62092F9AADF2}"/>
                </a:ext>
              </a:extLst>
            </p:cNvPr>
            <p:cNvSpPr txBox="1"/>
            <p:nvPr/>
          </p:nvSpPr>
          <p:spPr>
            <a:xfrm>
              <a:off x="1170635" y="2677672"/>
              <a:ext cx="8250202" cy="3693319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accent2"/>
                  </a:solidFill>
                </a:rPr>
                <a:t>Statistical Analysis(</a:t>
              </a:r>
              <a:r>
                <a:rPr lang="de-DE" b="1" dirty="0" err="1">
                  <a:solidFill>
                    <a:schemeClr val="accent2"/>
                  </a:solidFill>
                </a:rPr>
                <a:t>DataFrame</a:t>
              </a:r>
              <a:r>
                <a:rPr lang="de-DE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</a:t>
              </a:r>
              <a:r>
                <a:rPr lang="de-DE" dirty="0" err="1">
                  <a:solidFill>
                    <a:schemeClr val="accent2"/>
                  </a:solidFill>
                </a:rPr>
                <a:t>corr</a:t>
              </a:r>
              <a:r>
                <a:rPr lang="de-DE" dirty="0">
                  <a:solidFill>
                    <a:schemeClr val="accent2"/>
                  </a:solidFill>
                </a:rPr>
                <a:t>()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discard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columns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with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low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variance</a:t>
              </a:r>
              <a:endParaRPr lang="de-DE" dirty="0">
                <a:solidFill>
                  <a:schemeClr val="accent2"/>
                </a:solidFill>
              </a:endParaRP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calculate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pearson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correlation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coefficient</a:t>
              </a:r>
              <a:endParaRPr lang="de-DE" dirty="0">
                <a:solidFill>
                  <a:schemeClr val="accent2"/>
                </a:solidFill>
              </a:endParaRP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write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output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to</a:t>
              </a:r>
              <a:r>
                <a:rPr lang="de-DE" dirty="0">
                  <a:solidFill>
                    <a:schemeClr val="accent2"/>
                  </a:solidFill>
                </a:rPr>
                <a:t> .</a:t>
              </a:r>
              <a:r>
                <a:rPr lang="de-DE" dirty="0" err="1">
                  <a:solidFill>
                    <a:schemeClr val="accent2"/>
                  </a:solidFill>
                </a:rPr>
                <a:t>csv</a:t>
              </a:r>
              <a:r>
                <a:rPr lang="de-DE" dirty="0">
                  <a:solidFill>
                    <a:schemeClr val="accent2"/>
                  </a:solidFill>
                </a:rPr>
                <a:t>/.</a:t>
              </a:r>
              <a:r>
                <a:rPr lang="de-DE" dirty="0" err="1">
                  <a:solidFill>
                    <a:schemeClr val="accent2"/>
                  </a:solidFill>
                </a:rPr>
                <a:t>txt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</a:t>
              </a:r>
              <a:r>
                <a:rPr lang="de-DE" dirty="0" err="1">
                  <a:solidFill>
                    <a:schemeClr val="accent2"/>
                  </a:solidFill>
                </a:rPr>
                <a:t>euclidean_dist</a:t>
              </a:r>
              <a:r>
                <a:rPr lang="de-DE" dirty="0">
                  <a:solidFill>
                    <a:schemeClr val="accent2"/>
                  </a:solidFill>
                </a:rPr>
                <a:t>()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replace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NaNs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with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zeros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calculate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euclidean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distance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between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some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columns</a:t>
              </a:r>
              <a:endParaRPr lang="de-DE" dirty="0">
                <a:solidFill>
                  <a:schemeClr val="accent2"/>
                </a:solidFill>
              </a:endParaRP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plot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distance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write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to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file</a:t>
              </a:r>
              <a:endParaRPr lang="de-DE" dirty="0">
                <a:solidFill>
                  <a:schemeClr val="accent2"/>
                </a:solidFill>
              </a:endParaRPr>
            </a:p>
            <a:p>
              <a:r>
                <a:rPr lang="de-DE" dirty="0">
                  <a:solidFill>
                    <a:schemeClr val="accent2"/>
                  </a:solidFill>
                </a:rPr>
                <a:t>	</a:t>
              </a:r>
              <a:r>
                <a:rPr lang="de-DE" dirty="0" err="1">
                  <a:solidFill>
                    <a:schemeClr val="accent2"/>
                  </a:solidFill>
                </a:rPr>
                <a:t>analysis</a:t>
              </a:r>
              <a:r>
                <a:rPr lang="de-DE" dirty="0">
                  <a:solidFill>
                    <a:schemeClr val="accent2"/>
                  </a:solidFill>
                </a:rPr>
                <a:t>()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calls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corr</a:t>
              </a:r>
              <a:r>
                <a:rPr lang="de-DE" dirty="0">
                  <a:solidFill>
                    <a:schemeClr val="accent2"/>
                  </a:solidFill>
                </a:rPr>
                <a:t>()</a:t>
              </a:r>
            </a:p>
            <a:p>
              <a:r>
                <a:rPr lang="de-DE" dirty="0">
                  <a:solidFill>
                    <a:schemeClr val="accent2"/>
                  </a:solidFill>
                </a:rPr>
                <a:t>		- </a:t>
              </a:r>
              <a:r>
                <a:rPr lang="de-DE" dirty="0" err="1">
                  <a:solidFill>
                    <a:schemeClr val="accent2"/>
                  </a:solidFill>
                </a:rPr>
                <a:t>calls</a:t>
              </a:r>
              <a:r>
                <a:rPr lang="de-DE" dirty="0">
                  <a:solidFill>
                    <a:schemeClr val="accent2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euclidean_dist</a:t>
              </a:r>
              <a:r>
                <a:rPr lang="de-DE" dirty="0">
                  <a:solidFill>
                    <a:schemeClr val="accent2"/>
                  </a:solidFill>
                </a:rPr>
                <a:t>()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5AEDF5A-F998-4AA9-8421-18C61EAD42A5}"/>
                </a:ext>
              </a:extLst>
            </p:cNvPr>
            <p:cNvSpPr txBox="1"/>
            <p:nvPr/>
          </p:nvSpPr>
          <p:spPr>
            <a:xfrm>
              <a:off x="1170635" y="1758057"/>
              <a:ext cx="8250202" cy="646331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de-DE" b="1" dirty="0"/>
                <a:t>Reader (Path/</a:t>
              </a:r>
              <a:r>
                <a:rPr lang="de-DE" b="1" dirty="0" err="1"/>
                <a:t>filename</a:t>
              </a:r>
              <a:r>
                <a:rPr lang="de-DE" b="1" dirty="0"/>
                <a:t>) </a:t>
              </a:r>
            </a:p>
            <a:p>
              <a:r>
                <a:rPr lang="de-DE" dirty="0"/>
                <a:t>-&gt; Return </a:t>
              </a:r>
              <a:r>
                <a:rPr lang="de-DE" dirty="0" err="1"/>
                <a:t>DataFrame</a:t>
              </a:r>
              <a:r>
                <a:rPr lang="de-DE" dirty="0"/>
                <a:t>  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2849FD8A-C6D9-4B8C-BC4B-782C54F5925F}"/>
                </a:ext>
              </a:extLst>
            </p:cNvPr>
            <p:cNvCxnSpPr>
              <a:cxnSpLocks/>
            </p:cNvCxnSpPr>
            <p:nvPr/>
          </p:nvCxnSpPr>
          <p:spPr>
            <a:xfrm>
              <a:off x="3248822" y="2267746"/>
              <a:ext cx="0" cy="4838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0940F32-4DF2-4845-A20C-666F5F1E8230}"/>
              </a:ext>
            </a:extLst>
          </p:cNvPr>
          <p:cNvGrpSpPr/>
          <p:nvPr/>
        </p:nvGrpSpPr>
        <p:grpSpPr>
          <a:xfrm>
            <a:off x="839085" y="499706"/>
            <a:ext cx="3237965" cy="1415578"/>
            <a:chOff x="3590674" y="902379"/>
            <a:chExt cx="3237965" cy="1415578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DC24EB38-BAF0-4EDF-BBBF-6EF067FC1E76}"/>
                </a:ext>
              </a:extLst>
            </p:cNvPr>
            <p:cNvSpPr txBox="1"/>
            <p:nvPr/>
          </p:nvSpPr>
          <p:spPr>
            <a:xfrm>
              <a:off x="3590674" y="902379"/>
              <a:ext cx="3237965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de-DE" b="1" dirty="0"/>
                <a:t>Reader</a:t>
              </a: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3F2BB3CA-2D72-40D0-93FC-68412892CE2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209657" y="1271711"/>
              <a:ext cx="0" cy="66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4169101-FE7E-4885-8C22-45082C8F9453}"/>
                </a:ext>
              </a:extLst>
            </p:cNvPr>
            <p:cNvSpPr txBox="1"/>
            <p:nvPr/>
          </p:nvSpPr>
          <p:spPr>
            <a:xfrm>
              <a:off x="3590674" y="1948625"/>
              <a:ext cx="3237958" cy="369332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square" rtlCol="0">
              <a:spAutoFit/>
            </a:bodyPr>
            <a:lstStyle/>
            <a:p>
              <a:r>
                <a:rPr lang="de-DE" b="1" dirty="0"/>
                <a:t>Analyse 1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9DE657DA-0256-45F5-8C15-043455076EBD}"/>
              </a:ext>
            </a:extLst>
          </p:cNvPr>
          <p:cNvSpPr txBox="1"/>
          <p:nvPr/>
        </p:nvSpPr>
        <p:spPr>
          <a:xfrm>
            <a:off x="2558642" y="986570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DataFrame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0724D0-ABB2-46BE-B5A7-E716DB978E4F}"/>
              </a:ext>
            </a:extLst>
          </p:cNvPr>
          <p:cNvSpPr txBox="1"/>
          <p:nvPr/>
        </p:nvSpPr>
        <p:spPr>
          <a:xfrm>
            <a:off x="4338692" y="1545952"/>
            <a:ext cx="3237958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de-DE" b="1" dirty="0"/>
              <a:t>Analyse 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D16606-C1F1-4E81-8D70-424001D835C7}"/>
              </a:ext>
            </a:extLst>
          </p:cNvPr>
          <p:cNvSpPr txBox="1"/>
          <p:nvPr/>
        </p:nvSpPr>
        <p:spPr>
          <a:xfrm>
            <a:off x="5266648" y="1017445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DataFrame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05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96B7B-A665-49DA-97B3-F8387757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Analysis Class (</a:t>
            </a:r>
            <a:r>
              <a:rPr lang="de-DE" dirty="0" err="1"/>
              <a:t>DataFrame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FB69D-A0A1-453C-83A3-D351BCE4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Plot </a:t>
            </a:r>
            <a:r>
              <a:rPr lang="de-DE" dirty="0" err="1"/>
              <a:t>function</a:t>
            </a:r>
            <a:r>
              <a:rPr lang="de-DE" dirty="0"/>
              <a:t> (</a:t>
            </a:r>
            <a:r>
              <a:rPr lang="de-DE" dirty="0" err="1"/>
              <a:t>subplots</a:t>
            </a:r>
            <a:r>
              <a:rPr lang="de-DE" dirty="0"/>
              <a:t>)</a:t>
            </a:r>
          </a:p>
          <a:p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8601A4-46F3-4588-AF2E-0789D38798D8}"/>
              </a:ext>
            </a:extLst>
          </p:cNvPr>
          <p:cNvSpPr txBox="1"/>
          <p:nvPr/>
        </p:nvSpPr>
        <p:spPr>
          <a:xfrm>
            <a:off x="771787" y="3951215"/>
            <a:ext cx="5724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Statistical Class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corr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fucntion</a:t>
            </a:r>
            <a:r>
              <a:rPr lang="de-DE" dirty="0">
                <a:solidFill>
                  <a:schemeClr val="accent2"/>
                </a:solidFill>
              </a:rPr>
              <a:t> 	-&gt; 	</a:t>
            </a:r>
            <a:r>
              <a:rPr lang="de-DE" dirty="0" err="1">
                <a:solidFill>
                  <a:schemeClr val="accent2"/>
                </a:solidFill>
              </a:rPr>
              <a:t>correlation</a:t>
            </a:r>
            <a:r>
              <a:rPr lang="de-DE" dirty="0">
                <a:solidFill>
                  <a:schemeClr val="accent2"/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matrix</a:t>
            </a:r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				</a:t>
            </a:r>
            <a:r>
              <a:rPr lang="de-DE" dirty="0" err="1">
                <a:solidFill>
                  <a:schemeClr val="accent2"/>
                </a:solidFill>
              </a:rPr>
              <a:t>seaborn</a:t>
            </a:r>
            <a:endParaRPr lang="de-DE" dirty="0">
              <a:solidFill>
                <a:schemeClr val="accent2"/>
              </a:solidFill>
            </a:endParaRPr>
          </a:p>
          <a:p>
            <a:endParaRPr lang="de-DE" dirty="0">
              <a:solidFill>
                <a:schemeClr val="accent2"/>
              </a:solidFill>
            </a:endParaRPr>
          </a:p>
          <a:p>
            <a:r>
              <a:rPr lang="de-DE" dirty="0">
                <a:solidFill>
                  <a:schemeClr val="accent2"/>
                </a:solidFill>
              </a:rPr>
              <a:t>	norm 		-&gt;	</a:t>
            </a:r>
            <a:r>
              <a:rPr lang="de-DE" dirty="0" err="1">
                <a:solidFill>
                  <a:schemeClr val="accent2"/>
                </a:solidFill>
              </a:rPr>
              <a:t>calculate</a:t>
            </a:r>
            <a:r>
              <a:rPr lang="de-DE" dirty="0">
                <a:solidFill>
                  <a:schemeClr val="accent2"/>
                </a:solidFill>
              </a:rPr>
              <a:t> norm	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31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Breitbild</PresentationFormat>
  <Paragraphs>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Generelles Konzept</vt:lpstr>
      <vt:lpstr>PowerPoint-Präsentation</vt:lpstr>
      <vt:lpstr>PowerPoint-Präsentation</vt:lpstr>
      <vt:lpstr>PowerPoint-Präsentation</vt:lpstr>
      <vt:lpstr>Analysis Class (DataFrame)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Generelles Konzept</dc:title>
  <dc:creator>Tobias 1x1</dc:creator>
  <cp:lastModifiedBy>Tobias 1x1</cp:lastModifiedBy>
  <cp:revision>6</cp:revision>
  <dcterms:created xsi:type="dcterms:W3CDTF">2021-03-17T09:23:27Z</dcterms:created>
  <dcterms:modified xsi:type="dcterms:W3CDTF">2021-03-18T12:29:10Z</dcterms:modified>
</cp:coreProperties>
</file>