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Feuil1!$A$2:$A$5</c:f>
              <c:numCache>
                <c:formatCode>General</c:formatCode>
                <c:ptCount val="4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</c:numCache>
            </c:num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E3B-41D0-AD52-FC0D990A5DC4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Feuil1!$A$2:$A$5</c:f>
              <c:numCache>
                <c:formatCode>General</c:formatCode>
                <c:ptCount val="4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</c:numCache>
            </c:num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E3B-41D0-AD52-FC0D990A5DC4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z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Feuil1!$A$2:$A$5</c:f>
              <c:numCache>
                <c:formatCode>General</c:formatCode>
                <c:ptCount val="4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</c:numCache>
            </c:numRef>
          </c:cat>
          <c:val>
            <c:numRef>
              <c:f>Feuil1!$D$2:$D$5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E3B-41D0-AD52-FC0D990A5D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1179424"/>
        <c:axId val="461180080"/>
      </c:lineChart>
      <c:catAx>
        <c:axId val="46117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61180080"/>
        <c:crosses val="autoZero"/>
        <c:auto val="1"/>
        <c:lblAlgn val="ctr"/>
        <c:lblOffset val="100"/>
        <c:noMultiLvlLbl val="0"/>
      </c:catAx>
      <c:valAx>
        <c:axId val="46118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61179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139662362009595"/>
          <c:y val="0.84172688973926935"/>
          <c:w val="0.39720645432958096"/>
          <c:h val="0.122388855348778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C3F38-0B87-4C10-8B2F-E7BCC05B1BB1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CEC00-B9D2-4463-940A-8AB2B027A7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631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Échanger pro et studio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ECEC00-B9D2-4463-940A-8AB2B027A74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388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3EAC-B262-42E6-9EEF-5224AFCDB7AB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9674-4462-4258-AC24-2315B71B4DB0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83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3EAC-B262-42E6-9EEF-5224AFCDB7AB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9674-4462-4258-AC24-2315B71B4D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10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3EAC-B262-42E6-9EEF-5224AFCDB7AB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9674-4462-4258-AC24-2315B71B4D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75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3EAC-B262-42E6-9EEF-5224AFCDB7AB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9674-4462-4258-AC24-2315B71B4D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78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3EAC-B262-42E6-9EEF-5224AFCDB7AB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9674-4462-4258-AC24-2315B71B4DB0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193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3EAC-B262-42E6-9EEF-5224AFCDB7AB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9674-4462-4258-AC24-2315B71B4D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15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3EAC-B262-42E6-9EEF-5224AFCDB7AB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9674-4462-4258-AC24-2315B71B4D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82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3EAC-B262-42E6-9EEF-5224AFCDB7AB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9674-4462-4258-AC24-2315B71B4D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82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3EAC-B262-42E6-9EEF-5224AFCDB7AB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9674-4462-4258-AC24-2315B71B4D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62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023EAC-B262-42E6-9EEF-5224AFCDB7AB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4A9674-4462-4258-AC24-2315B71B4D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57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3EAC-B262-42E6-9EEF-5224AFCDB7AB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9674-4462-4258-AC24-2315B71B4D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95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9023EAC-B262-42E6-9EEF-5224AFCDB7AB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4A9674-4462-4258-AC24-2315B71B4DB0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46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5DDE8-9108-4CF7-8148-CFF636B81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  E-</a:t>
            </a:r>
            <a:r>
              <a:rPr lang="fr-FR" dirty="0" err="1"/>
              <a:t>moOve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DB0B87-E816-4CA8-93A5-41438B8910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Analyse du mouvement par des outils d’intelligence artificielle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E90B32-9916-42BF-914E-288D57BF0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85" y="883418"/>
            <a:ext cx="195282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304657C1-4208-4762-93DF-ED8CF6727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95" y="883418"/>
            <a:ext cx="170054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5174EB7-2DDB-4E5A-906A-02DDAA878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785" y="883418"/>
            <a:ext cx="108913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AE4BAFD8-845C-483E-BDF6-058D2ABD6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625" y="883418"/>
            <a:ext cx="40090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4B7528C-AC3D-4BAC-A7E4-F36CD03188A4}"/>
              </a:ext>
            </a:extLst>
          </p:cNvPr>
          <p:cNvSpPr txBox="1"/>
          <p:nvPr/>
        </p:nvSpPr>
        <p:spPr>
          <a:xfrm>
            <a:off x="1097280" y="5598621"/>
            <a:ext cx="10058400" cy="375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Pierre Moreau, Jérôme </a:t>
            </a:r>
            <a:r>
              <a:rPr lang="fr-FR" i="1" dirty="0" err="1"/>
              <a:t>Bosche</a:t>
            </a:r>
            <a:r>
              <a:rPr lang="fr-FR" i="1" dirty="0"/>
              <a:t>, David Durand et Michel Lefranc</a:t>
            </a:r>
          </a:p>
        </p:txBody>
      </p:sp>
    </p:spTree>
    <p:extLst>
      <p:ext uri="{BB962C8B-B14F-4D97-AF65-F5344CB8AC3E}">
        <p14:creationId xmlns:p14="http://schemas.microsoft.com/office/powerpoint/2010/main" val="188391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FBEFB-C9D1-49FD-8A9F-DEF1C66C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pic>
        <p:nvPicPr>
          <p:cNvPr id="6" name="image8.png">
            <a:extLst>
              <a:ext uri="{FF2B5EF4-FFF2-40B4-BE49-F238E27FC236}">
                <a16:creationId xmlns:a16="http://schemas.microsoft.com/office/drawing/2014/main" id="{C25A21B9-8103-4CEB-88F9-6E8F1D43D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0463" y="2286000"/>
            <a:ext cx="7391400" cy="31432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1692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73D260-C341-4B12-921F-835F5797D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Captation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E2DE71D-BCFC-4E17-AED0-12CBED74B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656" y="1874980"/>
            <a:ext cx="2566688" cy="443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roupe 48">
            <a:extLst>
              <a:ext uri="{FF2B5EF4-FFF2-40B4-BE49-F238E27FC236}">
                <a16:creationId xmlns:a16="http://schemas.microsoft.com/office/drawing/2014/main" id="{A9808FE2-2FB0-4AFC-B2F1-7ED818FE8B42}"/>
              </a:ext>
            </a:extLst>
          </p:cNvPr>
          <p:cNvGrpSpPr/>
          <p:nvPr/>
        </p:nvGrpSpPr>
        <p:grpSpPr>
          <a:xfrm>
            <a:off x="5332327" y="2142836"/>
            <a:ext cx="1601236" cy="4018655"/>
            <a:chOff x="5332327" y="2142836"/>
            <a:chExt cx="1601236" cy="4018655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A9FE975B-D106-4BBF-8465-5BBCA2BEBEA2}"/>
                </a:ext>
              </a:extLst>
            </p:cNvPr>
            <p:cNvSpPr/>
            <p:nvPr/>
          </p:nvSpPr>
          <p:spPr>
            <a:xfrm>
              <a:off x="6033236" y="2142836"/>
              <a:ext cx="144000" cy="144000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551639E1-16AC-4195-AE01-1E191A6073E7}"/>
                </a:ext>
              </a:extLst>
            </p:cNvPr>
            <p:cNvSpPr/>
            <p:nvPr/>
          </p:nvSpPr>
          <p:spPr>
            <a:xfrm>
              <a:off x="5797709" y="2694740"/>
              <a:ext cx="144000" cy="144000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B0B19988-AE4B-4AC8-BF08-C4A5C287808F}"/>
                </a:ext>
              </a:extLst>
            </p:cNvPr>
            <p:cNvSpPr/>
            <p:nvPr/>
          </p:nvSpPr>
          <p:spPr>
            <a:xfrm>
              <a:off x="6250293" y="2694740"/>
              <a:ext cx="144000" cy="144000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EFEEBA32-9FF1-4646-869B-9B887444701E}"/>
                </a:ext>
              </a:extLst>
            </p:cNvPr>
            <p:cNvSpPr/>
            <p:nvPr/>
          </p:nvSpPr>
          <p:spPr>
            <a:xfrm>
              <a:off x="5548327" y="3102643"/>
              <a:ext cx="144000" cy="144000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F782958B-310F-428E-BC44-0AC0CCDC9508}"/>
                </a:ext>
              </a:extLst>
            </p:cNvPr>
            <p:cNvSpPr/>
            <p:nvPr/>
          </p:nvSpPr>
          <p:spPr>
            <a:xfrm>
              <a:off x="6573563" y="3069397"/>
              <a:ext cx="144000" cy="144000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9A9A4F02-32E6-422D-B271-276C77BDE9AB}"/>
                </a:ext>
              </a:extLst>
            </p:cNvPr>
            <p:cNvSpPr/>
            <p:nvPr/>
          </p:nvSpPr>
          <p:spPr>
            <a:xfrm>
              <a:off x="5404327" y="3599054"/>
              <a:ext cx="144000" cy="144000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BE5E0C5-6825-4192-8D6E-1BD09BC8BD1E}"/>
                </a:ext>
              </a:extLst>
            </p:cNvPr>
            <p:cNvSpPr/>
            <p:nvPr/>
          </p:nvSpPr>
          <p:spPr>
            <a:xfrm>
              <a:off x="5332327" y="4023878"/>
              <a:ext cx="144000" cy="144000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DDEDA03F-F0AC-4ACD-9A08-9F6A59DF9399}"/>
                </a:ext>
              </a:extLst>
            </p:cNvPr>
            <p:cNvSpPr/>
            <p:nvPr/>
          </p:nvSpPr>
          <p:spPr>
            <a:xfrm>
              <a:off x="6717563" y="3615975"/>
              <a:ext cx="144000" cy="144000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83D72105-F5A3-4E06-96F4-1B0A22FD5B01}"/>
                </a:ext>
              </a:extLst>
            </p:cNvPr>
            <p:cNvSpPr/>
            <p:nvPr/>
          </p:nvSpPr>
          <p:spPr>
            <a:xfrm>
              <a:off x="6789563" y="4021878"/>
              <a:ext cx="144000" cy="144000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C19B2E71-C0AA-4961-B226-46B188AD9F90}"/>
                </a:ext>
              </a:extLst>
            </p:cNvPr>
            <p:cNvSpPr/>
            <p:nvPr/>
          </p:nvSpPr>
          <p:spPr>
            <a:xfrm>
              <a:off x="6024000" y="3069397"/>
              <a:ext cx="144000" cy="144000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11BFFFAC-37F0-4FFA-99B0-A41702BDF3A9}"/>
                </a:ext>
              </a:extLst>
            </p:cNvPr>
            <p:cNvSpPr/>
            <p:nvPr/>
          </p:nvSpPr>
          <p:spPr>
            <a:xfrm>
              <a:off x="6039748" y="3563237"/>
              <a:ext cx="144000" cy="144000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CC1FF01F-1A1C-4CFA-A8A5-438590E58A31}"/>
                </a:ext>
              </a:extLst>
            </p:cNvPr>
            <p:cNvSpPr/>
            <p:nvPr/>
          </p:nvSpPr>
          <p:spPr>
            <a:xfrm>
              <a:off x="6250293" y="4331515"/>
              <a:ext cx="144000" cy="144000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48" name="Ellipse 2047">
              <a:extLst>
                <a:ext uri="{FF2B5EF4-FFF2-40B4-BE49-F238E27FC236}">
                  <a16:creationId xmlns:a16="http://schemas.microsoft.com/office/drawing/2014/main" id="{8330D598-9E1B-4483-A52B-D1792286E117}"/>
                </a:ext>
              </a:extLst>
            </p:cNvPr>
            <p:cNvSpPr/>
            <p:nvPr/>
          </p:nvSpPr>
          <p:spPr>
            <a:xfrm>
              <a:off x="5804220" y="4331515"/>
              <a:ext cx="144000" cy="144000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49" name="Ellipse 2048">
              <a:extLst>
                <a:ext uri="{FF2B5EF4-FFF2-40B4-BE49-F238E27FC236}">
                  <a16:creationId xmlns:a16="http://schemas.microsoft.com/office/drawing/2014/main" id="{908FD538-BE8E-4548-AB2A-832C0B79BD71}"/>
                </a:ext>
              </a:extLst>
            </p:cNvPr>
            <p:cNvSpPr/>
            <p:nvPr/>
          </p:nvSpPr>
          <p:spPr>
            <a:xfrm>
              <a:off x="6250293" y="5370137"/>
              <a:ext cx="144000" cy="144000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51" name="Ellipse 2050">
              <a:extLst>
                <a:ext uri="{FF2B5EF4-FFF2-40B4-BE49-F238E27FC236}">
                  <a16:creationId xmlns:a16="http://schemas.microsoft.com/office/drawing/2014/main" id="{C10A06D4-1CAE-4C21-8045-F9E6989E5909}"/>
                </a:ext>
              </a:extLst>
            </p:cNvPr>
            <p:cNvSpPr/>
            <p:nvPr/>
          </p:nvSpPr>
          <p:spPr>
            <a:xfrm>
              <a:off x="5857747" y="5370137"/>
              <a:ext cx="144000" cy="144000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52" name="Ellipse 2051">
              <a:extLst>
                <a:ext uri="{FF2B5EF4-FFF2-40B4-BE49-F238E27FC236}">
                  <a16:creationId xmlns:a16="http://schemas.microsoft.com/office/drawing/2014/main" id="{9FB2D5E5-E42E-4A9A-AA21-AD6DE7F67C2B}"/>
                </a:ext>
              </a:extLst>
            </p:cNvPr>
            <p:cNvSpPr/>
            <p:nvPr/>
          </p:nvSpPr>
          <p:spPr>
            <a:xfrm>
              <a:off x="6250293" y="6017491"/>
              <a:ext cx="144000" cy="144000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53" name="Ellipse 2052">
              <a:extLst>
                <a:ext uri="{FF2B5EF4-FFF2-40B4-BE49-F238E27FC236}">
                  <a16:creationId xmlns:a16="http://schemas.microsoft.com/office/drawing/2014/main" id="{86AA4B20-143C-430D-B4DF-5D50B3CA3E97}"/>
                </a:ext>
              </a:extLst>
            </p:cNvPr>
            <p:cNvSpPr/>
            <p:nvPr/>
          </p:nvSpPr>
          <p:spPr>
            <a:xfrm>
              <a:off x="5822692" y="6017491"/>
              <a:ext cx="144000" cy="144000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55" name="Connecteur droit 2054">
              <a:extLst>
                <a:ext uri="{FF2B5EF4-FFF2-40B4-BE49-F238E27FC236}">
                  <a16:creationId xmlns:a16="http://schemas.microsoft.com/office/drawing/2014/main" id="{8B0CE373-AF75-4E34-BA7A-7EB6895A71C5}"/>
                </a:ext>
              </a:extLst>
            </p:cNvPr>
            <p:cNvCxnSpPr>
              <a:stCxn id="10" idx="4"/>
              <a:endCxn id="27" idx="0"/>
            </p:cNvCxnSpPr>
            <p:nvPr/>
          </p:nvCxnSpPr>
          <p:spPr>
            <a:xfrm flipH="1">
              <a:off x="6096000" y="2286836"/>
              <a:ext cx="9236" cy="7825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0642CAE2-0E6A-4F4F-A91E-0970BE56C09A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>
              <a:off x="5941709" y="2766740"/>
              <a:ext cx="30858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C9D60B47-C2B3-47CE-A39D-CB41BE70226F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5644365" y="2766740"/>
              <a:ext cx="153344" cy="34228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9600967D-C735-4EEE-A8A7-CC39D04DC975}"/>
                </a:ext>
              </a:extLst>
            </p:cNvPr>
            <p:cNvCxnSpPr>
              <a:cxnSpLocks/>
              <a:stCxn id="15" idx="4"/>
              <a:endCxn id="19" idx="7"/>
            </p:cNvCxnSpPr>
            <p:nvPr/>
          </p:nvCxnSpPr>
          <p:spPr>
            <a:xfrm flipH="1">
              <a:off x="5527239" y="3246643"/>
              <a:ext cx="93088" cy="37349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D7B15D3-B52F-43DF-9601-8E2BD01BE9CF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 flipH="1">
              <a:off x="5404327" y="3743054"/>
              <a:ext cx="72000" cy="28082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1780743E-BAFE-467C-8C80-1BDAA9CA7740}"/>
                </a:ext>
              </a:extLst>
            </p:cNvPr>
            <p:cNvCxnSpPr>
              <a:cxnSpLocks/>
              <a:stCxn id="27" idx="4"/>
              <a:endCxn id="29" idx="0"/>
            </p:cNvCxnSpPr>
            <p:nvPr/>
          </p:nvCxnSpPr>
          <p:spPr>
            <a:xfrm>
              <a:off x="6096000" y="3213397"/>
              <a:ext cx="15748" cy="34984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A2578B98-CA24-4F23-B94C-1B3C7B4F6CB5}"/>
                </a:ext>
              </a:extLst>
            </p:cNvPr>
            <p:cNvCxnSpPr>
              <a:cxnSpLocks/>
              <a:stCxn id="13" idx="6"/>
              <a:endCxn id="17" idx="0"/>
            </p:cNvCxnSpPr>
            <p:nvPr/>
          </p:nvCxnSpPr>
          <p:spPr>
            <a:xfrm>
              <a:off x="6394293" y="2766740"/>
              <a:ext cx="251270" cy="30265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00280FDC-5422-4BAA-9EB7-8CC967EC362A}"/>
                </a:ext>
              </a:extLst>
            </p:cNvPr>
            <p:cNvCxnSpPr>
              <a:cxnSpLocks/>
              <a:stCxn id="17" idx="4"/>
              <a:endCxn id="23" idx="1"/>
            </p:cNvCxnSpPr>
            <p:nvPr/>
          </p:nvCxnSpPr>
          <p:spPr>
            <a:xfrm>
              <a:off x="6645563" y="3213397"/>
              <a:ext cx="93088" cy="42366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8ACEBFE1-A535-43AC-B742-EB184D916A5A}"/>
                </a:ext>
              </a:extLst>
            </p:cNvPr>
            <p:cNvCxnSpPr>
              <a:cxnSpLocks/>
              <a:stCxn id="23" idx="4"/>
              <a:endCxn id="25" idx="0"/>
            </p:cNvCxnSpPr>
            <p:nvPr/>
          </p:nvCxnSpPr>
          <p:spPr>
            <a:xfrm>
              <a:off x="6789563" y="3759975"/>
              <a:ext cx="72000" cy="26190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9BA2D010-C52A-4722-93FC-E7CC62396DC0}"/>
                </a:ext>
              </a:extLst>
            </p:cNvPr>
            <p:cNvCxnSpPr>
              <a:cxnSpLocks/>
              <a:stCxn id="29" idx="4"/>
              <a:endCxn id="31" idx="0"/>
            </p:cNvCxnSpPr>
            <p:nvPr/>
          </p:nvCxnSpPr>
          <p:spPr>
            <a:xfrm>
              <a:off x="6111748" y="3707237"/>
              <a:ext cx="210545" cy="62427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734224BF-072B-4930-9966-54F79A627D8F}"/>
                </a:ext>
              </a:extLst>
            </p:cNvPr>
            <p:cNvCxnSpPr>
              <a:cxnSpLocks/>
              <a:endCxn id="2048" idx="0"/>
            </p:cNvCxnSpPr>
            <p:nvPr/>
          </p:nvCxnSpPr>
          <p:spPr>
            <a:xfrm flipH="1">
              <a:off x="5876220" y="3743055"/>
              <a:ext cx="229016" cy="58846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7FAD7E49-4820-4F88-B28D-74E2E5E6CD91}"/>
                </a:ext>
              </a:extLst>
            </p:cNvPr>
            <p:cNvCxnSpPr>
              <a:cxnSpLocks/>
              <a:stCxn id="2048" idx="4"/>
              <a:endCxn id="2051" idx="0"/>
            </p:cNvCxnSpPr>
            <p:nvPr/>
          </p:nvCxnSpPr>
          <p:spPr>
            <a:xfrm>
              <a:off x="5876220" y="4475515"/>
              <a:ext cx="53527" cy="89462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FA8ED9FB-9313-48FD-A212-6CAB07E6622A}"/>
                </a:ext>
              </a:extLst>
            </p:cNvPr>
            <p:cNvCxnSpPr>
              <a:cxnSpLocks/>
              <a:stCxn id="2051" idx="4"/>
              <a:endCxn id="2053" idx="0"/>
            </p:cNvCxnSpPr>
            <p:nvPr/>
          </p:nvCxnSpPr>
          <p:spPr>
            <a:xfrm flipH="1">
              <a:off x="5894692" y="5514137"/>
              <a:ext cx="35055" cy="50335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A224EF88-FC34-4111-9220-1F81B38DE89F}"/>
                </a:ext>
              </a:extLst>
            </p:cNvPr>
            <p:cNvCxnSpPr>
              <a:cxnSpLocks/>
              <a:stCxn id="31" idx="4"/>
            </p:cNvCxnSpPr>
            <p:nvPr/>
          </p:nvCxnSpPr>
          <p:spPr>
            <a:xfrm>
              <a:off x="6322293" y="4475515"/>
              <a:ext cx="0" cy="89462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B9A4EF23-CD4A-4A91-BBCA-EE11EDF4D2B8}"/>
                </a:ext>
              </a:extLst>
            </p:cNvPr>
            <p:cNvCxnSpPr>
              <a:cxnSpLocks/>
              <a:stCxn id="2049" idx="4"/>
              <a:endCxn id="2052" idx="0"/>
            </p:cNvCxnSpPr>
            <p:nvPr/>
          </p:nvCxnSpPr>
          <p:spPr>
            <a:xfrm>
              <a:off x="6322293" y="5514137"/>
              <a:ext cx="0" cy="50335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9F42E861-25FD-44D4-81E8-675611087695}"/>
              </a:ext>
            </a:extLst>
          </p:cNvPr>
          <p:cNvCxnSpPr/>
          <p:nvPr/>
        </p:nvCxnSpPr>
        <p:spPr>
          <a:xfrm>
            <a:off x="4254366" y="3759975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0CD54A1A-B55B-4A71-8559-506FA7758217}"/>
              </a:ext>
            </a:extLst>
          </p:cNvPr>
          <p:cNvCxnSpPr/>
          <p:nvPr/>
        </p:nvCxnSpPr>
        <p:spPr>
          <a:xfrm>
            <a:off x="7198092" y="3743054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56" name="Graphique 55">
            <a:extLst>
              <a:ext uri="{FF2B5EF4-FFF2-40B4-BE49-F238E27FC236}">
                <a16:creationId xmlns:a16="http://schemas.microsoft.com/office/drawing/2014/main" id="{BB2A2614-7E68-4286-8C6F-F7CC3CD121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8567263"/>
              </p:ext>
            </p:extLst>
          </p:nvPr>
        </p:nvGraphicFramePr>
        <p:xfrm>
          <a:off x="8256516" y="2766740"/>
          <a:ext cx="3350867" cy="2123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4067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-0.23633 -0.0002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2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421871-857C-497B-AF23-58E5E612A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Perception </a:t>
            </a:r>
            <a:r>
              <a:rPr lang="fr-FR" dirty="0" err="1"/>
              <a:t>Neuron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251617-6582-4542-A9E8-BB6446863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Perception </a:t>
            </a:r>
            <a:r>
              <a:rPr lang="fr-FR" dirty="0" err="1"/>
              <a:t>Neuron</a:t>
            </a:r>
            <a:r>
              <a:rPr lang="fr-FR" dirty="0"/>
              <a:t> v2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Perception </a:t>
            </a:r>
            <a:r>
              <a:rPr lang="fr-FR" dirty="0" err="1"/>
              <a:t>Neuron</a:t>
            </a:r>
            <a:r>
              <a:rPr lang="fr-FR" dirty="0"/>
              <a:t> Studio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Perception </a:t>
            </a:r>
            <a:r>
              <a:rPr lang="fr-FR" dirty="0" err="1"/>
              <a:t>Neuron</a:t>
            </a:r>
            <a:r>
              <a:rPr lang="fr-FR" dirty="0"/>
              <a:t> Pro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F1494C0-FB6C-4733-8979-4EC23BDE0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45734"/>
            <a:ext cx="3211752" cy="402336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6DDD3E7-0EB3-4E17-BD0B-5E813D16E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453" y="1737360"/>
            <a:ext cx="3024457" cy="4023359"/>
          </a:xfrm>
          <a:prstGeom prst="rect">
            <a:avLst/>
          </a:prstGeom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B5BB2332-27DB-43E2-A250-BE45A6D80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8" y="3530219"/>
            <a:ext cx="2806650" cy="233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4B63B1F-BE43-4F9E-B82F-7B8BE8769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520" y="3530219"/>
            <a:ext cx="3059638" cy="234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8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E0DF3A-DA33-45C3-A22A-872499D9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Perception </a:t>
            </a:r>
            <a:r>
              <a:rPr lang="fr-FR" dirty="0" err="1"/>
              <a:t>Neuron</a:t>
            </a:r>
            <a:r>
              <a:rPr lang="fr-FR" dirty="0"/>
              <a:t> Pro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7FE790-D16B-4704-AFDA-59F4AC549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91326"/>
            <a:ext cx="3205213" cy="2204186"/>
          </a:xfrm>
        </p:spPr>
        <p:txBody>
          <a:bodyPr/>
          <a:lstStyle/>
          <a:p>
            <a:r>
              <a:rPr lang="fr-FR" dirty="0"/>
              <a:t>17 capteurs dans fils</a:t>
            </a:r>
          </a:p>
          <a:p>
            <a:r>
              <a:rPr lang="fr-FR" dirty="0"/>
              <a:t>Autonomie ≥ 3,5 heures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2F1056E-0D6F-4732-9F29-BD7EA1B99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173736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50DA8F6-C071-40DE-8AD1-B1AC1A962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01337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AF8B811E-154B-4A50-A226-CE1F837B94D7}"/>
              </a:ext>
            </a:extLst>
          </p:cNvPr>
          <p:cNvSpPr txBox="1">
            <a:spLocks/>
          </p:cNvSpPr>
          <p:nvPr/>
        </p:nvSpPr>
        <p:spPr>
          <a:xfrm>
            <a:off x="1097280" y="2789721"/>
            <a:ext cx="3205213" cy="22041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Rechargement</a:t>
            </a:r>
          </a:p>
          <a:p>
            <a:r>
              <a:rPr lang="fr-FR" dirty="0" err="1"/>
              <a:t>Callibration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192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A44207-B788-44EA-A438-A46215D4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4754880" cy="1450757"/>
          </a:xfrm>
        </p:spPr>
        <p:txBody>
          <a:bodyPr/>
          <a:lstStyle/>
          <a:p>
            <a:r>
              <a:rPr lang="fr-FR" dirty="0"/>
              <a:t>Installation des capteurs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5996B62-3A59-49D3-B8C7-A3F85131D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01092"/>
            <a:ext cx="413385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E968934-557C-478D-B35C-10667094D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632" y="2724051"/>
            <a:ext cx="2019582" cy="140989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BB67FA6-712A-4971-8814-6B2ACD7FF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1758" y="1756549"/>
            <a:ext cx="1657581" cy="134321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36931A5-924C-4D07-BCAE-19D9B36A41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73701">
            <a:off x="2273402" y="2526276"/>
            <a:ext cx="1664755" cy="160926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FAA3792-26E8-4738-88D8-8E87EE4E5A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5214" y="-444137"/>
            <a:ext cx="6508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8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81481E-6 L 0.00312 0.1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3885D5-4985-44D2-B970-A892CFFC3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Axis </a:t>
            </a:r>
            <a:r>
              <a:rPr lang="fr-FR" dirty="0" err="1"/>
              <a:t>Neuron</a:t>
            </a:r>
            <a:r>
              <a:rPr lang="fr-FR" dirty="0"/>
              <a:t> Pro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2CBD448-4008-448D-A566-762C3C5F50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40" y="1807762"/>
            <a:ext cx="7950120" cy="447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5650EF0-811F-418A-A871-03866461C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45" y="1212405"/>
            <a:ext cx="4181475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422CAE2A-5550-415D-9F18-D628552BD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45" y="640905"/>
            <a:ext cx="100584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62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4B3B15-C017-48D4-9296-2634FA3A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Précautions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0F26C70-C37C-4118-8552-CF57A9773C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475" y="2452688"/>
            <a:ext cx="5667375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72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F94712-ABC8-498A-BE0A-843D11CE9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Merci de votre attention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03A37D2-605C-44D6-8DD7-F9319EAD1C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622433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1913</TotalTime>
  <Words>63</Words>
  <Application>Microsoft Office PowerPoint</Application>
  <PresentationFormat>Grand écran</PresentationFormat>
  <Paragraphs>20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Rétrospective</vt:lpstr>
      <vt:lpstr>  E-moOve</vt:lpstr>
      <vt:lpstr>Contexte</vt:lpstr>
      <vt:lpstr>Captation</vt:lpstr>
      <vt:lpstr>Perception Neuron</vt:lpstr>
      <vt:lpstr>Perception Neuron Pro</vt:lpstr>
      <vt:lpstr>Installation des capteurs</vt:lpstr>
      <vt:lpstr>Axis Neuron Pro</vt:lpstr>
      <vt:lpstr>Précautions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E-moOve</dc:title>
  <dc:creator>pierre moreau</dc:creator>
  <cp:lastModifiedBy>pierre moreau</cp:lastModifiedBy>
  <cp:revision>20</cp:revision>
  <dcterms:created xsi:type="dcterms:W3CDTF">2020-11-04T13:27:46Z</dcterms:created>
  <dcterms:modified xsi:type="dcterms:W3CDTF">2020-11-06T13:08:01Z</dcterms:modified>
</cp:coreProperties>
</file>