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3" r:id="rId3"/>
    <p:sldId id="258" r:id="rId4"/>
    <p:sldId id="261" r:id="rId5"/>
    <p:sldId id="259" r:id="rId6"/>
    <p:sldId id="260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32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3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6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07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3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0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9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2F8CAB-008D-4504-BA73-6F887AAA8FE2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5FB1C9-D6E4-470C-A9E5-A8BF88A6C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1C6CE-9008-42FF-AB19-3B38ECC0E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E-</a:t>
            </a:r>
            <a:r>
              <a:rPr lang="fr-FR" dirty="0" err="1"/>
              <a:t>mOove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51EC46-B099-4034-97BB-0696B0C39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07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5579D-52F0-4776-A2D2-16B11482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04/11/2020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649D6-5221-4859-BAC8-BC937201C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6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87AE7-BE71-40AE-BB47-4F104FDC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14696"/>
            <a:ext cx="7729728" cy="4625331"/>
          </a:xfrm>
        </p:spPr>
        <p:txBody>
          <a:bodyPr/>
          <a:lstStyle/>
          <a:p>
            <a:r>
              <a:rPr lang="fr-FR" dirty="0"/>
              <a:t>Planning</a:t>
            </a:r>
          </a:p>
          <a:p>
            <a:r>
              <a:rPr lang="fr-FR" dirty="0"/>
              <a:t>Diapo présentation CHU – slide 9</a:t>
            </a:r>
          </a:p>
          <a:p>
            <a:r>
              <a:rPr lang="fr-FR" dirty="0"/>
              <a:t>(</a:t>
            </a:r>
            <a:r>
              <a:rPr lang="fr-FR" dirty="0" err="1"/>
              <a:t>Tensorboard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74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06665-E56E-4CA2-8A27-E73F260D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8FCA1-B434-4E20-BB21-77E9806A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Recurrent_dropout</a:t>
            </a:r>
            <a:endParaRPr lang="fr-FR" dirty="0"/>
          </a:p>
          <a:p>
            <a:r>
              <a:rPr lang="fr-FR" dirty="0"/>
              <a:t>Couche </a:t>
            </a:r>
            <a:r>
              <a:rPr lang="fr-FR" dirty="0" err="1"/>
              <a:t>BatchNormalization</a:t>
            </a:r>
            <a:endParaRPr lang="fr-FR" dirty="0"/>
          </a:p>
          <a:p>
            <a:r>
              <a:rPr lang="fr-FR" dirty="0"/>
              <a:t>Data validation (30%)</a:t>
            </a:r>
          </a:p>
          <a:p>
            <a:r>
              <a:rPr lang="fr-FR" dirty="0" err="1"/>
              <a:t>Shuffle</a:t>
            </a:r>
            <a:endParaRPr lang="fr-FR" dirty="0"/>
          </a:p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initializer</a:t>
            </a:r>
            <a:r>
              <a:rPr lang="fr-FR" dirty="0"/>
              <a:t> (</a:t>
            </a:r>
            <a:r>
              <a:rPr lang="fr-FR" dirty="0" err="1"/>
              <a:t>Glorot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E03-4AF4-4F55-B367-F5A69108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76" y="2314787"/>
            <a:ext cx="7828588" cy="37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149F9-0848-40B8-9114-0851B0D0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Losses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4E154-44E0-4C87-BE02-D66DFCFB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SparceCategoricalCrossentropy</a:t>
            </a:r>
            <a:endParaRPr lang="fr-FR" dirty="0"/>
          </a:p>
          <a:p>
            <a:r>
              <a:rPr lang="fr-FR" dirty="0" err="1"/>
              <a:t>Categorical_crossentropy</a:t>
            </a:r>
            <a:endParaRPr lang="fr-FR" dirty="0"/>
          </a:p>
          <a:p>
            <a:r>
              <a:rPr lang="fr-FR" dirty="0" err="1"/>
              <a:t>meansquarrederror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25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C2E72-DA06-42D9-804A-193EE6EE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3828"/>
            <a:ext cx="7729728" cy="1188720"/>
          </a:xfrm>
        </p:spPr>
        <p:txBody>
          <a:bodyPr/>
          <a:lstStyle/>
          <a:p>
            <a:r>
              <a:rPr lang="fr-FR" dirty="0"/>
              <a:t>Résultats : CMU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6621-010E-4937-9134-EE985BEF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58578"/>
            <a:ext cx="7729728" cy="4281450"/>
          </a:xfrm>
        </p:spPr>
        <p:txBody>
          <a:bodyPr/>
          <a:lstStyle/>
          <a:p>
            <a:r>
              <a:rPr lang="fr-FR" dirty="0"/>
              <a:t>Nb frames : 2000</a:t>
            </a:r>
          </a:p>
          <a:p>
            <a:r>
              <a:rPr lang="fr-FR" dirty="0" err="1"/>
              <a:t>Neurons</a:t>
            </a:r>
            <a:r>
              <a:rPr lang="fr-FR" dirty="0"/>
              <a:t> : (150,150)</a:t>
            </a:r>
          </a:p>
          <a:p>
            <a:r>
              <a:rPr lang="fr-FR" dirty="0"/>
              <a:t>Learning rate : 0,001</a:t>
            </a:r>
          </a:p>
          <a:p>
            <a:r>
              <a:rPr lang="fr-FR" dirty="0" err="1"/>
              <a:t>Epochs</a:t>
            </a:r>
            <a:r>
              <a:rPr lang="fr-FR" dirty="0"/>
              <a:t> : 15</a:t>
            </a:r>
          </a:p>
          <a:p>
            <a:r>
              <a:rPr lang="fr-FR" dirty="0"/>
              <a:t>Batch size : 1</a:t>
            </a:r>
          </a:p>
          <a:p>
            <a:r>
              <a:rPr lang="fr-FR" dirty="0" err="1"/>
              <a:t>recurrent</a:t>
            </a:r>
            <a:r>
              <a:rPr lang="fr-FR" dirty="0"/>
              <a:t>_ dropout : 0</a:t>
            </a:r>
          </a:p>
          <a:p>
            <a:r>
              <a:rPr lang="fr-FR" dirty="0"/>
              <a:t>Validation data : 30%</a:t>
            </a:r>
          </a:p>
          <a:p>
            <a:r>
              <a:rPr lang="fr-FR" dirty="0" err="1"/>
              <a:t>Shuffle</a:t>
            </a:r>
            <a:r>
              <a:rPr lang="fr-FR" dirty="0"/>
              <a:t> =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Movements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Walk</a:t>
            </a:r>
            <a:r>
              <a:rPr lang="fr-FR" dirty="0"/>
              <a:t> / Run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DF7849-78C1-4213-82CF-998C67E5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62" y="3605029"/>
            <a:ext cx="3876675" cy="3105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A0A78D-9FEA-4154-9C7C-B1FB25A4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6" y="1714500"/>
            <a:ext cx="4943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4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C2E72-DA06-42D9-804A-193EE6EE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3828"/>
            <a:ext cx="7729728" cy="1188720"/>
          </a:xfrm>
        </p:spPr>
        <p:txBody>
          <a:bodyPr/>
          <a:lstStyle/>
          <a:p>
            <a:r>
              <a:rPr lang="fr-FR" dirty="0"/>
              <a:t>Résultats :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6621-010E-4937-9134-EE985BEF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58578"/>
            <a:ext cx="7729728" cy="4281450"/>
          </a:xfrm>
        </p:spPr>
        <p:txBody>
          <a:bodyPr/>
          <a:lstStyle/>
          <a:p>
            <a:r>
              <a:rPr lang="fr-FR" dirty="0"/>
              <a:t>Nb frames : 9000</a:t>
            </a:r>
          </a:p>
          <a:p>
            <a:r>
              <a:rPr lang="fr-FR" dirty="0" err="1"/>
              <a:t>Neurons</a:t>
            </a:r>
            <a:r>
              <a:rPr lang="fr-FR" dirty="0"/>
              <a:t> : (200,200)</a:t>
            </a:r>
          </a:p>
          <a:p>
            <a:r>
              <a:rPr lang="fr-FR" dirty="0"/>
              <a:t>Learning rate : 0,0001</a:t>
            </a:r>
          </a:p>
          <a:p>
            <a:r>
              <a:rPr lang="fr-FR" dirty="0" err="1"/>
              <a:t>Epochs</a:t>
            </a:r>
            <a:r>
              <a:rPr lang="fr-FR" dirty="0"/>
              <a:t> : 20</a:t>
            </a:r>
          </a:p>
          <a:p>
            <a:r>
              <a:rPr lang="fr-FR" dirty="0"/>
              <a:t>Batch size : 10</a:t>
            </a:r>
          </a:p>
          <a:p>
            <a:r>
              <a:rPr lang="fr-FR" dirty="0" err="1"/>
              <a:t>recurrent</a:t>
            </a:r>
            <a:r>
              <a:rPr lang="fr-FR" dirty="0"/>
              <a:t>_ dropout : 0,5</a:t>
            </a:r>
          </a:p>
          <a:p>
            <a:r>
              <a:rPr lang="fr-FR" dirty="0"/>
              <a:t>Validation data : 30%</a:t>
            </a:r>
          </a:p>
          <a:p>
            <a:r>
              <a:rPr lang="fr-FR" dirty="0" err="1"/>
              <a:t>Shuffle</a:t>
            </a:r>
            <a:r>
              <a:rPr lang="fr-FR" dirty="0"/>
              <a:t> =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Movements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marche / marche </a:t>
            </a:r>
            <a:r>
              <a:rPr lang="fr-FR" dirty="0" err="1"/>
              <a:t>parkinsoniennne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CB1004-4328-4E7F-9868-9F483E65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61" y="1518060"/>
            <a:ext cx="5019675" cy="1724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EAE6F1-7EBF-44D5-AE50-A0CADFFD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5" y="3429000"/>
            <a:ext cx="3990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46EE8-100C-4ADA-B07F-9669A9F2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03" y="513806"/>
            <a:ext cx="10136777" cy="582603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To-Do :</a:t>
            </a:r>
          </a:p>
          <a:p>
            <a:r>
              <a:rPr lang="fr-FR" dirty="0"/>
              <a:t>Recentrer les mouvements sur la vertèbre</a:t>
            </a:r>
          </a:p>
          <a:p>
            <a:r>
              <a:rPr lang="fr-FR" dirty="0"/>
              <a:t>Algo génétique pour améliorer les prédictions</a:t>
            </a:r>
          </a:p>
          <a:p>
            <a:r>
              <a:rPr lang="fr-FR" dirty="0"/>
              <a:t>Modélisation dynamique</a:t>
            </a:r>
          </a:p>
          <a:p>
            <a:r>
              <a:rPr lang="fr-FR" dirty="0"/>
              <a:t>Conv1D (convolution temporel)</a:t>
            </a:r>
          </a:p>
          <a:p>
            <a:r>
              <a:rPr lang="fr-FR" dirty="0"/>
              <a:t>Détection d’un mouvement (utilisation d’une longue séquence composé de plusieurs mouvement)</a:t>
            </a:r>
          </a:p>
          <a:p>
            <a:pPr lvl="1"/>
            <a:r>
              <a:rPr lang="fr-FR" dirty="0"/>
              <a:t>Utiliser la géométrie du squelette (Yang)</a:t>
            </a:r>
          </a:p>
          <a:p>
            <a:pPr lvl="1"/>
            <a:r>
              <a:rPr lang="fr-FR" dirty="0"/>
              <a:t>Séparer les données de postions et de rotations 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: </a:t>
            </a:r>
            <a:r>
              <a:rPr lang="fr-FR" dirty="0" err="1"/>
              <a:t>bidirectional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39283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2454</TotalTime>
  <Words>174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Colis</vt:lpstr>
      <vt:lpstr>E-mOove</vt:lpstr>
      <vt:lpstr>04/11/2020</vt:lpstr>
      <vt:lpstr>Présentation PowerPoint</vt:lpstr>
      <vt:lpstr>RNN</vt:lpstr>
      <vt:lpstr>Losses function</vt:lpstr>
      <vt:lpstr>Résultats : CMU</vt:lpstr>
      <vt:lpstr>Résultats : data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moreau</dc:creator>
  <cp:lastModifiedBy>pierre moreau</cp:lastModifiedBy>
  <cp:revision>24</cp:revision>
  <dcterms:created xsi:type="dcterms:W3CDTF">2020-10-31T18:02:05Z</dcterms:created>
  <dcterms:modified xsi:type="dcterms:W3CDTF">2020-11-04T13:19:28Z</dcterms:modified>
</cp:coreProperties>
</file>