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07E8F-9E35-0C4F-8818-36AA85459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0FC99-E381-EC47-A7B9-47306F3E6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DFACF1-C02C-F04A-92D9-06D3482A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839A8B-039B-F948-AF95-0A906C1A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534BC-458D-B34A-B124-0F29FD8F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48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6E8A9-FBF2-E04E-BFF2-56585D87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33B222-7A07-1745-B321-EA1787634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EA92EB-2030-6047-BD69-09D1EE17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64EC5-0992-B34D-849A-66634992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14337-F3A6-FB42-9E1D-00CB7270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80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B9059C2-7EB1-A145-AA61-2EC83C38E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C07325-D418-0141-9682-B9A5A0C1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7BBE85-1DCF-A04F-B434-E61EE96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DCAA6-56D2-B440-809E-D48444EE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C00E1E-AF29-1044-842E-3BDE865B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2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486E7-491A-5849-8641-58604CFE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064F5-AD69-AE4E-A2E9-F28F6F9F9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36713A-E5C5-F540-88CA-1E2D9ED1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4D1F6-4177-A74A-95A2-E8266A19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441A0-9F52-2E43-9AAF-4D4B6BF8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99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2E980-485A-D64A-A95E-E1DF0EF4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E8FB55-F0FF-F445-B3FF-3E3CEDA1D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9C0606-3914-954B-9568-FEEF9F53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BF0D71-1673-2945-AB00-788875A8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9DD9DA-CA40-9445-BDA6-EDA36EC3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97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74B91-8D82-8948-8296-378E3ED8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EDCBF-AAA6-8D40-9A6E-B636D5D35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CF372F-3B7A-1145-95BD-847D90EC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AEED73-0281-1C44-B346-9F3657AA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BEFAFD-7B67-8F48-966A-6C5312FD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C97A79-471A-4242-9F7F-15F479DF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39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6BA09-80B4-A941-91D3-02E0616D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A94E53-EB88-2D46-9D4B-DC3BD1D19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E77013-8785-1241-9B5E-9EE1BAAC7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B5BC46-A964-FA4E-9149-E75010B22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30334C-9706-BD48-A89D-A9FD09378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B964FD-330F-F041-BC02-3608F8EF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15556-B350-8441-992A-AFD56663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84B7A8-44A1-E440-91E5-5F31536B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57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7EBE1-97D6-2F4D-A6DB-6C2B4E5D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7257D5-6FC4-484C-B292-B8ACB2AE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BC2E5E-309B-6B48-BC93-C21F3DFE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42E778-2008-E845-9971-BCE6B5ED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7F6A23-53E8-B646-9E8E-4A8264B0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34CD64-9641-9F4F-94A6-30601CDC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266D00-2C9A-8043-863D-CEC85744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04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BBE59-2CB3-7241-932D-393D5562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E15D7-48F7-854F-A6EE-CCCF942C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2E6FFF-FF79-0A4F-833E-8379AF60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5D4797-F13B-334E-AF6C-6E626FD3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B04E24-0011-E34E-A882-FD03EAA6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5C2503-431C-1841-9C0B-7B60A7BA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99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4156D-37B2-A347-B0FC-CACE4EB1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7966E9-D340-CC43-91A6-567DBA516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F0AD9A-8D84-4B40-92A7-23517A9A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5F3D18-8FDC-564B-804A-FF54B6F9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BCBC5A-5721-1444-A301-C6D42126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909A87-E125-944E-9C7A-1D96EC2F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65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02C442-FC24-A845-B3D7-F1FB9777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53F56E-9BCB-1243-982B-F90E909A1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88B2CA-07C2-B749-B957-5524F64BC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14C60-3EDD-F940-8508-63F833B25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E247E-1B13-CC44-8FAE-33A304D48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4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8D748-5C2A-4241-96F4-9157DC821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49314E-0BE9-0F4F-A414-EC60C7A04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9976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</cp:revision>
  <dcterms:created xsi:type="dcterms:W3CDTF">2020-11-16T13:37:51Z</dcterms:created>
  <dcterms:modified xsi:type="dcterms:W3CDTF">2020-11-16T13:38:18Z</dcterms:modified>
</cp:coreProperties>
</file>