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71"/>
  </p:normalViewPr>
  <p:slideViewPr>
    <p:cSldViewPr snapToGrid="0" snapToObjects="1">
      <p:cViewPr>
        <p:scale>
          <a:sx n="164" d="100"/>
          <a:sy n="164" d="100"/>
        </p:scale>
        <p:origin x="3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07E8F-9E35-0C4F-8818-36AA8545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0FC99-E381-EC47-A7B9-47306F3E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FACF1-C02C-F04A-92D9-06D3482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839A8B-039B-F948-AF95-0A906C1A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534BC-458D-B34A-B124-0F29FD8F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6E8A9-FBF2-E04E-BFF2-56585D87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33B222-7A07-1745-B321-EA178763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A92EB-2030-6047-BD69-09D1EE17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64EC5-0992-B34D-849A-66634992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14337-F3A6-FB42-9E1D-00CB727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0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9059C2-7EB1-A145-AA61-2EC83C38E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C07325-D418-0141-9682-B9A5A0C1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BBE85-1DCF-A04F-B434-E61EE96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DCAA6-56D2-B440-809E-D48444EE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00E1E-AF29-1044-842E-3BDE865B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486E7-491A-5849-8641-58604CFE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064F5-AD69-AE4E-A2E9-F28F6F9F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36713A-E5C5-F540-88CA-1E2D9ED1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4D1F6-4177-A74A-95A2-E8266A1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441A0-9F52-2E43-9AAF-4D4B6BF8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99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2E980-485A-D64A-A95E-E1DF0EF4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E8FB55-F0FF-F445-B3FF-3E3CEDA1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C0606-3914-954B-9568-FEEF9F53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F0D71-1673-2945-AB00-788875A8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DD9DA-CA40-9445-BDA6-EDA36EC3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74B91-8D82-8948-8296-378E3ED8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EDCBF-AAA6-8D40-9A6E-B636D5D3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CF372F-3B7A-1145-95BD-847D90E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AEED73-0281-1C44-B346-9F3657AA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BEFAFD-7B67-8F48-966A-6C5312FD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97A79-471A-4242-9F7F-15F479DF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39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6BA09-80B4-A941-91D3-02E0616D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A94E53-EB88-2D46-9D4B-DC3BD1D1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E77013-8785-1241-9B5E-9EE1BAAC7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B5BC46-A964-FA4E-9149-E75010B22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30334C-9706-BD48-A89D-A9FD09378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B964FD-330F-F041-BC02-3608F8E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15556-B350-8441-992A-AFD56663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84B7A8-44A1-E440-91E5-5F31536B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7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7EBE1-97D6-2F4D-A6DB-6C2B4E5D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7257D5-6FC4-484C-B292-B8ACB2AE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BC2E5E-309B-6B48-BC93-C21F3DFE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42E778-2008-E845-9971-BCE6B5ED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7F6A23-53E8-B646-9E8E-4A8264B0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34CD64-9641-9F4F-94A6-30601CDC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266D00-2C9A-8043-863D-CEC85744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4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BBE59-2CB3-7241-932D-393D5562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E15D7-48F7-854F-A6EE-CCCF942C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E6FFF-FF79-0A4F-833E-8379AF60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D4797-F13B-334E-AF6C-6E626FD3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04E24-0011-E34E-A882-FD03EAA6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5C2503-431C-1841-9C0B-7B60A7B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9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4156D-37B2-A347-B0FC-CACE4EB1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7966E9-D340-CC43-91A6-567DBA51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0AD9A-8D84-4B40-92A7-23517A9A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5F3D18-8FDC-564B-804A-FF54B6F9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CBC5A-5721-1444-A301-C6D4212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09A87-E125-944E-9C7A-1D96EC2F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6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02C442-FC24-A845-B3D7-F1FB9777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53F56E-9BCB-1243-982B-F90E909A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88B2CA-07C2-B749-B957-5524F64B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1A94-00D9-034E-B7FE-812DCFAD6A28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14C60-3EDD-F940-8508-63F833B25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E247E-1B13-CC44-8FAE-33A304D48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CA41-A486-A346-8ED0-EC43189A04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4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42D99-2BA4-3142-95F0-A6499390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Normalisation des données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DA72ABD-3898-D14B-AD46-976F12BE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3179"/>
            <a:ext cx="4838700" cy="3086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413AD9-1E06-EC49-BDED-D26372A8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64" y="2605079"/>
            <a:ext cx="4889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15DA5-2908-1341-8E93-349DBE1B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C7FD1-BDDD-6945-B733-DE2E45F7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4A0525-D496-E24F-A8A6-A5CD7C7E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544"/>
            <a:ext cx="4864100" cy="31115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C877621-0899-3846-8C9A-1739D391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2329237"/>
            <a:ext cx="4927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42CE2-9EDA-5A43-BEBC-286FBE89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Tremblement main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06AD1B3-52E0-AE43-B590-364178F8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801" y="2267388"/>
            <a:ext cx="5080000" cy="33401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DA8E805-09CC-9B48-BCE0-FDE2DF1C2C12}"/>
              </a:ext>
            </a:extLst>
          </p:cNvPr>
          <p:cNvSpPr txBox="1"/>
          <p:nvPr/>
        </p:nvSpPr>
        <p:spPr>
          <a:xfrm>
            <a:off x="1012372" y="1910004"/>
            <a:ext cx="337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mouvements d’entraînement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3EE0E5-04E8-C540-884F-C665E091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370364"/>
            <a:ext cx="5537200" cy="304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788CD5-8D56-3042-932F-01352C38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5607488"/>
            <a:ext cx="4521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28485-DBD1-7442-83B0-B3C4335C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tremblements 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66E8D-2A16-F74F-9B7F-E1E4B18A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mouvements d’entrainement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E352A6-74EA-7947-B7FB-E407D77F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6200"/>
            <a:ext cx="4889500" cy="3111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50C4DBB-B049-464E-A61F-74956D8A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35" y="2514600"/>
            <a:ext cx="5080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2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657FA-2B64-9845-9AC6-A625D2AC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Essais clinique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0842F-B595-5146-9EEB-2F6A298B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Toucher le pouce avec l’index</a:t>
            </a:r>
          </a:p>
          <a:p>
            <a:r>
              <a:rPr lang="fr-FR" dirty="0"/>
              <a:t>???</a:t>
            </a:r>
          </a:p>
          <a:p>
            <a:r>
              <a:rPr lang="fr-FR" dirty="0"/>
              <a:t>Rotation du poigné</a:t>
            </a:r>
          </a:p>
          <a:p>
            <a:r>
              <a:rPr lang="fr-FR" dirty="0"/>
              <a:t>Bras tendus devant</a:t>
            </a:r>
          </a:p>
          <a:p>
            <a:r>
              <a:rPr lang="fr-FR" dirty="0"/>
              <a:t>Toucher le nez avec l’index</a:t>
            </a:r>
          </a:p>
          <a:p>
            <a:r>
              <a:rPr lang="fr-FR" dirty="0"/>
              <a:t>Taper le pied sur le sol</a:t>
            </a:r>
          </a:p>
          <a:p>
            <a:r>
              <a:rPr lang="fr-FR" dirty="0"/>
              <a:t>Levé de genou</a:t>
            </a:r>
          </a:p>
          <a:p>
            <a:r>
              <a:rPr lang="fr-FR" dirty="0"/>
              <a:t>Croiser les bras sur les épaules et se lever</a:t>
            </a:r>
          </a:p>
          <a:p>
            <a:r>
              <a:rPr lang="fr-FR" dirty="0"/>
              <a:t>Resserrer les pieds</a:t>
            </a:r>
          </a:p>
          <a:p>
            <a:r>
              <a:rPr lang="fr-FR" dirty="0"/>
              <a:t>Marcher </a:t>
            </a:r>
          </a:p>
          <a:p>
            <a:r>
              <a:rPr lang="fr-FR" dirty="0"/>
              <a:t>Faire demi-tour</a:t>
            </a:r>
          </a:p>
          <a:p>
            <a:r>
              <a:rPr lang="fr-FR" dirty="0"/>
              <a:t>Revenir en marchant</a:t>
            </a:r>
          </a:p>
          <a:p>
            <a:r>
              <a:rPr lang="fr-FR" dirty="0"/>
              <a:t>Test équilibre (en tirant la personne)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FA956-7393-624B-8722-7A8073F4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expérimental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293DA-298D-CF43-9D35-8450665A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4387AE-C108-264B-A165-257618DA247B}"/>
              </a:ext>
            </a:extLst>
          </p:cNvPr>
          <p:cNvSpPr txBox="1"/>
          <p:nvPr/>
        </p:nvSpPr>
        <p:spPr>
          <a:xfrm>
            <a:off x="6293603" y="29567"/>
            <a:ext cx="54623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Marcher (calibration 2m)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Demi tour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Marcher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S’asseoir / Se lever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S’asseoir  / Croiser les bras sur les épaules et se lever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Rotation du poigné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Rotation poigné bras tendu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Touche le pouce avec l’index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Toucher le nez avec l’index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Taper le pied sur le sol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Levé de genou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Applaudir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Pas long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Équilibre sur un pied / l’autre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Reculer en marchant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Monter / Descendre les escaliers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Boire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Lancer une balle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Tremblement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Freezing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Regarder à gauche et droite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Dire oui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Dire non</a:t>
            </a:r>
          </a:p>
        </p:txBody>
      </p:sp>
    </p:spTree>
    <p:extLst>
      <p:ext uri="{BB962C8B-B14F-4D97-AF65-F5344CB8AC3E}">
        <p14:creationId xmlns:p14="http://schemas.microsoft.com/office/powerpoint/2010/main" val="16932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4BDE7-E03C-2A43-80DE-ABA87CE6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données CHU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97C6CDB-EC12-8E44-A7DB-ED3F500E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379"/>
            <a:ext cx="4762500" cy="3314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A14DFE-E740-A346-817D-A311F3E4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815" y="152400"/>
            <a:ext cx="4749800" cy="3276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E4A6BF2-26B1-7844-9855-9377D01A9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815" y="3216275"/>
            <a:ext cx="4864100" cy="32766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8D9155-02FB-0D42-8130-C8E1F1B74665}"/>
              </a:ext>
            </a:extLst>
          </p:cNvPr>
          <p:cNvSpPr txBox="1"/>
          <p:nvPr/>
        </p:nvSpPr>
        <p:spPr>
          <a:xfrm>
            <a:off x="4857751" y="4250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E67151-2F65-F44B-9312-07358885D5A3}"/>
              </a:ext>
            </a:extLst>
          </p:cNvPr>
          <p:cNvSpPr txBox="1"/>
          <p:nvPr/>
        </p:nvSpPr>
        <p:spPr>
          <a:xfrm>
            <a:off x="9290958" y="2481942"/>
            <a:ext cx="13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Marche_p_5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A3B855-906D-6B49-87D0-A30AE9DF64D5}"/>
              </a:ext>
            </a:extLst>
          </p:cNvPr>
          <p:cNvSpPr txBox="1"/>
          <p:nvPr/>
        </p:nvSpPr>
        <p:spPr>
          <a:xfrm>
            <a:off x="8147407" y="5439745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marche</a:t>
            </a:r>
          </a:p>
        </p:txBody>
      </p:sp>
    </p:spTree>
    <p:extLst>
      <p:ext uri="{BB962C8B-B14F-4D97-AF65-F5344CB8AC3E}">
        <p14:creationId xmlns:p14="http://schemas.microsoft.com/office/powerpoint/2010/main" val="700977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164</Words>
  <Application>Microsoft Macintosh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Normalisation des données</vt:lpstr>
      <vt:lpstr>Données </vt:lpstr>
      <vt:lpstr>Modélisation Tremblement main</vt:lpstr>
      <vt:lpstr>Modélisation tremblements main</vt:lpstr>
      <vt:lpstr>Essais clinique</vt:lpstr>
      <vt:lpstr>Protocole expérimental</vt:lpstr>
      <vt:lpstr>Analyse données CHU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30</cp:revision>
  <dcterms:created xsi:type="dcterms:W3CDTF">2020-11-16T13:37:51Z</dcterms:created>
  <dcterms:modified xsi:type="dcterms:W3CDTF">2020-11-19T16:32:16Z</dcterms:modified>
</cp:coreProperties>
</file>