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293304" y="3429000"/>
            <a:ext cx="719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Waste Classification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A4E88-18AD-B159-7575-1BE29590EA7D}"/>
              </a:ext>
            </a:extLst>
          </p:cNvPr>
          <p:cNvSpPr txBox="1"/>
          <p:nvPr/>
        </p:nvSpPr>
        <p:spPr>
          <a:xfrm>
            <a:off x="304800" y="1714500"/>
            <a:ext cx="5791200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how AI can improve waste management.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 about image classification using deep learning.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the tools and technologies used.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the model training process and its deployment.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and Implement Convolutional Neural Networks to classify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B7B6B-689B-5F87-6D27-5A4124204E76}"/>
              </a:ext>
            </a:extLst>
          </p:cNvPr>
          <p:cNvSpPr txBox="1"/>
          <p:nvPr/>
        </p:nvSpPr>
        <p:spPr>
          <a:xfrm>
            <a:off x="304800" y="1714500"/>
            <a:ext cx="5791200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Libraries:</a:t>
            </a:r>
            <a:r>
              <a:rPr lang="en-IN" dirty="0"/>
              <a:t> TensorFlow, </a:t>
            </a:r>
            <a:r>
              <a:rPr lang="en-IN" dirty="0" err="1"/>
              <a:t>Keras</a:t>
            </a:r>
            <a:r>
              <a:rPr lang="en-IN" dirty="0"/>
              <a:t>, OpenCV, NumPy, Matplotlib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Dataset:</a:t>
            </a:r>
            <a:r>
              <a:rPr lang="en-IN" dirty="0"/>
              <a:t> Kaggle Waste Classification 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Framework:</a:t>
            </a:r>
            <a:r>
              <a:rPr lang="en-IN" dirty="0"/>
              <a:t> </a:t>
            </a:r>
            <a:r>
              <a:rPr lang="en-IN" dirty="0" err="1"/>
              <a:t>Streamlit</a:t>
            </a:r>
            <a:r>
              <a:rPr lang="en-IN" dirty="0"/>
              <a:t> for deployment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Hardware:</a:t>
            </a:r>
            <a:r>
              <a:rPr lang="en-IN" dirty="0"/>
              <a:t> Trained using GPU for better efficiency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Methodology: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7D0F8-C38D-37D4-8473-A7BD9B72872E}"/>
              </a:ext>
            </a:extLst>
          </p:cNvPr>
          <p:cNvSpPr txBox="1"/>
          <p:nvPr/>
        </p:nvSpPr>
        <p:spPr>
          <a:xfrm>
            <a:off x="304800" y="1714500"/>
            <a:ext cx="10192139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Data Collection:</a:t>
            </a:r>
            <a:r>
              <a:rPr lang="en-US" dirty="0"/>
              <a:t> Kaggle dataset with labeled waste images.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Preprocessing:</a:t>
            </a:r>
            <a:r>
              <a:rPr lang="en-US" dirty="0"/>
              <a:t> Image resizing, normalization, and augmentation.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Model Building:</a:t>
            </a:r>
            <a:r>
              <a:rPr lang="en-US" dirty="0"/>
              <a:t> CNN architecture with multiple convolutional layers.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Training &amp; Validation:</a:t>
            </a:r>
            <a:r>
              <a:rPr lang="en-US" dirty="0"/>
              <a:t> Optimized with Adam optimizer and binary cross-entropy loss.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Evaluation:</a:t>
            </a:r>
            <a:r>
              <a:rPr lang="en-US" dirty="0"/>
              <a:t> Achieved 96% accuracy on test data.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Deployment:</a:t>
            </a:r>
            <a:r>
              <a:rPr lang="en-US" dirty="0"/>
              <a:t> Hosted the model using </a:t>
            </a:r>
            <a:r>
              <a:rPr lang="en-US" dirty="0" err="1"/>
              <a:t>Streamlit</a:t>
            </a:r>
            <a:r>
              <a:rPr lang="en-US" dirty="0"/>
              <a:t> for real-time classification.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847798-5E06-B69A-574F-CDA29E0D6746}"/>
              </a:ext>
            </a:extLst>
          </p:cNvPr>
          <p:cNvSpPr txBox="1"/>
          <p:nvPr/>
        </p:nvSpPr>
        <p:spPr>
          <a:xfrm>
            <a:off x="304799" y="1714499"/>
            <a:ext cx="8699241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Improper waste disposal leads to environmental pollution.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waste sorting is inefficient and time-consuming.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an automated solution to classify waste into </a:t>
            </a:r>
            <a:r>
              <a:rPr lang="en-US" b="1" dirty="0"/>
              <a:t>Recyclable</a:t>
            </a:r>
            <a:r>
              <a:rPr lang="en-US" dirty="0"/>
              <a:t> and </a:t>
            </a:r>
            <a:r>
              <a:rPr lang="en-US" b="1" dirty="0"/>
              <a:t>Organic</a:t>
            </a:r>
            <a:r>
              <a:rPr lang="en-US" dirty="0"/>
              <a:t> categories.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E94DE-7A4E-5FB6-B571-0C07632C7F9D}"/>
              </a:ext>
            </a:extLst>
          </p:cNvPr>
          <p:cNvSpPr txBox="1"/>
          <p:nvPr/>
        </p:nvSpPr>
        <p:spPr>
          <a:xfrm>
            <a:off x="304800" y="1714500"/>
            <a:ext cx="8717902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a </a:t>
            </a:r>
            <a:r>
              <a:rPr lang="en-US" b="1" dirty="0"/>
              <a:t>Convolutional Neural Network (CNN)</a:t>
            </a:r>
            <a:r>
              <a:rPr lang="en-US" dirty="0"/>
              <a:t>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on labeled waste images from Kaggle.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</a:t>
            </a:r>
            <a:r>
              <a:rPr lang="en-US" b="1" dirty="0"/>
              <a:t>96% accuracy</a:t>
            </a:r>
            <a:r>
              <a:rPr lang="en-US" dirty="0"/>
              <a:t> in classification.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Deployed as a </a:t>
            </a:r>
            <a:r>
              <a:rPr lang="en-US" b="1" dirty="0"/>
              <a:t>web application</a:t>
            </a:r>
            <a:r>
              <a:rPr lang="en-US" dirty="0"/>
              <a:t> using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 upload an image, and the model predicts whether it is </a:t>
            </a:r>
            <a:r>
              <a:rPr lang="en-US" b="1" dirty="0"/>
              <a:t>Organic or Recyclable.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8C448-D230-0F39-E737-C9A6A9144B79}"/>
              </a:ext>
            </a:extLst>
          </p:cNvPr>
          <p:cNvSpPr txBox="1"/>
          <p:nvPr/>
        </p:nvSpPr>
        <p:spPr>
          <a:xfrm>
            <a:off x="239486" y="951722"/>
            <a:ext cx="3539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Results and Performance: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02643-D592-1ABB-CE1E-496D3D64F64A}"/>
              </a:ext>
            </a:extLst>
          </p:cNvPr>
          <p:cNvSpPr txBox="1"/>
          <p:nvPr/>
        </p:nvSpPr>
        <p:spPr>
          <a:xfrm>
            <a:off x="304800" y="1714500"/>
            <a:ext cx="7644882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Accuracy:</a:t>
            </a:r>
            <a:r>
              <a:rPr lang="en-US" dirty="0"/>
              <a:t> 96%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Loss Reduction:</a:t>
            </a:r>
            <a:r>
              <a:rPr lang="en-US" dirty="0"/>
              <a:t> Significant decrease in training loss over epochs.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Performance:</a:t>
            </a:r>
            <a:r>
              <a:rPr lang="en-US" dirty="0"/>
              <a:t> Robust classification of organic and recyclable waste.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Deployment Success:</a:t>
            </a:r>
            <a:r>
              <a:rPr lang="en-US" dirty="0"/>
              <a:t> Fully functional </a:t>
            </a:r>
            <a:r>
              <a:rPr lang="en-US" dirty="0" err="1"/>
              <a:t>Streamlit</a:t>
            </a:r>
            <a:r>
              <a:rPr lang="en-US" dirty="0"/>
              <a:t> web app for 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84839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640B2-D6F2-FFD3-8B61-81B3F801C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54522"/>
            <a:ext cx="9339943" cy="52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046B9-2B6D-20F2-ADC1-A4C8C697510D}"/>
              </a:ext>
            </a:extLst>
          </p:cNvPr>
          <p:cNvSpPr txBox="1"/>
          <p:nvPr/>
        </p:nvSpPr>
        <p:spPr>
          <a:xfrm>
            <a:off x="304800" y="1714500"/>
            <a:ext cx="7364963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AI-driven waste classification is </a:t>
            </a:r>
            <a:r>
              <a:rPr lang="en-IN" b="1" dirty="0"/>
              <a:t>fast, efficient, and scalable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Helps in </a:t>
            </a:r>
            <a:r>
              <a:rPr lang="en-IN" b="1" dirty="0"/>
              <a:t>better waste management and recycling efforts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Future Scope: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Expand dataset for improved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Deploy as a </a:t>
            </a:r>
            <a:r>
              <a:rPr lang="en-IN" b="1" dirty="0"/>
              <a:t>mobile application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Integrate with </a:t>
            </a:r>
            <a:r>
              <a:rPr lang="en-IN" b="1" dirty="0"/>
              <a:t>IoT-based smart waste bins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148</TotalTime>
  <Words>329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Aditya Kumar</cp:lastModifiedBy>
  <cp:revision>4</cp:revision>
  <dcterms:created xsi:type="dcterms:W3CDTF">2024-12-31T09:40:01Z</dcterms:created>
  <dcterms:modified xsi:type="dcterms:W3CDTF">2025-02-06T22:41:21Z</dcterms:modified>
</cp:coreProperties>
</file>