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7"/>
  </p:notesMasterIdLst>
  <p:handoutMasterIdLst>
    <p:handoutMasterId r:id="rId18"/>
  </p:handoutMasterIdLst>
  <p:sldIdLst>
    <p:sldId id="2076136255" r:id="rId7"/>
    <p:sldId id="2076136256" r:id="rId8"/>
    <p:sldId id="2076136261" r:id="rId9"/>
    <p:sldId id="2076136245" r:id="rId10"/>
    <p:sldId id="2076136257" r:id="rId11"/>
    <p:sldId id="2076136258" r:id="rId12"/>
    <p:sldId id="2076136263" r:id="rId13"/>
    <p:sldId id="2076136259" r:id="rId14"/>
    <p:sldId id="2076136260" r:id="rId15"/>
    <p:sldId id="2076136262" r:id="rId16"/>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56"/>
            <p14:sldId id="2076136261"/>
            <p14:sldId id="2076136245"/>
          </p14:sldIdLst>
        </p14:section>
        <p14:section name="Introducción" id="{4B696DAC-B9CF-4C61-BDD2-0430F91D9E80}">
          <p14:sldIdLst>
            <p14:sldId id="2076136257"/>
            <p14:sldId id="2076136258"/>
            <p14:sldId id="2076136263"/>
          </p14:sldIdLst>
        </p14:section>
        <p14:section name="Demo Python"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4631" autoAdjust="0"/>
  </p:normalViewPr>
  <p:slideViewPr>
    <p:cSldViewPr snapToGrid="0">
      <p:cViewPr varScale="1">
        <p:scale>
          <a:sx n="78" d="100"/>
          <a:sy n="78" d="100"/>
        </p:scale>
        <p:origin x="677" y="7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7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wmf"/><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wmf"/><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12/13/2019 1:05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12/13/2019 1:02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https://docs.microsoft.com/en-us/azure/cognitive-services/cognitive-services-apis-create-account?tabs=multiservice%2Cwindows#configure-an-environment-variable-for-authentication </a:t>
            </a:r>
          </a:p>
          <a:p>
            <a:endParaRPr lang="es-419" dirty="0"/>
          </a:p>
        </p:txBody>
      </p:sp>
      <p:sp>
        <p:nvSpPr>
          <p:cNvPr id="4" name="Marcador de encabezado 3"/>
          <p:cNvSpPr>
            <a:spLocks noGrp="1"/>
          </p:cNvSpPr>
          <p:nvPr>
            <p:ph type="hdr" sz="quarter"/>
          </p:nvPr>
        </p:nvSpPr>
        <p:spPr/>
        <p:txBody>
          <a:bodyPr/>
          <a:lstStyle/>
          <a:p>
            <a:endParaRPr lang="en-US"/>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Marcador de fecha 5"/>
          <p:cNvSpPr>
            <a:spLocks noGrp="1"/>
          </p:cNvSpPr>
          <p:nvPr>
            <p:ph type="dt" idx="1"/>
          </p:nvPr>
        </p:nvSpPr>
        <p:spPr/>
        <p:txBody>
          <a:bodyPr/>
          <a:lstStyle/>
          <a:p>
            <a:fld id="{386CE63F-9E7F-4C04-9D0D-FCA25A8E9E86}" type="datetime8">
              <a:rPr lang="en-US" smtClean="0"/>
              <a:t>12/13/2019 1:25 AM</a:t>
            </a:fld>
            <a:endParaRPr lang="en-US"/>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109305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https://docs.microsoft.com/en-us/azure/cognitive-services/cognitive-services-apis-create-account?tabs=multiservice%2Cwindows#configure-an-environment-variable-for-authentication </a:t>
            </a:r>
          </a:p>
          <a:p>
            <a:endParaRPr lang="es-419" dirty="0"/>
          </a:p>
        </p:txBody>
      </p:sp>
      <p:sp>
        <p:nvSpPr>
          <p:cNvPr id="4" name="Marcador de encabezado 3"/>
          <p:cNvSpPr>
            <a:spLocks noGrp="1"/>
          </p:cNvSpPr>
          <p:nvPr>
            <p:ph type="hdr" sz="quarter"/>
          </p:nvPr>
        </p:nvSpPr>
        <p:spPr/>
        <p:txBody>
          <a:bodyPr/>
          <a:lstStyle/>
          <a:p>
            <a:endParaRPr lang="en-US"/>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Marcador de fecha 5"/>
          <p:cNvSpPr>
            <a:spLocks noGrp="1"/>
          </p:cNvSpPr>
          <p:nvPr>
            <p:ph type="dt" idx="1"/>
          </p:nvPr>
        </p:nvSpPr>
        <p:spPr/>
        <p:txBody>
          <a:bodyPr/>
          <a:lstStyle/>
          <a:p>
            <a:fld id="{386CE63F-9E7F-4C04-9D0D-FCA25A8E9E86}" type="datetime8">
              <a:rPr lang="en-US" smtClean="0"/>
              <a:t>12/13/2019 1:37 AM</a:t>
            </a:fld>
            <a:endParaRPr lang="en-US"/>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2099174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image" Target="../media/image5.emf"/><Relationship Id="rId5" Type="http://schemas.openxmlformats.org/officeDocument/2006/relationships/oleObject" Target="../embeddings/oleObject13.bin"/><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12.bin"/><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14.bin"/><Relationship Id="rId4" Type="http://schemas.openxmlformats.org/officeDocument/2006/relationships/image" Target="../media/image5.emf"/></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17.bin"/><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20.bin"/><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3"/>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spid="_x0000_s2102" name="CorelDRAW" r:id="rId4" imgW="1486020" imgH="1396161" progId="CorelDraw.Graphic.21">
                  <p:embed/>
                </p:oleObj>
              </mc:Choice>
              <mc:Fallback>
                <p:oleObj name="CorelDRAW" r:id="rId4" imgW="1486020" imgH="1396161" progId="CorelDraw.Graphic.21">
                  <p:embed/>
                  <p:pic>
                    <p:nvPicPr>
                      <p:cNvPr id="0" name=""/>
                      <p:cNvPicPr/>
                      <p:nvPr/>
                    </p:nvPicPr>
                    <p:blipFill>
                      <a:blip r:embed="rId5"/>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spid="_x0000_s2103" name="CorelDRAW" r:id="rId6" imgW="10437565" imgH="1396161" progId="CorelDraw.Graphic.21">
                  <p:embed/>
                </p:oleObj>
              </mc:Choice>
              <mc:Fallback>
                <p:oleObj name="CorelDRAW" r:id="rId6"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7"/>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11302" name="CorelDRAW" r:id="rId3" imgW="10437565" imgH="1396161" progId="CorelDraw.Graphic.21">
                  <p:embed/>
                </p:oleObj>
              </mc:Choice>
              <mc:Fallback>
                <p:oleObj name="CorelDRAW" r:id="rId3"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4"/>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11303" name="CorelDRAW" r:id="rId5" imgW="1486020" imgH="1396161" progId="CorelDraw.Graphic.21">
                  <p:embed/>
                </p:oleObj>
              </mc:Choice>
              <mc:Fallback>
                <p:oleObj name="CorelDRAW" r:id="rId5"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6"/>
                      <a:stretch>
                        <a:fillRect/>
                      </a:stretch>
                    </p:blipFill>
                    <p:spPr>
                      <a:xfrm>
                        <a:off x="4226748" y="-1288548"/>
                        <a:ext cx="3716176" cy="3489871"/>
                      </a:xfrm>
                      <a:prstGeom prst="rect">
                        <a:avLst/>
                      </a:prstGeom>
                    </p:spPr>
                  </p:pic>
                </p:oleObj>
              </mc:Fallback>
            </mc:AlternateContent>
          </a:graphicData>
        </a:graphic>
      </p:graphicFrame>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399659" y="27791"/>
            <a:ext cx="3139223" cy="800219"/>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br>
              <a:rPr lang="es-ES" sz="2400" dirty="0"/>
            </a:br>
            <a:r>
              <a:rPr lang="es-ES" sz="2800" b="0" i="0" kern="1200" cap="none" spc="-50" baseline="0" dirty="0">
                <a:ln w="3175">
                  <a:noFill/>
                </a:ln>
                <a:solidFill>
                  <a:srgbClr val="D6532B"/>
                </a:solidFill>
                <a:effectLst/>
                <a:latin typeface="Quicksand" pitchFamily="2" charset="0"/>
                <a:ea typeface="+mn-ea"/>
                <a:cs typeface="Segoe UI" panose="020B0502040204020203" pitchFamily="34" charset="0"/>
              </a:rPr>
              <a:t>Repositorio!</a:t>
            </a:r>
            <a:endParaRPr lang="es-ES" sz="2400" b="1" dirty="0">
              <a:solidFill>
                <a:srgbClr val="D6532B"/>
              </a:solidFill>
            </a:endParaRPr>
          </a:p>
        </p:txBody>
      </p:sp>
      <p:sp>
        <p:nvSpPr>
          <p:cNvPr id="27" name="CuadroTexto 26">
            <a:extLst>
              <a:ext uri="{FF2B5EF4-FFF2-40B4-BE49-F238E27FC236}">
                <a16:creationId xmlns:a16="http://schemas.microsoft.com/office/drawing/2014/main" id="{4ED99285-A992-4D3F-9B0B-7D505E9376C7}"/>
              </a:ext>
            </a:extLst>
          </p:cNvPr>
          <p:cNvSpPr txBox="1"/>
          <p:nvPr userDrawn="1"/>
        </p:nvSpPr>
        <p:spPr>
          <a:xfrm>
            <a:off x="4838701" y="213369"/>
            <a:ext cx="2708599" cy="830997"/>
          </a:xfrm>
          <a:prstGeom prst="rect">
            <a:avLst/>
          </a:prstGeom>
          <a:noFill/>
        </p:spPr>
        <p:txBody>
          <a:bodyPr wrap="square" lIns="0" tIns="0" rIns="0" bIns="0" rtlCol="0">
            <a:spAutoFit/>
          </a:bodyPr>
          <a:lstStyle/>
          <a:p>
            <a:pPr algn="l"/>
            <a:r>
              <a:rPr lang="es-ES" sz="5400" b="1" dirty="0" err="1">
                <a:solidFill>
                  <a:schemeClr val="bg1"/>
                </a:solidFill>
                <a:latin typeface="Quicksand" pitchFamily="2" charset="0"/>
              </a:rPr>
              <a:t>Thanks</a:t>
            </a:r>
            <a:r>
              <a:rPr lang="es-ES" sz="5400" b="1" dirty="0">
                <a:solidFill>
                  <a:schemeClr val="bg1"/>
                </a:solidFill>
                <a:latin typeface="Quicksand" pitchFamily="2" charset="0"/>
              </a:rPr>
              <a:t>!</a:t>
            </a:r>
          </a:p>
        </p:txBody>
      </p:sp>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4167"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4168" name="CorelDRAW" r:id="rId5" imgW="9928182" imgH="1396161" progId="CorelDraw.Graphic.21">
                  <p:embed/>
                </p:oleObj>
              </mc:Choice>
              <mc:Fallback>
                <p:oleObj name="CorelDRAW" r:id="rId5"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9248" name="CorelDRAW" r:id="rId3" imgW="1486020" imgH="1396161" progId="CorelDraw.Graphic.21">
                  <p:embed/>
                </p:oleObj>
              </mc:Choice>
              <mc:Fallback>
                <p:oleObj name="CorelDRAW" r:id="rId3"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9249" name="CorelDRAW" r:id="rId5" imgW="9928182" imgH="1396161" progId="CorelDraw.Graphic.21">
                  <p:embed/>
                </p:oleObj>
              </mc:Choice>
              <mc:Fallback>
                <p:oleObj name="CorelDRAW" r:id="rId5"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1338501801"/>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7249"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4226748" y="-1288548"/>
                        <a:ext cx="3716176" cy="3489871"/>
                      </a:xfrm>
                      <a:prstGeom prst="rect">
                        <a:avLst/>
                      </a:prstGeom>
                    </p:spPr>
                  </p:pic>
                </p:oleObj>
              </mc:Fallback>
            </mc:AlternateContent>
          </a:graphicData>
        </a:graphic>
      </p:graphicFrame>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7250"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spid="_x0000_s7251"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sp>
        <p:nvSpPr>
          <p:cNvPr id="27" name="CuadroTexto 26">
            <a:extLst>
              <a:ext uri="{FF2B5EF4-FFF2-40B4-BE49-F238E27FC236}">
                <a16:creationId xmlns:a16="http://schemas.microsoft.com/office/drawing/2014/main" id="{80E85AEB-FEB2-4D60-81DD-BF3A575A896F}"/>
              </a:ext>
            </a:extLst>
          </p:cNvPr>
          <p:cNvSpPr txBox="1"/>
          <p:nvPr userDrawn="1"/>
        </p:nvSpPr>
        <p:spPr>
          <a:xfrm>
            <a:off x="4843308" y="375302"/>
            <a:ext cx="2708599" cy="692497"/>
          </a:xfrm>
          <a:prstGeom prst="rect">
            <a:avLst/>
          </a:prstGeom>
          <a:noFill/>
        </p:spPr>
        <p:txBody>
          <a:bodyPr wrap="square" lIns="0" tIns="0" rIns="0" bIns="0" rtlCol="0">
            <a:spAutoFit/>
          </a:bodyPr>
          <a:lstStyle/>
          <a:p>
            <a:pPr algn="l"/>
            <a:r>
              <a:rPr lang="es-ES" sz="4500" b="1" dirty="0">
                <a:solidFill>
                  <a:schemeClr val="bg1"/>
                </a:solidFill>
                <a:latin typeface="Quicksand" pitchFamily="2" charset="0"/>
              </a:rPr>
              <a:t>Sponsors</a:t>
            </a:r>
          </a:p>
        </p:txBody>
      </p:sp>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3152"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3153" name="CorelDRAW" r:id="rId5" imgW="7465680" imgH="1050480" progId="CorelDraw.Graphic.21">
                  <p:embed/>
                </p:oleObj>
              </mc:Choice>
              <mc:Fallback>
                <p:oleObj name="CorelDRAW" r:id="rId5"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3154" name="CorelDRAW" r:id="rId7" imgW="9928182" imgH="1396161" progId="CorelDraw.Graphic.21">
                  <p:embed/>
                </p:oleObj>
              </mc:Choice>
              <mc:Fallback>
                <p:oleObj name="CorelDRAW" r:id="rId7"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10284"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10285" name="CorelDRAW" r:id="rId5" imgW="7465680" imgH="1050480" progId="CorelDraw.Graphic.21">
                  <p:embed/>
                </p:oleObj>
              </mc:Choice>
              <mc:Fallback>
                <p:oleObj name="CorelDRAW" r:id="rId5"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0286" name="CorelDRAW" r:id="rId7" imgW="9928182" imgH="1396161" progId="CorelDraw.Graphic.21">
                  <p:embed/>
                </p:oleObj>
              </mc:Choice>
              <mc:Fallback>
                <p:oleObj name="CorelDRAW" r:id="rId7"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47" Type="http://schemas.openxmlformats.org/officeDocument/2006/relationships/oleObject" Target="../embeddings/oleObject4.bin"/><Relationship Id="rId50" Type="http://schemas.openxmlformats.org/officeDocument/2006/relationships/image" Target="../media/image5.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6.emf"/><Relationship Id="rId45" Type="http://schemas.openxmlformats.org/officeDocument/2006/relationships/oleObject" Target="../embeddings/oleObject3.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5.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2.bin"/><Relationship Id="rId48" Type="http://schemas.openxmlformats.org/officeDocument/2006/relationships/image" Target="../media/image4.emf"/><Relationship Id="rId8" Type="http://schemas.openxmlformats.org/officeDocument/2006/relationships/slideLayout" Target="../slideLayouts/slideLayout8.xml"/><Relationship Id="rId51" Type="http://schemas.openxmlformats.org/officeDocument/2006/relationships/oleObject" Target="../embeddings/oleObject6.bin"/></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6.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spid="_x0000_s1260" name="CorelDRAW" r:id="rId41" imgW="1486020" imgH="1396161" progId="CorelDraw.Graphic.21">
                  <p:embed/>
                </p:oleObj>
              </mc:Choice>
              <mc:Fallback>
                <p:oleObj name="CorelDRAW" r:id="rId41" imgW="1486020" imgH="1396161" progId="CorelDraw.Graphic.21">
                  <p:embed/>
                  <p:pic>
                    <p:nvPicPr>
                      <p:cNvPr id="0" name=""/>
                      <p:cNvPicPr/>
                      <p:nvPr/>
                    </p:nvPicPr>
                    <p:blipFill>
                      <a:blip r:embed="rId42"/>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spid="_x0000_s1261" name="CorelDRAW" r:id="rId43" imgW="1486020" imgH="1396161" progId="CorelDraw.Graphic.21">
                  <p:embed/>
                </p:oleObj>
              </mc:Choice>
              <mc:Fallback>
                <p:oleObj name="CorelDRAW" r:id="rId43" imgW="1486020" imgH="1396161" progId="CorelDraw.Graphic.21">
                  <p:embed/>
                  <p:pic>
                    <p:nvPicPr>
                      <p:cNvPr id="0" name=""/>
                      <p:cNvPicPr/>
                      <p:nvPr/>
                    </p:nvPicPr>
                    <p:blipFill>
                      <a:blip r:embed="rId44"/>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spid="_x0000_s1262" name="CorelDRAW" r:id="rId45" imgW="10437565" imgH="1396161" progId="CorelDraw.Graphic.21">
                  <p:embed/>
                </p:oleObj>
              </mc:Choice>
              <mc:Fallback>
                <p:oleObj name="CorelDRAW" r:id="rId45"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6"/>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spid="_x0000_s1263" name="CorelDRAW" r:id="rId47" imgW="9928182" imgH="1396161" progId="CorelDraw.Graphic.21">
                  <p:embed/>
                </p:oleObj>
              </mc:Choice>
              <mc:Fallback>
                <p:oleObj name="CorelDRAW" r:id="rId47"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8"/>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spid="_x0000_s1264" name="CorelDRAW" r:id="rId49" imgW="1486020" imgH="1396161" progId="CorelDraw.Graphic.21">
                  <p:embed/>
                </p:oleObj>
              </mc:Choice>
              <mc:Fallback>
                <p:oleObj name="CorelDRAW" r:id="rId49"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50"/>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265" name="CorelDRAW" r:id="rId51" imgW="9928182" imgH="1396161" progId="CorelDraw.Graphic.21">
                  <p:embed/>
                </p:oleObj>
              </mc:Choice>
              <mc:Fallback>
                <p:oleObj name="CorelDRAW" r:id="rId51"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8"/>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4.png"/><Relationship Id="rId3" Type="http://schemas.openxmlformats.org/officeDocument/2006/relationships/image" Target="../media/image30.png"/><Relationship Id="rId7" Type="http://schemas.openxmlformats.org/officeDocument/2006/relationships/image" Target="../media/image27.png"/><Relationship Id="rId12" Type="http://schemas.openxmlformats.org/officeDocument/2006/relationships/image" Target="../media/image35.png"/><Relationship Id="rId17" Type="http://schemas.openxmlformats.org/officeDocument/2006/relationships/image" Target="../media/image39.png"/><Relationship Id="rId2" Type="http://schemas.openxmlformats.org/officeDocument/2006/relationships/image" Target="../media/image25.png"/><Relationship Id="rId16" Type="http://schemas.openxmlformats.org/officeDocument/2006/relationships/image" Target="../media/image38.png"/><Relationship Id="rId1" Type="http://schemas.openxmlformats.org/officeDocument/2006/relationships/slideLayout" Target="../slideLayouts/slideLayout11.xml"/><Relationship Id="rId6" Type="http://schemas.openxmlformats.org/officeDocument/2006/relationships/image" Target="../media/image26.png"/><Relationship Id="rId11" Type="http://schemas.openxmlformats.org/officeDocument/2006/relationships/image" Target="../media/image34.png"/><Relationship Id="rId5" Type="http://schemas.openxmlformats.org/officeDocument/2006/relationships/image" Target="../media/image32.png"/><Relationship Id="rId15" Type="http://schemas.openxmlformats.org/officeDocument/2006/relationships/image" Target="../media/image37.png"/><Relationship Id="rId10" Type="http://schemas.openxmlformats.org/officeDocument/2006/relationships/image" Target="../media/image33.png"/><Relationship Id="rId4" Type="http://schemas.openxmlformats.org/officeDocument/2006/relationships/image" Target="../media/image31.png"/><Relationship Id="rId9" Type="http://schemas.openxmlformats.org/officeDocument/2006/relationships/image" Target="../media/image29.png"/><Relationship Id="rId1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Popayán – Colombia</a:t>
            </a:r>
            <a:br>
              <a:rPr lang="es-ES" dirty="0"/>
            </a:br>
            <a:r>
              <a:rPr lang="es-ES" dirty="0"/>
              <a:t>16 Diciembre 2019</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r>
              <a:rPr lang="es-ES" dirty="0" err="1"/>
              <a:t>Face</a:t>
            </a:r>
            <a:r>
              <a:rPr lang="es-ES" dirty="0"/>
              <a:t> </a:t>
            </a:r>
            <a:r>
              <a:rPr lang="es-ES" dirty="0" err="1"/>
              <a:t>identity</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a:t>Gabriel Eduardo Rengifo </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504656" cy="430887"/>
          </a:xfrm>
        </p:spPr>
        <p:txBody>
          <a:bodyPr/>
          <a:lstStyle/>
          <a:p>
            <a:r>
              <a:rPr lang="es-ES" dirty="0"/>
              <a:t>Asesor TI – Centro de desarrollo Tecnológico CreaTIC</a:t>
            </a:r>
          </a:p>
        </p:txBody>
      </p:sp>
      <p:pic>
        <p:nvPicPr>
          <p:cNvPr id="9" name="Imagen 8">
            <a:extLst>
              <a:ext uri="{FF2B5EF4-FFF2-40B4-BE49-F238E27FC236}">
                <a16:creationId xmlns:a16="http://schemas.microsoft.com/office/drawing/2014/main" id="{50575A26-8FFD-42FF-B600-EBCA88F99C79}"/>
              </a:ext>
            </a:extLst>
          </p:cNvPr>
          <p:cNvPicPr>
            <a:picLocks noChangeAspect="1"/>
          </p:cNvPicPr>
          <p:nvPr/>
        </p:nvPicPr>
        <p:blipFill>
          <a:blip r:embed="rId2"/>
          <a:stretch>
            <a:fillRect/>
          </a:stretch>
        </p:blipFill>
        <p:spPr>
          <a:xfrm>
            <a:off x="5345394" y="5095658"/>
            <a:ext cx="2243624" cy="690346"/>
          </a:xfrm>
          <a:prstGeom prst="rect">
            <a:avLst/>
          </a:prstGeom>
        </p:spPr>
      </p:pic>
      <p:pic>
        <p:nvPicPr>
          <p:cNvPr id="10" name="Imagen 9">
            <a:extLst>
              <a:ext uri="{FF2B5EF4-FFF2-40B4-BE49-F238E27FC236}">
                <a16:creationId xmlns:a16="http://schemas.microsoft.com/office/drawing/2014/main" id="{5000DD53-0C1D-4638-928E-CB46550C8C88}"/>
              </a:ext>
            </a:extLst>
          </p:cNvPr>
          <p:cNvPicPr>
            <a:picLocks noChangeAspect="1"/>
          </p:cNvPicPr>
          <p:nvPr/>
        </p:nvPicPr>
        <p:blipFill>
          <a:blip r:embed="rId3"/>
          <a:stretch>
            <a:fillRect/>
          </a:stretch>
        </p:blipFill>
        <p:spPr>
          <a:xfrm>
            <a:off x="9832743" y="4758278"/>
            <a:ext cx="1706139" cy="853070"/>
          </a:xfrm>
          <a:prstGeom prst="rect">
            <a:avLst/>
          </a:prstGeom>
        </p:spPr>
      </p:pic>
      <p:pic>
        <p:nvPicPr>
          <p:cNvPr id="11" name="Imagen 10">
            <a:extLst>
              <a:ext uri="{FF2B5EF4-FFF2-40B4-BE49-F238E27FC236}">
                <a16:creationId xmlns:a16="http://schemas.microsoft.com/office/drawing/2014/main" id="{7AF0E8D4-C3CB-43A3-8BB8-1ADE395C3833}"/>
              </a:ext>
            </a:extLst>
          </p:cNvPr>
          <p:cNvPicPr>
            <a:picLocks noChangeAspect="1"/>
          </p:cNvPicPr>
          <p:nvPr/>
        </p:nvPicPr>
        <p:blipFill>
          <a:blip r:embed="rId4"/>
          <a:stretch>
            <a:fillRect/>
          </a:stretch>
        </p:blipFill>
        <p:spPr>
          <a:xfrm>
            <a:off x="7846898" y="5702754"/>
            <a:ext cx="1582743" cy="586201"/>
          </a:xfrm>
          <a:prstGeom prst="rect">
            <a:avLst/>
          </a:prstGeom>
        </p:spPr>
      </p:pic>
      <p:pic>
        <p:nvPicPr>
          <p:cNvPr id="12" name="Imagen 11">
            <a:extLst>
              <a:ext uri="{FF2B5EF4-FFF2-40B4-BE49-F238E27FC236}">
                <a16:creationId xmlns:a16="http://schemas.microsoft.com/office/drawing/2014/main" id="{CBB86AE3-9907-41FE-B4D9-854BF20FC949}"/>
              </a:ext>
            </a:extLst>
          </p:cNvPr>
          <p:cNvPicPr>
            <a:picLocks noChangeAspect="1"/>
          </p:cNvPicPr>
          <p:nvPr/>
        </p:nvPicPr>
        <p:blipFill>
          <a:blip r:embed="rId5"/>
          <a:stretch>
            <a:fillRect/>
          </a:stretch>
        </p:blipFill>
        <p:spPr>
          <a:xfrm>
            <a:off x="5712628" y="5806912"/>
            <a:ext cx="1626537" cy="560747"/>
          </a:xfrm>
          <a:prstGeom prst="rect">
            <a:avLst/>
          </a:prstGeom>
        </p:spPr>
      </p:pic>
      <p:pic>
        <p:nvPicPr>
          <p:cNvPr id="13" name="Imagen 12">
            <a:extLst>
              <a:ext uri="{FF2B5EF4-FFF2-40B4-BE49-F238E27FC236}">
                <a16:creationId xmlns:a16="http://schemas.microsoft.com/office/drawing/2014/main" id="{5B765BF0-AB99-4B85-A5F8-91BFFB8BD433}"/>
              </a:ext>
            </a:extLst>
          </p:cNvPr>
          <p:cNvPicPr>
            <a:picLocks noChangeAspect="1"/>
          </p:cNvPicPr>
          <p:nvPr/>
        </p:nvPicPr>
        <p:blipFill>
          <a:blip r:embed="rId6"/>
          <a:stretch>
            <a:fillRect/>
          </a:stretch>
        </p:blipFill>
        <p:spPr>
          <a:xfrm>
            <a:off x="9937374" y="5707327"/>
            <a:ext cx="1582743" cy="654928"/>
          </a:xfrm>
          <a:prstGeom prst="rect">
            <a:avLst/>
          </a:prstGeom>
        </p:spPr>
      </p:pic>
      <p:pic>
        <p:nvPicPr>
          <p:cNvPr id="14" name="Imagen 13">
            <a:extLst>
              <a:ext uri="{FF2B5EF4-FFF2-40B4-BE49-F238E27FC236}">
                <a16:creationId xmlns:a16="http://schemas.microsoft.com/office/drawing/2014/main" id="{1666AEA2-C2E6-4D4F-99D9-80730A234874}"/>
              </a:ext>
            </a:extLst>
          </p:cNvPr>
          <p:cNvPicPr>
            <a:picLocks noChangeAspect="1"/>
          </p:cNvPicPr>
          <p:nvPr/>
        </p:nvPicPr>
        <p:blipFill>
          <a:blip r:embed="rId7"/>
          <a:stretch>
            <a:fillRect/>
          </a:stretch>
        </p:blipFill>
        <p:spPr>
          <a:xfrm>
            <a:off x="722025" y="5136380"/>
            <a:ext cx="2015855" cy="620263"/>
          </a:xfrm>
          <a:prstGeom prst="rect">
            <a:avLst/>
          </a:prstGeom>
        </p:spPr>
      </p:pic>
      <p:pic>
        <p:nvPicPr>
          <p:cNvPr id="15" name="Imagen 14">
            <a:extLst>
              <a:ext uri="{FF2B5EF4-FFF2-40B4-BE49-F238E27FC236}">
                <a16:creationId xmlns:a16="http://schemas.microsoft.com/office/drawing/2014/main" id="{648C76CC-AFCC-4A77-AA22-E6875E70095C}"/>
              </a:ext>
            </a:extLst>
          </p:cNvPr>
          <p:cNvPicPr>
            <a:picLocks noChangeAspect="1"/>
          </p:cNvPicPr>
          <p:nvPr/>
        </p:nvPicPr>
        <p:blipFill>
          <a:blip r:embed="rId8"/>
          <a:stretch>
            <a:fillRect/>
          </a:stretch>
        </p:blipFill>
        <p:spPr>
          <a:xfrm>
            <a:off x="3123589" y="5173197"/>
            <a:ext cx="2144054" cy="560669"/>
          </a:xfrm>
          <a:prstGeom prst="rect">
            <a:avLst/>
          </a:prstGeom>
        </p:spPr>
      </p:pic>
      <p:pic>
        <p:nvPicPr>
          <p:cNvPr id="16" name="Imagen 15">
            <a:extLst>
              <a:ext uri="{FF2B5EF4-FFF2-40B4-BE49-F238E27FC236}">
                <a16:creationId xmlns:a16="http://schemas.microsoft.com/office/drawing/2014/main" id="{11E7F9B1-46ED-4EE8-8CEF-B5082EE31096}"/>
              </a:ext>
            </a:extLst>
          </p:cNvPr>
          <p:cNvPicPr>
            <a:picLocks noChangeAspect="1"/>
          </p:cNvPicPr>
          <p:nvPr/>
        </p:nvPicPr>
        <p:blipFill>
          <a:blip r:embed="rId9"/>
          <a:stretch>
            <a:fillRect/>
          </a:stretch>
        </p:blipFill>
        <p:spPr>
          <a:xfrm>
            <a:off x="3167660" y="5817473"/>
            <a:ext cx="1905154" cy="586201"/>
          </a:xfrm>
          <a:prstGeom prst="rect">
            <a:avLst/>
          </a:prstGeom>
        </p:spPr>
      </p:pic>
      <p:pic>
        <p:nvPicPr>
          <p:cNvPr id="17" name="Imagen 16">
            <a:extLst>
              <a:ext uri="{FF2B5EF4-FFF2-40B4-BE49-F238E27FC236}">
                <a16:creationId xmlns:a16="http://schemas.microsoft.com/office/drawing/2014/main" id="{81125098-A882-4BE7-95BB-E41AD51619E0}"/>
              </a:ext>
            </a:extLst>
          </p:cNvPr>
          <p:cNvPicPr>
            <a:picLocks noChangeAspect="1"/>
          </p:cNvPicPr>
          <p:nvPr/>
        </p:nvPicPr>
        <p:blipFill>
          <a:blip r:embed="rId10"/>
          <a:stretch>
            <a:fillRect/>
          </a:stretch>
        </p:blipFill>
        <p:spPr>
          <a:xfrm>
            <a:off x="861641" y="5880912"/>
            <a:ext cx="1800350" cy="409170"/>
          </a:xfrm>
          <a:prstGeom prst="rect">
            <a:avLst/>
          </a:prstGeom>
        </p:spPr>
      </p:pic>
      <p:pic>
        <p:nvPicPr>
          <p:cNvPr id="18" name="Imagen 17">
            <a:extLst>
              <a:ext uri="{FF2B5EF4-FFF2-40B4-BE49-F238E27FC236}">
                <a16:creationId xmlns:a16="http://schemas.microsoft.com/office/drawing/2014/main" id="{8B879A68-0552-4FDB-9BD2-04841B6E8B18}"/>
              </a:ext>
            </a:extLst>
          </p:cNvPr>
          <p:cNvPicPr>
            <a:picLocks noChangeAspect="1"/>
          </p:cNvPicPr>
          <p:nvPr/>
        </p:nvPicPr>
        <p:blipFill>
          <a:blip r:embed="rId11"/>
          <a:stretch>
            <a:fillRect/>
          </a:stretch>
        </p:blipFill>
        <p:spPr>
          <a:xfrm>
            <a:off x="7846898" y="5010780"/>
            <a:ext cx="1621372" cy="668384"/>
          </a:xfrm>
          <a:prstGeom prst="rect">
            <a:avLst/>
          </a:prstGeom>
        </p:spPr>
      </p:pic>
      <p:pic>
        <p:nvPicPr>
          <p:cNvPr id="6" name="Imagen 5">
            <a:extLst>
              <a:ext uri="{FF2B5EF4-FFF2-40B4-BE49-F238E27FC236}">
                <a16:creationId xmlns:a16="http://schemas.microsoft.com/office/drawing/2014/main" id="{20DB8B22-C89C-48A0-BC2B-19680DE913BA}"/>
              </a:ext>
            </a:extLst>
          </p:cNvPr>
          <p:cNvPicPr>
            <a:picLocks noChangeAspect="1"/>
          </p:cNvPicPr>
          <p:nvPr/>
        </p:nvPicPr>
        <p:blipFill>
          <a:blip r:embed="rId12"/>
          <a:stretch>
            <a:fillRect/>
          </a:stretch>
        </p:blipFill>
        <p:spPr>
          <a:xfrm>
            <a:off x="8508624" y="774241"/>
            <a:ext cx="2857500" cy="2857500"/>
          </a:xfrm>
          <a:prstGeom prst="rect">
            <a:avLst/>
          </a:prstGeom>
        </p:spPr>
      </p:pic>
      <p:pic>
        <p:nvPicPr>
          <p:cNvPr id="22" name="Imagen 21">
            <a:extLst>
              <a:ext uri="{FF2B5EF4-FFF2-40B4-BE49-F238E27FC236}">
                <a16:creationId xmlns:a16="http://schemas.microsoft.com/office/drawing/2014/main" id="{6E0D3EE7-78B1-4184-BA14-5425362AEC4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2987" y="4223906"/>
            <a:ext cx="1971675" cy="748910"/>
          </a:xfrm>
          <a:prstGeom prst="rect">
            <a:avLst/>
          </a:prstGeom>
        </p:spPr>
      </p:pic>
      <p:pic>
        <p:nvPicPr>
          <p:cNvPr id="23" name="Imagen 22">
            <a:extLst>
              <a:ext uri="{FF2B5EF4-FFF2-40B4-BE49-F238E27FC236}">
                <a16:creationId xmlns:a16="http://schemas.microsoft.com/office/drawing/2014/main" id="{033028EF-5222-4197-A4D6-6B3CBB31C0A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01388" y="4174123"/>
            <a:ext cx="1240240" cy="848475"/>
          </a:xfrm>
          <a:prstGeom prst="rect">
            <a:avLst/>
          </a:prstGeom>
        </p:spPr>
      </p:pic>
      <p:pic>
        <p:nvPicPr>
          <p:cNvPr id="24" name="Imagen 23">
            <a:extLst>
              <a:ext uri="{FF2B5EF4-FFF2-40B4-BE49-F238E27FC236}">
                <a16:creationId xmlns:a16="http://schemas.microsoft.com/office/drawing/2014/main" id="{3D17A006-7B5B-459E-AAA8-6C665806AA5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70587" y="4308622"/>
            <a:ext cx="1240240" cy="609954"/>
          </a:xfrm>
          <a:prstGeom prst="rect">
            <a:avLst/>
          </a:prstGeom>
        </p:spPr>
      </p:pic>
      <p:pic>
        <p:nvPicPr>
          <p:cNvPr id="25" name="Imagen 24">
            <a:extLst>
              <a:ext uri="{FF2B5EF4-FFF2-40B4-BE49-F238E27FC236}">
                <a16:creationId xmlns:a16="http://schemas.microsoft.com/office/drawing/2014/main" id="{AA9FF8BB-0625-4062-BF25-C5F014D1F28A}"/>
              </a:ext>
            </a:extLst>
          </p:cNvPr>
          <p:cNvPicPr>
            <a:picLocks noChangeAspect="1"/>
          </p:cNvPicPr>
          <p:nvPr/>
        </p:nvPicPr>
        <p:blipFill rotWithShape="1">
          <a:blip r:embed="rId16">
            <a:extLst>
              <a:ext uri="{28A0092B-C50C-407E-A947-70E740481C1C}">
                <a14:useLocalDpi xmlns:a14="http://schemas.microsoft.com/office/drawing/2010/main" val="0"/>
              </a:ext>
            </a:extLst>
          </a:blip>
          <a:srcRect l="3290" r="5691" b="-9001"/>
          <a:stretch/>
        </p:blipFill>
        <p:spPr>
          <a:xfrm>
            <a:off x="8089559" y="3890141"/>
            <a:ext cx="765122" cy="1416440"/>
          </a:xfrm>
          <a:prstGeom prst="rect">
            <a:avLst/>
          </a:prstGeom>
        </p:spPr>
      </p:pic>
      <p:pic>
        <p:nvPicPr>
          <p:cNvPr id="12290" name="Picture 2" descr="Resultado de imagen de unicomfacauca&quot;">
            <a:extLst>
              <a:ext uri="{FF2B5EF4-FFF2-40B4-BE49-F238E27FC236}">
                <a16:creationId xmlns:a16="http://schemas.microsoft.com/office/drawing/2014/main" id="{0DF12982-38DB-44A8-8401-921C34A1708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564000" y="4104981"/>
            <a:ext cx="2243624" cy="508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21686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72682-E9AA-4A72-AFC3-8E15E77237FA}"/>
              </a:ext>
            </a:extLst>
          </p:cNvPr>
          <p:cNvSpPr>
            <a:spLocks noGrp="1"/>
          </p:cNvSpPr>
          <p:nvPr>
            <p:ph type="title"/>
          </p:nvPr>
        </p:nvSpPr>
        <p:spPr/>
        <p:txBody>
          <a:bodyPr/>
          <a:lstStyle/>
          <a:p>
            <a:r>
              <a:rPr lang="es-ES" dirty="0" err="1"/>
              <a:t>Face</a:t>
            </a:r>
            <a:r>
              <a:rPr lang="es-ES" dirty="0"/>
              <a:t> </a:t>
            </a:r>
            <a:r>
              <a:rPr lang="es-ES" dirty="0" err="1"/>
              <a:t>identity</a:t>
            </a:r>
            <a:r>
              <a:rPr lang="es-ES" dirty="0"/>
              <a:t> </a:t>
            </a:r>
          </a:p>
        </p:txBody>
      </p:sp>
      <p:sp>
        <p:nvSpPr>
          <p:cNvPr id="3" name="Marcador de texto 2">
            <a:extLst>
              <a:ext uri="{FF2B5EF4-FFF2-40B4-BE49-F238E27FC236}">
                <a16:creationId xmlns:a16="http://schemas.microsoft.com/office/drawing/2014/main" id="{D4DF00CC-F445-43AE-BDD6-988EA6C0D7A5}"/>
              </a:ext>
            </a:extLst>
          </p:cNvPr>
          <p:cNvSpPr>
            <a:spLocks noGrp="1"/>
          </p:cNvSpPr>
          <p:nvPr>
            <p:ph type="body" sz="quarter" idx="12"/>
          </p:nvPr>
        </p:nvSpPr>
        <p:spPr/>
        <p:txBody>
          <a:bodyPr/>
          <a:lstStyle/>
          <a:p>
            <a:r>
              <a:rPr lang="es-ES" dirty="0"/>
              <a:t>Gabriel Eduardo Rengifo Rios</a:t>
            </a:r>
          </a:p>
        </p:txBody>
      </p:sp>
      <p:sp>
        <p:nvSpPr>
          <p:cNvPr id="4" name="Marcador de texto 3">
            <a:extLst>
              <a:ext uri="{FF2B5EF4-FFF2-40B4-BE49-F238E27FC236}">
                <a16:creationId xmlns:a16="http://schemas.microsoft.com/office/drawing/2014/main" id="{5ABB1218-F879-40FE-9F61-1505FC315B5D}"/>
              </a:ext>
            </a:extLst>
          </p:cNvPr>
          <p:cNvSpPr>
            <a:spLocks noGrp="1"/>
          </p:cNvSpPr>
          <p:nvPr>
            <p:ph type="body" sz="quarter" idx="13"/>
          </p:nvPr>
        </p:nvSpPr>
        <p:spPr>
          <a:xfrm>
            <a:off x="6597944" y="2320226"/>
            <a:ext cx="4714906" cy="492443"/>
          </a:xfrm>
        </p:spPr>
        <p:txBody>
          <a:bodyPr/>
          <a:lstStyle/>
          <a:p>
            <a:r>
              <a:rPr lang="es-ES" dirty="0"/>
              <a:t>Popayán </a:t>
            </a:r>
          </a:p>
        </p:txBody>
      </p:sp>
      <p:sp>
        <p:nvSpPr>
          <p:cNvPr id="5" name="Marcador de texto 4">
            <a:extLst>
              <a:ext uri="{FF2B5EF4-FFF2-40B4-BE49-F238E27FC236}">
                <a16:creationId xmlns:a16="http://schemas.microsoft.com/office/drawing/2014/main" id="{86C3017E-D62C-4632-B5A9-661BD24A2BA2}"/>
              </a:ext>
            </a:extLst>
          </p:cNvPr>
          <p:cNvSpPr>
            <a:spLocks noGrp="1"/>
          </p:cNvSpPr>
          <p:nvPr>
            <p:ph type="body" sz="quarter" idx="15"/>
          </p:nvPr>
        </p:nvSpPr>
        <p:spPr/>
        <p:txBody>
          <a:bodyPr/>
          <a:lstStyle/>
          <a:p>
            <a:r>
              <a:rPr lang="es-ES" dirty="0"/>
              <a:t>Asesor TI  - Centro de desarrollo tecnológico CreaTIC</a:t>
            </a:r>
          </a:p>
        </p:txBody>
      </p:sp>
      <p:pic>
        <p:nvPicPr>
          <p:cNvPr id="9" name="Imagen 8">
            <a:extLst>
              <a:ext uri="{FF2B5EF4-FFF2-40B4-BE49-F238E27FC236}">
                <a16:creationId xmlns:a16="http://schemas.microsoft.com/office/drawing/2014/main" id="{C41BAA0E-E606-4E01-8ED7-4D8FF74E7652}"/>
              </a:ext>
            </a:extLst>
          </p:cNvPr>
          <p:cNvPicPr>
            <a:picLocks noChangeAspect="1"/>
          </p:cNvPicPr>
          <p:nvPr/>
        </p:nvPicPr>
        <p:blipFill>
          <a:blip r:embed="rId2"/>
          <a:stretch>
            <a:fillRect/>
          </a:stretch>
        </p:blipFill>
        <p:spPr>
          <a:xfrm>
            <a:off x="366865" y="4503493"/>
            <a:ext cx="2209186" cy="839124"/>
          </a:xfrm>
          <a:prstGeom prst="rect">
            <a:avLst/>
          </a:prstGeom>
        </p:spPr>
      </p:pic>
    </p:spTree>
    <p:extLst>
      <p:ext uri="{BB962C8B-B14F-4D97-AF65-F5344CB8AC3E}">
        <p14:creationId xmlns:p14="http://schemas.microsoft.com/office/powerpoint/2010/main" val="344883075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p:txBody>
          <a:bodyPr/>
          <a:lstStyle/>
          <a:p>
            <a:r>
              <a:rPr lang="es-ES" dirty="0" err="1"/>
              <a:t>Face</a:t>
            </a:r>
            <a:r>
              <a:rPr lang="es-ES" dirty="0"/>
              <a:t> </a:t>
            </a:r>
            <a:r>
              <a:rPr lang="es-ES" dirty="0" err="1"/>
              <a:t>identity</a:t>
            </a:r>
            <a:r>
              <a:rPr lang="es-ES" dirty="0"/>
              <a:t> </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Azure </a:t>
            </a:r>
            <a:r>
              <a:rPr lang="es-ES" dirty="0" err="1"/>
              <a:t>Cognitive</a:t>
            </a:r>
            <a:r>
              <a:rPr lang="es-ES" dirty="0"/>
              <a:t> </a:t>
            </a:r>
            <a:r>
              <a:rPr lang="es-ES" dirty="0" err="1"/>
              <a:t>Services</a:t>
            </a:r>
            <a:r>
              <a:rPr lang="es-ES" dirty="0"/>
              <a:t> </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Popayán</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r>
              <a:rPr lang="es-ES" dirty="0"/>
              <a:t>IA como servicio </a:t>
            </a:r>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r>
              <a:rPr lang="es-ES" dirty="0" err="1"/>
              <a:t>Congnitive</a:t>
            </a:r>
            <a:r>
              <a:rPr lang="es-ES" dirty="0"/>
              <a:t> </a:t>
            </a:r>
            <a:r>
              <a:rPr lang="es-ES" dirty="0" err="1"/>
              <a:t>Services</a:t>
            </a:r>
            <a:r>
              <a:rPr lang="es-ES" dirty="0"/>
              <a:t> y Python</a:t>
            </a:r>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p:txBody>
          <a:bodyPr/>
          <a:lstStyle/>
          <a:p>
            <a:r>
              <a:rPr lang="es-ES" dirty="0"/>
              <a:t>Consumiendo servicios de IA desde Python</a:t>
            </a:r>
          </a:p>
        </p:txBody>
      </p:sp>
    </p:spTree>
    <p:extLst>
      <p:ext uri="{BB962C8B-B14F-4D97-AF65-F5344CB8AC3E}">
        <p14:creationId xmlns:p14="http://schemas.microsoft.com/office/powerpoint/2010/main" val="12448293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6DE1591-B584-4866-A122-8F04440F9924}"/>
              </a:ext>
            </a:extLst>
          </p:cNvPr>
          <p:cNvPicPr>
            <a:picLocks noChangeAspect="1"/>
          </p:cNvPicPr>
          <p:nvPr/>
        </p:nvPicPr>
        <p:blipFill>
          <a:blip r:embed="rId2"/>
          <a:stretch>
            <a:fillRect/>
          </a:stretch>
        </p:blipFill>
        <p:spPr>
          <a:xfrm>
            <a:off x="439336" y="3998254"/>
            <a:ext cx="3299139" cy="1015120"/>
          </a:xfrm>
          <a:prstGeom prst="rect">
            <a:avLst/>
          </a:prstGeom>
        </p:spPr>
      </p:pic>
      <p:pic>
        <p:nvPicPr>
          <p:cNvPr id="3" name="Imagen 2">
            <a:extLst>
              <a:ext uri="{FF2B5EF4-FFF2-40B4-BE49-F238E27FC236}">
                <a16:creationId xmlns:a16="http://schemas.microsoft.com/office/drawing/2014/main" id="{050F9510-8198-4760-B00A-E66510926F24}"/>
              </a:ext>
            </a:extLst>
          </p:cNvPr>
          <p:cNvPicPr>
            <a:picLocks noChangeAspect="1"/>
          </p:cNvPicPr>
          <p:nvPr/>
        </p:nvPicPr>
        <p:blipFill>
          <a:blip r:embed="rId3"/>
          <a:stretch>
            <a:fillRect/>
          </a:stretch>
        </p:blipFill>
        <p:spPr>
          <a:xfrm>
            <a:off x="8836184" y="5106959"/>
            <a:ext cx="2450157" cy="1013859"/>
          </a:xfrm>
          <a:prstGeom prst="rect">
            <a:avLst/>
          </a:prstGeom>
        </p:spPr>
      </p:pic>
      <p:pic>
        <p:nvPicPr>
          <p:cNvPr id="4" name="Imagen 3">
            <a:extLst>
              <a:ext uri="{FF2B5EF4-FFF2-40B4-BE49-F238E27FC236}">
                <a16:creationId xmlns:a16="http://schemas.microsoft.com/office/drawing/2014/main" id="{1EF261F9-12B4-48C1-80C2-A2F33B306EB9}"/>
              </a:ext>
            </a:extLst>
          </p:cNvPr>
          <p:cNvPicPr>
            <a:picLocks noChangeAspect="1"/>
          </p:cNvPicPr>
          <p:nvPr/>
        </p:nvPicPr>
        <p:blipFill>
          <a:blip r:embed="rId4"/>
          <a:stretch>
            <a:fillRect/>
          </a:stretch>
        </p:blipFill>
        <p:spPr>
          <a:xfrm>
            <a:off x="4795788" y="2889461"/>
            <a:ext cx="2964216" cy="912066"/>
          </a:xfrm>
          <a:prstGeom prst="rect">
            <a:avLst/>
          </a:prstGeom>
        </p:spPr>
      </p:pic>
      <p:pic>
        <p:nvPicPr>
          <p:cNvPr id="5" name="Imagen 4">
            <a:extLst>
              <a:ext uri="{FF2B5EF4-FFF2-40B4-BE49-F238E27FC236}">
                <a16:creationId xmlns:a16="http://schemas.microsoft.com/office/drawing/2014/main" id="{8198EFD6-6C20-49C5-934B-EF78A8D09281}"/>
              </a:ext>
            </a:extLst>
          </p:cNvPr>
          <p:cNvPicPr>
            <a:picLocks noChangeAspect="1"/>
          </p:cNvPicPr>
          <p:nvPr/>
        </p:nvPicPr>
        <p:blipFill>
          <a:blip r:embed="rId5"/>
          <a:stretch>
            <a:fillRect/>
          </a:stretch>
        </p:blipFill>
        <p:spPr>
          <a:xfrm>
            <a:off x="4770299" y="4103833"/>
            <a:ext cx="3152727" cy="824437"/>
          </a:xfrm>
          <a:prstGeom prst="rect">
            <a:avLst/>
          </a:prstGeom>
        </p:spPr>
      </p:pic>
      <p:pic>
        <p:nvPicPr>
          <p:cNvPr id="6" name="Imagen 5">
            <a:extLst>
              <a:ext uri="{FF2B5EF4-FFF2-40B4-BE49-F238E27FC236}">
                <a16:creationId xmlns:a16="http://schemas.microsoft.com/office/drawing/2014/main" id="{CCEDAE42-5A43-464B-B9DE-CF838393DFAF}"/>
              </a:ext>
            </a:extLst>
          </p:cNvPr>
          <p:cNvPicPr>
            <a:picLocks noChangeAspect="1"/>
          </p:cNvPicPr>
          <p:nvPr/>
        </p:nvPicPr>
        <p:blipFill>
          <a:blip r:embed="rId6"/>
          <a:stretch>
            <a:fillRect/>
          </a:stretch>
        </p:blipFill>
        <p:spPr>
          <a:xfrm>
            <a:off x="8737446" y="2567020"/>
            <a:ext cx="2801436" cy="861980"/>
          </a:xfrm>
          <a:prstGeom prst="rect">
            <a:avLst/>
          </a:prstGeom>
        </p:spPr>
      </p:pic>
      <p:pic>
        <p:nvPicPr>
          <p:cNvPr id="7" name="Imagen 6">
            <a:extLst>
              <a:ext uri="{FF2B5EF4-FFF2-40B4-BE49-F238E27FC236}">
                <a16:creationId xmlns:a16="http://schemas.microsoft.com/office/drawing/2014/main" id="{E5AB4B62-DC1B-4B34-A00F-40FD1B8489C5}"/>
              </a:ext>
            </a:extLst>
          </p:cNvPr>
          <p:cNvPicPr>
            <a:picLocks noChangeAspect="1"/>
          </p:cNvPicPr>
          <p:nvPr/>
        </p:nvPicPr>
        <p:blipFill>
          <a:blip r:embed="rId7"/>
          <a:stretch>
            <a:fillRect/>
          </a:stretch>
        </p:blipFill>
        <p:spPr>
          <a:xfrm>
            <a:off x="794854" y="1381235"/>
            <a:ext cx="2508794" cy="1254397"/>
          </a:xfrm>
          <a:prstGeom prst="rect">
            <a:avLst/>
          </a:prstGeom>
        </p:spPr>
      </p:pic>
      <p:pic>
        <p:nvPicPr>
          <p:cNvPr id="8" name="Imagen 7">
            <a:extLst>
              <a:ext uri="{FF2B5EF4-FFF2-40B4-BE49-F238E27FC236}">
                <a16:creationId xmlns:a16="http://schemas.microsoft.com/office/drawing/2014/main" id="{F36CC51A-F9B3-473C-8E4A-9D0BBBD3DE11}"/>
              </a:ext>
            </a:extLst>
          </p:cNvPr>
          <p:cNvPicPr>
            <a:picLocks noChangeAspect="1"/>
          </p:cNvPicPr>
          <p:nvPr/>
        </p:nvPicPr>
        <p:blipFill>
          <a:blip r:embed="rId8"/>
          <a:stretch>
            <a:fillRect/>
          </a:stretch>
        </p:blipFill>
        <p:spPr>
          <a:xfrm>
            <a:off x="989844" y="5106959"/>
            <a:ext cx="2327347" cy="861980"/>
          </a:xfrm>
          <a:prstGeom prst="rect">
            <a:avLst/>
          </a:prstGeom>
        </p:spPr>
      </p:pic>
      <p:pic>
        <p:nvPicPr>
          <p:cNvPr id="9" name="Imagen 8">
            <a:extLst>
              <a:ext uri="{FF2B5EF4-FFF2-40B4-BE49-F238E27FC236}">
                <a16:creationId xmlns:a16="http://schemas.microsoft.com/office/drawing/2014/main" id="{212AA9D3-B9C4-4788-A24F-4E186E4B67DD}"/>
              </a:ext>
            </a:extLst>
          </p:cNvPr>
          <p:cNvPicPr>
            <a:picLocks noChangeAspect="1"/>
          </p:cNvPicPr>
          <p:nvPr/>
        </p:nvPicPr>
        <p:blipFill>
          <a:blip r:embed="rId9"/>
          <a:stretch>
            <a:fillRect/>
          </a:stretch>
        </p:blipFill>
        <p:spPr>
          <a:xfrm>
            <a:off x="893033" y="2976976"/>
            <a:ext cx="2391743" cy="824551"/>
          </a:xfrm>
          <a:prstGeom prst="rect">
            <a:avLst/>
          </a:prstGeom>
        </p:spPr>
      </p:pic>
      <p:pic>
        <p:nvPicPr>
          <p:cNvPr id="10" name="Imagen 9">
            <a:extLst>
              <a:ext uri="{FF2B5EF4-FFF2-40B4-BE49-F238E27FC236}">
                <a16:creationId xmlns:a16="http://schemas.microsoft.com/office/drawing/2014/main" id="{AD03EDB1-1CD6-40B8-BA4A-350B1A9A4333}"/>
              </a:ext>
            </a:extLst>
          </p:cNvPr>
          <p:cNvPicPr>
            <a:picLocks noChangeAspect="1"/>
          </p:cNvPicPr>
          <p:nvPr/>
        </p:nvPicPr>
        <p:blipFill>
          <a:blip r:embed="rId10"/>
          <a:stretch>
            <a:fillRect/>
          </a:stretch>
        </p:blipFill>
        <p:spPr>
          <a:xfrm>
            <a:off x="5022998" y="5313055"/>
            <a:ext cx="2647327" cy="601665"/>
          </a:xfrm>
          <a:prstGeom prst="rect">
            <a:avLst/>
          </a:prstGeom>
        </p:spPr>
      </p:pic>
      <p:pic>
        <p:nvPicPr>
          <p:cNvPr id="11" name="Imagen 10">
            <a:extLst>
              <a:ext uri="{FF2B5EF4-FFF2-40B4-BE49-F238E27FC236}">
                <a16:creationId xmlns:a16="http://schemas.microsoft.com/office/drawing/2014/main" id="{8015956C-49EC-4904-B58B-3001973475EA}"/>
              </a:ext>
            </a:extLst>
          </p:cNvPr>
          <p:cNvPicPr>
            <a:picLocks noChangeAspect="1"/>
          </p:cNvPicPr>
          <p:nvPr/>
        </p:nvPicPr>
        <p:blipFill>
          <a:blip r:embed="rId11"/>
          <a:stretch>
            <a:fillRect/>
          </a:stretch>
        </p:blipFill>
        <p:spPr>
          <a:xfrm>
            <a:off x="8988718" y="3685844"/>
            <a:ext cx="2384149" cy="982827"/>
          </a:xfrm>
          <a:prstGeom prst="rect">
            <a:avLst/>
          </a:prstGeom>
        </p:spPr>
      </p:pic>
    </p:spTree>
    <p:extLst>
      <p:ext uri="{BB962C8B-B14F-4D97-AF65-F5344CB8AC3E}">
        <p14:creationId xmlns:p14="http://schemas.microsoft.com/office/powerpoint/2010/main" val="294208118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a:xfrm>
            <a:off x="2421082" y="3191619"/>
            <a:ext cx="7349836" cy="553998"/>
          </a:xfrm>
        </p:spPr>
        <p:txBody>
          <a:bodyPr/>
          <a:lstStyle/>
          <a:p>
            <a:r>
              <a:rPr lang="es-ES" dirty="0"/>
              <a:t>Azure </a:t>
            </a:r>
            <a:r>
              <a:rPr lang="es-ES" dirty="0" err="1"/>
              <a:t>Cognitive</a:t>
            </a:r>
            <a:r>
              <a:rPr lang="es-ES" dirty="0"/>
              <a:t> </a:t>
            </a:r>
            <a:r>
              <a:rPr lang="es-ES" dirty="0" err="1"/>
              <a:t>Services</a:t>
            </a:r>
            <a:r>
              <a:rPr lang="es-ES" dirty="0"/>
              <a:t> </a:t>
            </a:r>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r>
              <a:rPr lang="es-ES" dirty="0"/>
              <a:t>Configurar un </a:t>
            </a:r>
            <a:r>
              <a:rPr lang="es-ES" dirty="0" err="1"/>
              <a:t>endpoint</a:t>
            </a:r>
            <a:endParaRPr lang="es-ES" dirty="0"/>
          </a:p>
        </p:txBody>
      </p:sp>
      <p:sp>
        <p:nvSpPr>
          <p:cNvPr id="2" name="Rectángulo 1">
            <a:extLst>
              <a:ext uri="{FF2B5EF4-FFF2-40B4-BE49-F238E27FC236}">
                <a16:creationId xmlns:a16="http://schemas.microsoft.com/office/drawing/2014/main" id="{C8AF3027-B7DB-4C08-947F-2518887378FE}"/>
              </a:ext>
            </a:extLst>
          </p:cNvPr>
          <p:cNvSpPr/>
          <p:nvPr/>
        </p:nvSpPr>
        <p:spPr>
          <a:xfrm>
            <a:off x="2304844" y="5026666"/>
            <a:ext cx="5950155" cy="363946"/>
          </a:xfrm>
          <a:prstGeom prst="rect">
            <a:avLst/>
          </a:prstGeom>
        </p:spPr>
        <p:txBody>
          <a:bodyPr wrap="none">
            <a:spAutoFit/>
          </a:bodyPr>
          <a:lstStyle/>
          <a:p>
            <a:r>
              <a:rPr lang="es-419" dirty="0"/>
              <a:t>https://azure.microsoft.com/es-mx/try/cognitive-services/</a:t>
            </a:r>
          </a:p>
        </p:txBody>
      </p:sp>
    </p:spTree>
    <p:extLst>
      <p:ext uri="{BB962C8B-B14F-4D97-AF65-F5344CB8AC3E}">
        <p14:creationId xmlns:p14="http://schemas.microsoft.com/office/powerpoint/2010/main" val="13398345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r>
              <a:rPr lang="es-ES" dirty="0"/>
              <a:t>Configurar un </a:t>
            </a:r>
            <a:r>
              <a:rPr lang="es-ES" dirty="0" err="1"/>
              <a:t>endpoint</a:t>
            </a:r>
            <a:endParaRPr lang="es-ES" dirty="0"/>
          </a:p>
        </p:txBody>
      </p:sp>
      <p:sp>
        <p:nvSpPr>
          <p:cNvPr id="2" name="Rectángulo 1">
            <a:extLst>
              <a:ext uri="{FF2B5EF4-FFF2-40B4-BE49-F238E27FC236}">
                <a16:creationId xmlns:a16="http://schemas.microsoft.com/office/drawing/2014/main" id="{C8AF3027-B7DB-4C08-947F-2518887378FE}"/>
              </a:ext>
            </a:extLst>
          </p:cNvPr>
          <p:cNvSpPr/>
          <p:nvPr/>
        </p:nvSpPr>
        <p:spPr>
          <a:xfrm>
            <a:off x="2304844" y="5026666"/>
            <a:ext cx="5950155" cy="363946"/>
          </a:xfrm>
          <a:prstGeom prst="rect">
            <a:avLst/>
          </a:prstGeom>
        </p:spPr>
        <p:txBody>
          <a:bodyPr wrap="none">
            <a:spAutoFit/>
          </a:bodyPr>
          <a:lstStyle/>
          <a:p>
            <a:r>
              <a:rPr lang="es-419" dirty="0"/>
              <a:t>https://azure.microsoft.com/es-mx/try/cognitive-services/</a:t>
            </a:r>
          </a:p>
        </p:txBody>
      </p:sp>
      <p:sp>
        <p:nvSpPr>
          <p:cNvPr id="3" name="Rectángulo 2">
            <a:extLst>
              <a:ext uri="{FF2B5EF4-FFF2-40B4-BE49-F238E27FC236}">
                <a16:creationId xmlns:a16="http://schemas.microsoft.com/office/drawing/2014/main" id="{85B5A65F-A51E-4C9E-BDA7-6BC147426825}"/>
              </a:ext>
            </a:extLst>
          </p:cNvPr>
          <p:cNvSpPr/>
          <p:nvPr/>
        </p:nvSpPr>
        <p:spPr>
          <a:xfrm>
            <a:off x="3048000" y="3111221"/>
            <a:ext cx="6096000" cy="635559"/>
          </a:xfrm>
          <a:prstGeom prst="rect">
            <a:avLst/>
          </a:prstGeom>
        </p:spPr>
        <p:txBody>
          <a:bodyPr>
            <a:spAutoFit/>
          </a:bodyPr>
          <a:lstStyle/>
          <a:p>
            <a:r>
              <a:rPr lang="es-419" dirty="0"/>
              <a:t>https://docs.microsoft.com/en-us/python/api/azure-cognitiveservices-vision-face/?view=azure-python</a:t>
            </a:r>
          </a:p>
        </p:txBody>
      </p:sp>
    </p:spTree>
    <p:extLst>
      <p:ext uri="{BB962C8B-B14F-4D97-AF65-F5344CB8AC3E}">
        <p14:creationId xmlns:p14="http://schemas.microsoft.com/office/powerpoint/2010/main" val="17423993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dirty="0"/>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719</TotalTime>
  <Words>216</Words>
  <Application>Microsoft Office PowerPoint</Application>
  <PresentationFormat>Panorámica</PresentationFormat>
  <Paragraphs>29</Paragraphs>
  <Slides>10</Slides>
  <Notes>2</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10</vt:i4>
      </vt:variant>
    </vt:vector>
  </HeadingPairs>
  <TitlesOfParts>
    <vt:vector size="21"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Popayán – Colombia 16 Diciembre 2019</vt:lpstr>
      <vt:lpstr>Face identity </vt:lpstr>
      <vt:lpstr>Face identity </vt:lpstr>
      <vt:lpstr>Presentación de PowerPoint</vt:lpstr>
      <vt:lpstr>Azure Cognitive Services </vt:lpstr>
      <vt:lpstr>Configurar un endpoint</vt:lpstr>
      <vt:lpstr>Configurar un endpoint</vt:lpstr>
      <vt:lpstr>Presentación de PowerPoint</vt:lpstr>
      <vt:lpstr>Preguntas?</vt:lpstr>
      <vt:lpstr>Face identity</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Gabriel Eduardo Rengifo Rios</cp:lastModifiedBy>
  <cp:revision>59</cp:revision>
  <dcterms:created xsi:type="dcterms:W3CDTF">2019-08-09T15:41:27Z</dcterms:created>
  <dcterms:modified xsi:type="dcterms:W3CDTF">2019-12-13T06:37:22Z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