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8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8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0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7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7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7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43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Mem%C3%B3ria_principa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F851F-717B-49EC-B468-A8A31573F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BIOS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2DBA0-790A-4885-A0F8-06D165A6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sz="1300">
                <a:solidFill>
                  <a:srgbClr val="FFFFFF"/>
                </a:solidFill>
              </a:rPr>
              <a:t>Integrantes:</a:t>
            </a:r>
          </a:p>
          <a:p>
            <a:pPr algn="l"/>
            <a:r>
              <a:rPr lang="pt-BR" sz="1300">
                <a:solidFill>
                  <a:srgbClr val="FFFFFF"/>
                </a:solidFill>
              </a:rPr>
              <a:t>Gabriel Marco Soares</a:t>
            </a:r>
          </a:p>
          <a:p>
            <a:pPr algn="l"/>
            <a:r>
              <a:rPr lang="pt-BR" sz="1300">
                <a:solidFill>
                  <a:srgbClr val="FFFFFF"/>
                </a:solidFill>
              </a:rPr>
              <a:t>Yuri Silva Fernandes</a:t>
            </a:r>
          </a:p>
          <a:p>
            <a:pPr algn="l"/>
            <a:r>
              <a:rPr lang="pt-BR" sz="1300">
                <a:solidFill>
                  <a:srgbClr val="FFFFFF"/>
                </a:solidFill>
              </a:rPr>
              <a:t>João Vitor Feitosa Lima</a:t>
            </a:r>
          </a:p>
          <a:p>
            <a:pPr algn="l"/>
            <a:r>
              <a:rPr lang="pt-BR" sz="1300">
                <a:solidFill>
                  <a:srgbClr val="FFFFFF"/>
                </a:solidFill>
              </a:rPr>
              <a:t>Vinicius Oliveira da Silva</a:t>
            </a:r>
          </a:p>
          <a:p>
            <a:pPr algn="l"/>
            <a:r>
              <a:rPr lang="pt-BR" sz="1300">
                <a:solidFill>
                  <a:srgbClr val="FFFFFF"/>
                </a:solidFill>
              </a:rPr>
              <a:t>Italo Carvalho de Olivera</a:t>
            </a:r>
          </a:p>
          <a:p>
            <a:pPr algn="l"/>
            <a:endParaRPr lang="pt-BR" sz="1300">
              <a:solidFill>
                <a:srgbClr val="FFFFFF"/>
              </a:solidFill>
            </a:endParaRPr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700B0B93-3FA7-3EFB-3AF4-BD772424C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2" r="1" b="1"/>
          <a:stretch/>
        </p:blipFill>
        <p:spPr>
          <a:xfrm>
            <a:off x="6202592" y="270180"/>
            <a:ext cx="2802755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47" name="Oval 4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E3464D-1B6D-4A8B-B66A-F8C03E55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279" y="4080465"/>
            <a:ext cx="2899242" cy="217443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89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6047F-A8DE-4FB6-A3AD-F866F1443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1838325"/>
            <a:ext cx="4276725" cy="557213"/>
          </a:xfrm>
        </p:spPr>
        <p:txBody>
          <a:bodyPr>
            <a:noAutofit/>
          </a:bodyPr>
          <a:lstStyle/>
          <a:p>
            <a:r>
              <a:rPr lang="pt-BR" sz="3200" dirty="0"/>
              <a:t>O que é BIOS e a sua função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895CE-9806-44D1-BDD3-E4A6641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5" y="34290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800" dirty="0"/>
              <a:t>BIOS é a sigla para “Basic Input</a:t>
            </a:r>
            <a:r>
              <a:rPr lang="en-US" sz="1800" dirty="0"/>
              <a:t>/Output System”, </a:t>
            </a:r>
            <a:r>
              <a:rPr lang="en-US" sz="1800" dirty="0" err="1"/>
              <a:t>ou</a:t>
            </a:r>
            <a:r>
              <a:rPr lang="en-US" sz="1800" dirty="0"/>
              <a:t> Sistema de entrada e </a:t>
            </a:r>
            <a:r>
              <a:rPr lang="en-US" sz="1800" dirty="0" err="1"/>
              <a:t>saída</a:t>
            </a:r>
            <a:r>
              <a:rPr lang="en-US" sz="1800" dirty="0"/>
              <a:t>,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porção</a:t>
            </a:r>
            <a:r>
              <a:rPr lang="en-US" sz="1800" dirty="0"/>
              <a:t> de firmware </a:t>
            </a:r>
            <a:r>
              <a:rPr lang="en-US" sz="1800" dirty="0" err="1"/>
              <a:t>responsável</a:t>
            </a:r>
            <a:r>
              <a:rPr lang="en-US" sz="1800" dirty="0"/>
              <a:t> pela </a:t>
            </a:r>
            <a:r>
              <a:rPr lang="en-US" sz="1800" dirty="0" err="1"/>
              <a:t>inicialização</a:t>
            </a:r>
            <a:r>
              <a:rPr lang="en-US" sz="1800" dirty="0"/>
              <a:t> </a:t>
            </a:r>
            <a:r>
              <a:rPr lang="en-US" sz="1800" dirty="0" err="1"/>
              <a:t>básica</a:t>
            </a:r>
            <a:r>
              <a:rPr lang="en-US" sz="1800" dirty="0"/>
              <a:t> da </a:t>
            </a:r>
            <a:r>
              <a:rPr lang="en-US" sz="1800" dirty="0" err="1"/>
              <a:t>placa</a:t>
            </a:r>
            <a:r>
              <a:rPr lang="en-US" sz="1800" dirty="0"/>
              <a:t> </a:t>
            </a:r>
            <a:r>
              <a:rPr lang="en-US" sz="1800" dirty="0" err="1"/>
              <a:t>mãe</a:t>
            </a:r>
            <a:r>
              <a:rPr lang="en-US" sz="1800" dirty="0"/>
              <a:t>.</a:t>
            </a:r>
          </a:p>
          <a:p>
            <a:pPr algn="l"/>
            <a:r>
              <a:rPr lang="pt-BR" sz="1800" dirty="0"/>
              <a:t>Por muito tempo, ela foi responsável por iniciar os sistemas e verificar as tarefas mais importantes de um computador.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12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71043-326C-4BF7-ACAF-4719B3D82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pt-BR"/>
              <a:t>Tipos de BIOS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90C61-1343-4B71-A02F-004CA2DE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pPr algn="l"/>
            <a:r>
              <a:rPr lang="pt-BR" b="0" i="0" dirty="0">
                <a:effectLst/>
                <a:latin typeface="Google Sans"/>
              </a:rPr>
              <a:t>Sabemos que existem dois </a:t>
            </a:r>
            <a:r>
              <a:rPr lang="pt-BR" b="1" i="0" dirty="0">
                <a:effectLst/>
                <a:latin typeface="Google Sans"/>
              </a:rPr>
              <a:t>tipos de BIOS</a:t>
            </a:r>
            <a:r>
              <a:rPr lang="pt-BR" b="0" i="0" dirty="0">
                <a:effectLst/>
                <a:latin typeface="Google Sans"/>
              </a:rPr>
              <a:t> atualmente, </a:t>
            </a:r>
            <a:r>
              <a:rPr lang="pt-BR" b="0" i="0" dirty="0" err="1">
                <a:effectLst/>
                <a:latin typeface="Google Sans"/>
              </a:rPr>
              <a:t>Legacy</a:t>
            </a:r>
            <a:r>
              <a:rPr lang="pt-BR" b="0" i="0" dirty="0">
                <a:effectLst/>
                <a:latin typeface="Google Sans"/>
              </a:rPr>
              <a:t> e UEFI, podemos verificar o avanço da tecnologia no tempo. Ao analisar e comparar as duas.</a:t>
            </a: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F42DBA-E0E3-4549-BD7C-93637DC2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594019"/>
            <a:ext cx="4939504" cy="328701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8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5095F-A22A-4B85-A5CB-2F61433A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415732"/>
            <a:ext cx="4298950" cy="1206181"/>
          </a:xfrm>
        </p:spPr>
        <p:txBody>
          <a:bodyPr>
            <a:normAutofit/>
          </a:bodyPr>
          <a:lstStyle/>
          <a:p>
            <a:r>
              <a:rPr lang="pt-BR" sz="4000" dirty="0"/>
              <a:t>BIOS </a:t>
            </a:r>
            <a:r>
              <a:rPr lang="pt-BR" sz="4000" dirty="0" err="1"/>
              <a:t>Legacy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87C9-AE90-4969-BF46-324499B5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71775"/>
            <a:ext cx="10515600" cy="3317875"/>
          </a:xfrm>
        </p:spPr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que é: o modo 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Legacy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refere-se ao firmware 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BIOS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Embora ainda esteja amplamente presente, os computadores evoluíram tremendamente e 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BIOS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não consegue fornecer recursos avançados do hardware moderno.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8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CB3CE-19A9-4D26-A505-B51AABBB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600325" cy="1011237"/>
          </a:xfrm>
        </p:spPr>
        <p:txBody>
          <a:bodyPr>
            <a:normAutofit/>
          </a:bodyPr>
          <a:lstStyle/>
          <a:p>
            <a:r>
              <a:rPr lang="pt-BR" sz="4000" dirty="0"/>
              <a:t>UFEI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86EF9-4918-4D01-B20C-53D1994E1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2420937"/>
            <a:ext cx="9144000" cy="4084637"/>
          </a:xfrm>
        </p:spPr>
        <p:txBody>
          <a:bodyPr/>
          <a:lstStyle/>
          <a:p>
            <a:pPr algn="l"/>
            <a:r>
              <a:rPr lang="pt-BR" dirty="0"/>
              <a:t>O que é: é uma especificação que define uma interface de software entre o sistema operacional e o firmware do seu computador.</a:t>
            </a:r>
          </a:p>
          <a:p>
            <a:pPr algn="l"/>
            <a:r>
              <a:rPr lang="pt-BR" dirty="0"/>
              <a:t>A princípio, foi lançada para substitui o BIOS. UEFI é mais eficiente na inicialização de processos que farão parte do sistema operacional do computador.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45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7F8BE-55FA-44AA-B63D-D0B39489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1265238"/>
            <a:ext cx="9144000" cy="1258887"/>
          </a:xfrm>
        </p:spPr>
        <p:txBody>
          <a:bodyPr>
            <a:normAutofit/>
          </a:bodyPr>
          <a:lstStyle/>
          <a:p>
            <a:r>
              <a:rPr lang="pt-BR" sz="3600" dirty="0"/>
              <a:t>Sequencia de funcionamento de uma BIOS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D6D3-F3C6-4671-8BA0-75F0276D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825" y="3429000"/>
            <a:ext cx="9144000" cy="36576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Verifica as informações armazenadas em uma minúscula memória ROM.</a:t>
            </a:r>
          </a:p>
          <a:p>
            <a:pPr marL="457200" indent="-457200" algn="l">
              <a:buAutoNum type="arabicPeriod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pt-BR" sz="2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(Power-</a:t>
            </a:r>
            <a:r>
              <a:rPr lang="pt-B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Self-Test ou Autoteste de Partida), que são os diagnósticos e testes realizados nos componentes físicos (Disco rígido, processador, </a:t>
            </a:r>
            <a:r>
              <a:rPr lang="pt-BR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indent="-457200" algn="l">
              <a:buAutoNum type="arabicPeriod"/>
            </a:pP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Ativação de outros BIOS possivelmente presentes em dispositivos instalados no computador</a:t>
            </a:r>
            <a:r>
              <a:rPr lang="pt-BR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Descompactação para a </a:t>
            </a:r>
            <a:r>
              <a:rPr lang="pt-BR" sz="2000" b="1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hlinkClick r:id="rId2" tooltip="Memória princip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memória principal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Leitura dos dispositivos de armazenamento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46119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</vt:lpstr>
      <vt:lpstr>Avenir Next LT Pro</vt:lpstr>
      <vt:lpstr>Calibri</vt:lpstr>
      <vt:lpstr>Google Sans</vt:lpstr>
      <vt:lpstr>ShapesVTI</vt:lpstr>
      <vt:lpstr>BIOS</vt:lpstr>
      <vt:lpstr>O que é BIOS e a sua função</vt:lpstr>
      <vt:lpstr>Tipos de BIOS</vt:lpstr>
      <vt:lpstr>BIOS Legacy</vt:lpstr>
      <vt:lpstr>UFEI</vt:lpstr>
      <vt:lpstr>Sequencia de funcionamento de uma BIOS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</dc:title>
  <dc:creator>Soares, Gabriel</dc:creator>
  <cp:lastModifiedBy>Soares, Gabriel</cp:lastModifiedBy>
  <cp:revision>2</cp:revision>
  <dcterms:created xsi:type="dcterms:W3CDTF">2022-11-02T02:58:10Z</dcterms:created>
  <dcterms:modified xsi:type="dcterms:W3CDTF">2022-11-07T11:40:35Z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2022-11-02T02:58:10Z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a4df3e98-c9e9-433c-8132-ac266b3e6e40</vt:lpwstr>
  </property>
  <property fmtid="{D5CDD505-2E9C-101B-9397-08002B2CF9AE}" pid="8" name="MSIP_Label_a7295cc1-d279-42ac-ab4d-3b0f4fece050_ContentBits">
    <vt:lpwstr>0</vt:lpwstr>
  </property>
</Properties>
</file>