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Old Standard TT"/>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OldStandardTT-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11" name="Shape 11"/>
          <p:cNvCxnSpPr/>
          <p:nvPr/>
        </p:nvCxnSpPr>
        <p:spPr>
          <a:xfrm>
            <a:off x="641934" y="3597500"/>
            <a:ext cx="390300"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600" cy="1522800"/>
          </a:xfrm>
          <a:prstGeom prst="rect">
            <a:avLst/>
          </a:prstGeom>
        </p:spPr>
        <p:txBody>
          <a:bodyPr anchorCtr="0" anchor="b" bIns="91425" lIns="91425" rIns="91425" wrap="square" tIns="91425"/>
          <a:lstStyle>
            <a:lvl1pPr lvl="0">
              <a:spcBef>
                <a:spcPts val="0"/>
              </a:spcBef>
              <a:buClr>
                <a:schemeClr val="accent1"/>
              </a:buClr>
              <a:buSzPts val="4200"/>
              <a:buNone/>
              <a:defRPr sz="4200">
                <a:solidFill>
                  <a:schemeClr val="accent1"/>
                </a:solidFill>
              </a:defRPr>
            </a:lvl1pPr>
            <a:lvl2pPr lvl="1">
              <a:spcBef>
                <a:spcPts val="0"/>
              </a:spcBef>
              <a:buClr>
                <a:schemeClr val="accent1"/>
              </a:buClr>
              <a:buSzPts val="4200"/>
              <a:buNone/>
              <a:defRPr sz="4200">
                <a:solidFill>
                  <a:schemeClr val="accent1"/>
                </a:solidFill>
              </a:defRPr>
            </a:lvl2pPr>
            <a:lvl3pPr lvl="2">
              <a:spcBef>
                <a:spcPts val="0"/>
              </a:spcBef>
              <a:buClr>
                <a:schemeClr val="accent1"/>
              </a:buClr>
              <a:buSzPts val="4200"/>
              <a:buNone/>
              <a:defRPr sz="4200">
                <a:solidFill>
                  <a:schemeClr val="accent1"/>
                </a:solidFill>
              </a:defRPr>
            </a:lvl3pPr>
            <a:lvl4pPr lvl="3">
              <a:spcBef>
                <a:spcPts val="0"/>
              </a:spcBef>
              <a:buClr>
                <a:schemeClr val="accent1"/>
              </a:buClr>
              <a:buSzPts val="4200"/>
              <a:buNone/>
              <a:defRPr sz="4200">
                <a:solidFill>
                  <a:schemeClr val="accent1"/>
                </a:solidFill>
              </a:defRPr>
            </a:lvl4pPr>
            <a:lvl5pPr lvl="4">
              <a:spcBef>
                <a:spcPts val="0"/>
              </a:spcBef>
              <a:buClr>
                <a:schemeClr val="accent1"/>
              </a:buClr>
              <a:buSzPts val="4200"/>
              <a:buNone/>
              <a:defRPr sz="4200">
                <a:solidFill>
                  <a:schemeClr val="accent1"/>
                </a:solidFill>
              </a:defRPr>
            </a:lvl5pPr>
            <a:lvl6pPr lvl="5">
              <a:spcBef>
                <a:spcPts val="0"/>
              </a:spcBef>
              <a:buClr>
                <a:schemeClr val="accent1"/>
              </a:buClr>
              <a:buSzPts val="4200"/>
              <a:buNone/>
              <a:defRPr sz="4200">
                <a:solidFill>
                  <a:schemeClr val="accent1"/>
                </a:solidFill>
              </a:defRPr>
            </a:lvl6pPr>
            <a:lvl7pPr lvl="6">
              <a:spcBef>
                <a:spcPts val="0"/>
              </a:spcBef>
              <a:buClr>
                <a:schemeClr val="accent1"/>
              </a:buClr>
              <a:buSzPts val="4200"/>
              <a:buNone/>
              <a:defRPr sz="4200">
                <a:solidFill>
                  <a:schemeClr val="accent1"/>
                </a:solidFill>
              </a:defRPr>
            </a:lvl7pPr>
            <a:lvl8pPr lvl="7">
              <a:spcBef>
                <a:spcPts val="0"/>
              </a:spcBef>
              <a:buClr>
                <a:schemeClr val="accent1"/>
              </a:buClr>
              <a:buSzPts val="4200"/>
              <a:buNone/>
              <a:defRPr sz="4200">
                <a:solidFill>
                  <a:schemeClr val="accent1"/>
                </a:solidFill>
              </a:defRPr>
            </a:lvl8pPr>
            <a:lvl9pPr lvl="8">
              <a:spcBef>
                <a:spcPts val="0"/>
              </a:spcBef>
              <a:buClr>
                <a:schemeClr val="accent1"/>
              </a:buClr>
              <a:buSzPts val="4200"/>
              <a:buNone/>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rIns="91425" wrap="square" tIns="91425"/>
          <a:lstStyle>
            <a:lvl1pPr lvl="0" algn="ctr">
              <a:spcBef>
                <a:spcPts val="0"/>
              </a:spcBef>
              <a:buSzPts val="14000"/>
              <a:buNone/>
              <a:defRPr b="1" sz="14000"/>
            </a:lvl1pPr>
            <a:lvl2pPr lvl="1" algn="ctr">
              <a:spcBef>
                <a:spcPts val="0"/>
              </a:spcBef>
              <a:buSzPts val="14000"/>
              <a:buNone/>
              <a:defRPr b="1" sz="14000"/>
            </a:lvl2pPr>
            <a:lvl3pPr lvl="2" algn="ctr">
              <a:spcBef>
                <a:spcPts val="0"/>
              </a:spcBef>
              <a:buSzPts val="14000"/>
              <a:buNone/>
              <a:defRPr b="1" sz="14000"/>
            </a:lvl3pPr>
            <a:lvl4pPr lvl="3" algn="ctr">
              <a:spcBef>
                <a:spcPts val="0"/>
              </a:spcBef>
              <a:buSzPts val="14000"/>
              <a:buNone/>
              <a:defRPr b="1" sz="14000"/>
            </a:lvl4pPr>
            <a:lvl5pPr lvl="4" algn="ctr">
              <a:spcBef>
                <a:spcPts val="0"/>
              </a:spcBef>
              <a:buSzPts val="14000"/>
              <a:buNone/>
              <a:defRPr b="1" sz="14000"/>
            </a:lvl5pPr>
            <a:lvl6pPr lvl="5" algn="ctr">
              <a:spcBef>
                <a:spcPts val="0"/>
              </a:spcBef>
              <a:buSzPts val="14000"/>
              <a:buNone/>
              <a:defRPr b="1" sz="14000"/>
            </a:lvl6pPr>
            <a:lvl7pPr lvl="6" algn="ctr">
              <a:spcBef>
                <a:spcPts val="0"/>
              </a:spcBef>
              <a:buSzPts val="14000"/>
              <a:buNone/>
              <a:defRPr b="1" sz="14000"/>
            </a:lvl7pPr>
            <a:lvl8pPr lvl="7" algn="ctr">
              <a:spcBef>
                <a:spcPts val="0"/>
              </a:spcBef>
              <a:buSzPts val="14000"/>
              <a:buNone/>
              <a:defRPr b="1" sz="14000"/>
            </a:lvl8pPr>
            <a:lvl9pPr lvl="8" algn="ctr">
              <a:spcBef>
                <a:spcPts val="0"/>
              </a:spcBef>
              <a:buSzPts val="14000"/>
              <a:buNone/>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600" cy="1522800"/>
          </a:xfrm>
          <a:prstGeom prst="rect">
            <a:avLst/>
          </a:prstGeom>
        </p:spPr>
        <p:txBody>
          <a:bodyPr anchorCtr="0" anchor="b" bIns="91425" lIns="91425" rIns="91425" wrap="square" tIns="91425"/>
          <a:lstStyle>
            <a:lvl1pPr lvl="0">
              <a:spcBef>
                <a:spcPts val="0"/>
              </a:spcBef>
              <a:buClr>
                <a:schemeClr val="accent1"/>
              </a:buClr>
              <a:buSzPts val="6000"/>
              <a:buNone/>
              <a:defRPr sz="6000">
                <a:solidFill>
                  <a:schemeClr val="accent1"/>
                </a:solidFill>
              </a:defRPr>
            </a:lvl1pPr>
            <a:lvl2pPr lvl="1">
              <a:spcBef>
                <a:spcPts val="0"/>
              </a:spcBef>
              <a:buClr>
                <a:schemeClr val="accent1"/>
              </a:buClr>
              <a:buSzPts val="6000"/>
              <a:buNone/>
              <a:defRPr sz="6000">
                <a:solidFill>
                  <a:schemeClr val="accent1"/>
                </a:solidFill>
              </a:defRPr>
            </a:lvl2pPr>
            <a:lvl3pPr lvl="2">
              <a:spcBef>
                <a:spcPts val="0"/>
              </a:spcBef>
              <a:buClr>
                <a:schemeClr val="accent1"/>
              </a:buClr>
              <a:buSzPts val="6000"/>
              <a:buNone/>
              <a:defRPr sz="6000">
                <a:solidFill>
                  <a:schemeClr val="accent1"/>
                </a:solidFill>
              </a:defRPr>
            </a:lvl3pPr>
            <a:lvl4pPr lvl="3">
              <a:spcBef>
                <a:spcPts val="0"/>
              </a:spcBef>
              <a:buClr>
                <a:schemeClr val="accent1"/>
              </a:buClr>
              <a:buSzPts val="6000"/>
              <a:buNone/>
              <a:defRPr sz="6000">
                <a:solidFill>
                  <a:schemeClr val="accent1"/>
                </a:solidFill>
              </a:defRPr>
            </a:lvl4pPr>
            <a:lvl5pPr lvl="4">
              <a:spcBef>
                <a:spcPts val="0"/>
              </a:spcBef>
              <a:buClr>
                <a:schemeClr val="accent1"/>
              </a:buClr>
              <a:buSzPts val="6000"/>
              <a:buNone/>
              <a:defRPr sz="6000">
                <a:solidFill>
                  <a:schemeClr val="accent1"/>
                </a:solidFill>
              </a:defRPr>
            </a:lvl5pPr>
            <a:lvl6pPr lvl="5">
              <a:spcBef>
                <a:spcPts val="0"/>
              </a:spcBef>
              <a:buClr>
                <a:schemeClr val="accent1"/>
              </a:buClr>
              <a:buSzPts val="6000"/>
              <a:buNone/>
              <a:defRPr sz="6000">
                <a:solidFill>
                  <a:schemeClr val="accent1"/>
                </a:solidFill>
              </a:defRPr>
            </a:lvl6pPr>
            <a:lvl7pPr lvl="6">
              <a:spcBef>
                <a:spcPts val="0"/>
              </a:spcBef>
              <a:buClr>
                <a:schemeClr val="accent1"/>
              </a:buClr>
              <a:buSzPts val="6000"/>
              <a:buNone/>
              <a:defRPr sz="6000">
                <a:solidFill>
                  <a:schemeClr val="accent1"/>
                </a:solidFill>
              </a:defRPr>
            </a:lvl7pPr>
            <a:lvl8pPr lvl="7">
              <a:spcBef>
                <a:spcPts val="0"/>
              </a:spcBef>
              <a:buClr>
                <a:schemeClr val="accent1"/>
              </a:buClr>
              <a:buSzPts val="6000"/>
              <a:buNone/>
              <a:defRPr sz="6000">
                <a:solidFill>
                  <a:schemeClr val="accent1"/>
                </a:solidFill>
              </a:defRPr>
            </a:lvl8pPr>
            <a:lvl9pPr lvl="8">
              <a:spcBef>
                <a:spcPts val="0"/>
              </a:spcBef>
              <a:buClr>
                <a:schemeClr val="accent1"/>
              </a:buClr>
              <a:buSzPts val="6000"/>
              <a:buNone/>
              <a:defRPr sz="6000">
                <a:solidFill>
                  <a:schemeClr val="accen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wrap="square" tIns="91425"/>
          <a:lstStyle>
            <a:lvl1pPr lvl="0">
              <a:spcBef>
                <a:spcPts val="0"/>
              </a:spcBef>
              <a:buClr>
                <a:schemeClr val="accent1"/>
              </a:buClr>
              <a:buSzPts val="5400"/>
              <a:buNone/>
              <a:defRPr sz="5400">
                <a:solidFill>
                  <a:schemeClr val="accent1"/>
                </a:solidFill>
              </a:defRPr>
            </a:lvl1pPr>
            <a:lvl2pPr lvl="1">
              <a:spcBef>
                <a:spcPts val="0"/>
              </a:spcBef>
              <a:buClr>
                <a:schemeClr val="accent1"/>
              </a:buClr>
              <a:buSzPts val="5400"/>
              <a:buNone/>
              <a:defRPr sz="5400">
                <a:solidFill>
                  <a:schemeClr val="accent1"/>
                </a:solidFill>
              </a:defRPr>
            </a:lvl2pPr>
            <a:lvl3pPr lvl="2">
              <a:spcBef>
                <a:spcPts val="0"/>
              </a:spcBef>
              <a:buClr>
                <a:schemeClr val="accent1"/>
              </a:buClr>
              <a:buSzPts val="5400"/>
              <a:buNone/>
              <a:defRPr sz="5400">
                <a:solidFill>
                  <a:schemeClr val="accent1"/>
                </a:solidFill>
              </a:defRPr>
            </a:lvl3pPr>
            <a:lvl4pPr lvl="3">
              <a:spcBef>
                <a:spcPts val="0"/>
              </a:spcBef>
              <a:buClr>
                <a:schemeClr val="accent1"/>
              </a:buClr>
              <a:buSzPts val="5400"/>
              <a:buNone/>
              <a:defRPr sz="5400">
                <a:solidFill>
                  <a:schemeClr val="accent1"/>
                </a:solidFill>
              </a:defRPr>
            </a:lvl4pPr>
            <a:lvl5pPr lvl="4">
              <a:spcBef>
                <a:spcPts val="0"/>
              </a:spcBef>
              <a:buClr>
                <a:schemeClr val="accent1"/>
              </a:buClr>
              <a:buSzPts val="5400"/>
              <a:buNone/>
              <a:defRPr sz="5400">
                <a:solidFill>
                  <a:schemeClr val="accent1"/>
                </a:solidFill>
              </a:defRPr>
            </a:lvl5pPr>
            <a:lvl6pPr lvl="5">
              <a:spcBef>
                <a:spcPts val="0"/>
              </a:spcBef>
              <a:buClr>
                <a:schemeClr val="accent1"/>
              </a:buClr>
              <a:buSzPts val="5400"/>
              <a:buNone/>
              <a:defRPr sz="5400">
                <a:solidFill>
                  <a:schemeClr val="accent1"/>
                </a:solidFill>
              </a:defRPr>
            </a:lvl6pPr>
            <a:lvl7pPr lvl="6">
              <a:spcBef>
                <a:spcPts val="0"/>
              </a:spcBef>
              <a:buClr>
                <a:schemeClr val="accent1"/>
              </a:buClr>
              <a:buSzPts val="5400"/>
              <a:buNone/>
              <a:defRPr sz="5400">
                <a:solidFill>
                  <a:schemeClr val="accent1"/>
                </a:solidFill>
              </a:defRPr>
            </a:lvl7pPr>
            <a:lvl8pPr lvl="7">
              <a:spcBef>
                <a:spcPts val="0"/>
              </a:spcBef>
              <a:buClr>
                <a:schemeClr val="accent1"/>
              </a:buClr>
              <a:buSzPts val="5400"/>
              <a:buNone/>
              <a:defRPr sz="5400">
                <a:solidFill>
                  <a:schemeClr val="accent1"/>
                </a:solidFill>
              </a:defRPr>
            </a:lvl8pPr>
            <a:lvl9pPr lvl="8">
              <a:spcBef>
                <a:spcPts val="0"/>
              </a:spcBef>
              <a:buClr>
                <a:schemeClr val="accent1"/>
              </a:buClr>
              <a:buSzPts val="5400"/>
              <a:buNone/>
              <a:defRPr sz="5400">
                <a:solidFill>
                  <a:schemeClr val="accent1"/>
                </a:solidFill>
              </a:defRPr>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200" cy="1333200"/>
          </a:xfrm>
          <a:prstGeom prst="rect">
            <a:avLst/>
          </a:prstGeom>
        </p:spPr>
        <p:txBody>
          <a:bodyPr anchorCtr="0" anchor="b" bIns="91425" lIns="91425" rIns="91425" wrap="square" tIns="91425"/>
          <a:lstStyle>
            <a:lvl1pPr lvl="0" algn="ctr">
              <a:spcBef>
                <a:spcPts val="0"/>
              </a:spcBef>
              <a:buClr>
                <a:schemeClr val="lt2"/>
              </a:buClr>
              <a:buSzPts val="4200"/>
              <a:buNone/>
              <a:defRPr sz="4200">
                <a:solidFill>
                  <a:schemeClr val="lt2"/>
                </a:solidFill>
              </a:defRPr>
            </a:lvl1pPr>
            <a:lvl2pPr lvl="1" algn="ctr">
              <a:spcBef>
                <a:spcPts val="0"/>
              </a:spcBef>
              <a:buClr>
                <a:schemeClr val="lt2"/>
              </a:buClr>
              <a:buSzPts val="4200"/>
              <a:buNone/>
              <a:defRPr sz="4200">
                <a:solidFill>
                  <a:schemeClr val="lt2"/>
                </a:solidFill>
              </a:defRPr>
            </a:lvl2pPr>
            <a:lvl3pPr lvl="2" algn="ctr">
              <a:spcBef>
                <a:spcPts val="0"/>
              </a:spcBef>
              <a:buClr>
                <a:schemeClr val="lt2"/>
              </a:buClr>
              <a:buSzPts val="4200"/>
              <a:buNone/>
              <a:defRPr sz="4200">
                <a:solidFill>
                  <a:schemeClr val="lt2"/>
                </a:solidFill>
              </a:defRPr>
            </a:lvl3pPr>
            <a:lvl4pPr lvl="3" algn="ctr">
              <a:spcBef>
                <a:spcPts val="0"/>
              </a:spcBef>
              <a:buClr>
                <a:schemeClr val="lt2"/>
              </a:buClr>
              <a:buSzPts val="4200"/>
              <a:buNone/>
              <a:defRPr sz="4200">
                <a:solidFill>
                  <a:schemeClr val="lt2"/>
                </a:solidFill>
              </a:defRPr>
            </a:lvl4pPr>
            <a:lvl5pPr lvl="4" algn="ctr">
              <a:spcBef>
                <a:spcPts val="0"/>
              </a:spcBef>
              <a:buClr>
                <a:schemeClr val="lt2"/>
              </a:buClr>
              <a:buSzPts val="4200"/>
              <a:buNone/>
              <a:defRPr sz="4200">
                <a:solidFill>
                  <a:schemeClr val="lt2"/>
                </a:solidFill>
              </a:defRPr>
            </a:lvl5pPr>
            <a:lvl6pPr lvl="5" algn="ctr">
              <a:spcBef>
                <a:spcPts val="0"/>
              </a:spcBef>
              <a:buClr>
                <a:schemeClr val="lt2"/>
              </a:buClr>
              <a:buSzPts val="4200"/>
              <a:buNone/>
              <a:defRPr sz="4200">
                <a:solidFill>
                  <a:schemeClr val="lt2"/>
                </a:solidFill>
              </a:defRPr>
            </a:lvl6pPr>
            <a:lvl7pPr lvl="6" algn="ctr">
              <a:spcBef>
                <a:spcPts val="0"/>
              </a:spcBef>
              <a:buClr>
                <a:schemeClr val="lt2"/>
              </a:buClr>
              <a:buSzPts val="4200"/>
              <a:buNone/>
              <a:defRPr sz="4200">
                <a:solidFill>
                  <a:schemeClr val="lt2"/>
                </a:solidFill>
              </a:defRPr>
            </a:lvl7pPr>
            <a:lvl8pPr lvl="7" algn="ctr">
              <a:spcBef>
                <a:spcPts val="0"/>
              </a:spcBef>
              <a:buClr>
                <a:schemeClr val="lt2"/>
              </a:buClr>
              <a:buSzPts val="4200"/>
              <a:buNone/>
              <a:defRPr sz="4200">
                <a:solidFill>
                  <a:schemeClr val="lt2"/>
                </a:solidFill>
              </a:defRPr>
            </a:lvl8pPr>
            <a:lvl9pPr lvl="8" algn="ctr">
              <a:spcBef>
                <a:spcPts val="0"/>
              </a:spcBef>
              <a:buClr>
                <a:schemeClr val="lt2"/>
              </a:buClr>
              <a:buSzPts val="4200"/>
              <a:buNone/>
              <a:defRPr sz="4200">
                <a:solidFill>
                  <a:schemeClr val="lt2"/>
                </a:solidFill>
              </a:defRPr>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accent1"/>
              </a:buClr>
              <a:buSzPts val="1800"/>
              <a:buChar char="●"/>
              <a:defRPr>
                <a:solidFill>
                  <a:schemeClr val="accent1"/>
                </a:solidFill>
              </a:defRPr>
            </a:lvl1pPr>
            <a:lvl2pPr lvl="1">
              <a:spcBef>
                <a:spcPts val="0"/>
              </a:spcBef>
              <a:buClr>
                <a:schemeClr val="accent1"/>
              </a:buClr>
              <a:buSzPts val="1400"/>
              <a:buChar char="○"/>
              <a:defRPr>
                <a:solidFill>
                  <a:schemeClr val="accent1"/>
                </a:solidFill>
              </a:defRPr>
            </a:lvl2pPr>
            <a:lvl3pPr lvl="2">
              <a:spcBef>
                <a:spcPts val="0"/>
              </a:spcBef>
              <a:buClr>
                <a:schemeClr val="accent1"/>
              </a:buClr>
              <a:buSzPts val="1400"/>
              <a:buChar char="■"/>
              <a:defRPr>
                <a:solidFill>
                  <a:schemeClr val="accent1"/>
                </a:solidFill>
              </a:defRPr>
            </a:lvl3pPr>
            <a:lvl4pPr lvl="3">
              <a:spcBef>
                <a:spcPts val="0"/>
              </a:spcBef>
              <a:buClr>
                <a:schemeClr val="accent1"/>
              </a:buClr>
              <a:buSzPts val="1400"/>
              <a:buChar char="●"/>
              <a:defRPr>
                <a:solidFill>
                  <a:schemeClr val="accent1"/>
                </a:solidFill>
              </a:defRPr>
            </a:lvl4pPr>
            <a:lvl5pPr lvl="4">
              <a:spcBef>
                <a:spcPts val="0"/>
              </a:spcBef>
              <a:buClr>
                <a:schemeClr val="accent1"/>
              </a:buClr>
              <a:buSzPts val="1400"/>
              <a:buChar char="○"/>
              <a:defRPr>
                <a:solidFill>
                  <a:schemeClr val="accent1"/>
                </a:solidFill>
              </a:defRPr>
            </a:lvl5pPr>
            <a:lvl6pPr lvl="5">
              <a:spcBef>
                <a:spcPts val="0"/>
              </a:spcBef>
              <a:buClr>
                <a:schemeClr val="accent1"/>
              </a:buClr>
              <a:buSzPts val="1400"/>
              <a:buChar char="■"/>
              <a:defRPr>
                <a:solidFill>
                  <a:schemeClr val="accent1"/>
                </a:solidFill>
              </a:defRPr>
            </a:lvl6pPr>
            <a:lvl7pPr lvl="6">
              <a:spcBef>
                <a:spcPts val="0"/>
              </a:spcBef>
              <a:buClr>
                <a:schemeClr val="accent1"/>
              </a:buClr>
              <a:buSzPts val="1400"/>
              <a:buChar char="●"/>
              <a:defRPr>
                <a:solidFill>
                  <a:schemeClr val="accent1"/>
                </a:solidFill>
              </a:defRPr>
            </a:lvl7pPr>
            <a:lvl8pPr lvl="7">
              <a:spcBef>
                <a:spcPts val="0"/>
              </a:spcBef>
              <a:buClr>
                <a:schemeClr val="accent1"/>
              </a:buClr>
              <a:buSzPts val="1400"/>
              <a:buChar char="○"/>
              <a:defRPr>
                <a:solidFill>
                  <a:schemeClr val="accent1"/>
                </a:solidFill>
              </a:defRPr>
            </a:lvl8pPr>
            <a:lvl9pPr lvl="8">
              <a:spcBef>
                <a:spcPts val="0"/>
              </a:spcBef>
              <a:buClr>
                <a:schemeClr val="accent1"/>
              </a:buClr>
              <a:buSzPts val="1400"/>
              <a:buChar char="■"/>
              <a:defRPr>
                <a:solidFill>
                  <a:schemeClr val="accen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rIns="91425" wrap="square" tIns="91425"/>
          <a:lstStyle>
            <a:lvl1pPr lvl="0">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7.jp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600" cy="1522800"/>
          </a:xfrm>
          <a:prstGeom prst="rect">
            <a:avLst/>
          </a:prstGeom>
        </p:spPr>
        <p:txBody>
          <a:bodyPr anchorCtr="0" anchor="b" bIns="91425" lIns="91425" rIns="91425" wrap="square" tIns="91425">
            <a:noAutofit/>
          </a:bodyPr>
          <a:lstStyle/>
          <a:p>
            <a:pPr indent="0" lvl="0" marL="0" rtl="0">
              <a:spcBef>
                <a:spcPts val="0"/>
              </a:spcBef>
              <a:buNone/>
            </a:pPr>
            <a:r>
              <a:rPr lang="en"/>
              <a:t>Violence Detection in Crowd using Deep Learning</a:t>
            </a:r>
          </a:p>
        </p:txBody>
      </p:sp>
      <p:sp>
        <p:nvSpPr>
          <p:cNvPr id="60" name="Shape 60"/>
          <p:cNvSpPr txBox="1"/>
          <p:nvPr>
            <p:ph idx="1" type="subTitle"/>
          </p:nvPr>
        </p:nvSpPr>
        <p:spPr>
          <a:xfrm>
            <a:off x="512700" y="3840639"/>
            <a:ext cx="8118600" cy="787500"/>
          </a:xfrm>
          <a:prstGeom prst="rect">
            <a:avLst/>
          </a:prstGeom>
        </p:spPr>
        <p:txBody>
          <a:bodyPr anchorCtr="0" anchor="t" bIns="91425" lIns="91425" rIns="91425" wrap="square" tIns="91425">
            <a:noAutofit/>
          </a:bodyPr>
          <a:lstStyle/>
          <a:p>
            <a:pPr indent="0" lvl="0" marL="0">
              <a:spcBef>
                <a:spcPts val="0"/>
              </a:spcBef>
              <a:buNone/>
            </a:pPr>
            <a:r>
              <a:rPr lang="en"/>
              <a:t>Varun Mantri (vm9324@g.rit.edu)</a:t>
            </a:r>
          </a:p>
          <a:p>
            <a:pPr indent="0" lvl="0" marL="0" rtl="0">
              <a:spcBef>
                <a:spcPts val="0"/>
              </a:spcBef>
              <a:buNone/>
            </a:pPr>
            <a:r>
              <a:rPr lang="en"/>
              <a:t>Sanket Sheth (sas6792@g.rit.edu)</a:t>
            </a:r>
          </a:p>
        </p:txBody>
      </p:sp>
      <p:sp>
        <p:nvSpPr>
          <p:cNvPr id="61" name="Shape 61"/>
          <p:cNvSpPr txBox="1"/>
          <p:nvPr/>
        </p:nvSpPr>
        <p:spPr>
          <a:xfrm>
            <a:off x="495625" y="416325"/>
            <a:ext cx="8293500" cy="1145400"/>
          </a:xfrm>
          <a:prstGeom prst="rect">
            <a:avLst/>
          </a:prstGeom>
          <a:noFill/>
          <a:ln>
            <a:noFill/>
          </a:ln>
        </p:spPr>
        <p:txBody>
          <a:bodyPr anchorCtr="0" anchor="t" bIns="91425" lIns="91425" rIns="91425" wrap="square" tIns="91425">
            <a:noAutofit/>
          </a:bodyPr>
          <a:lstStyle/>
          <a:p>
            <a:pPr indent="0" lvl="0" marL="0" algn="ctr">
              <a:spcBef>
                <a:spcPts val="0"/>
              </a:spcBef>
              <a:buNone/>
            </a:pPr>
            <a:r>
              <a:rPr b="1" lang="en" sz="2400"/>
              <a:t>Foundations of Computer Vision</a:t>
            </a:r>
          </a:p>
          <a:p>
            <a:pPr indent="0" lvl="0" marL="0" algn="ctr">
              <a:spcBef>
                <a:spcPts val="0"/>
              </a:spcBef>
              <a:buNone/>
            </a:pPr>
            <a:r>
              <a:rPr b="1" lang="en" sz="2400"/>
              <a:t>Final Project Presentation</a:t>
            </a:r>
            <a:r>
              <a:rPr lang="en" sz="1800"/>
              <a:t>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1943125"/>
            <a:ext cx="8520600" cy="613200"/>
          </a:xfrm>
          <a:prstGeom prst="rect">
            <a:avLst/>
          </a:prstGeom>
        </p:spPr>
        <p:txBody>
          <a:bodyPr anchorCtr="0" anchor="t" bIns="91425" lIns="91425" rIns="91425" wrap="square" tIns="91425">
            <a:noAutofit/>
          </a:bodyPr>
          <a:lstStyle/>
          <a:p>
            <a:pPr indent="457200" lvl="0" marL="2286000" rtl="0">
              <a:spcBef>
                <a:spcPts val="0"/>
              </a:spcBef>
              <a:buNone/>
            </a:pPr>
            <a:r>
              <a:rPr lang="en"/>
              <a:t>QUESTIONS?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1912700"/>
            <a:ext cx="8520600" cy="613200"/>
          </a:xfrm>
          <a:prstGeom prst="rect">
            <a:avLst/>
          </a:prstGeom>
        </p:spPr>
        <p:txBody>
          <a:bodyPr anchorCtr="0" anchor="t" bIns="91425" lIns="91425" rIns="91425" wrap="square" tIns="91425">
            <a:noAutofit/>
          </a:bodyPr>
          <a:lstStyle/>
          <a:p>
            <a:pPr indent="0" lvl="0" marL="3657600" rtl="0">
              <a:spcBef>
                <a:spcPts val="0"/>
              </a:spcBef>
              <a:buNone/>
            </a:pPr>
            <a:r>
              <a:rPr b="1" i="1" lang="en" sz="6000"/>
              <a:t>fin.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265500" y="1382350"/>
            <a:ext cx="4045200" cy="1333200"/>
          </a:xfrm>
          <a:prstGeom prst="rect">
            <a:avLst/>
          </a:prstGeom>
        </p:spPr>
        <p:txBody>
          <a:bodyPr anchorCtr="0" anchor="b" bIns="91425" lIns="91425" rIns="91425" wrap="square" tIns="91425">
            <a:noAutofit/>
          </a:bodyPr>
          <a:lstStyle/>
          <a:p>
            <a:pPr indent="0" lvl="0" marL="0">
              <a:spcBef>
                <a:spcPts val="0"/>
              </a:spcBef>
              <a:buNone/>
            </a:pPr>
            <a:r>
              <a:rPr lang="en">
                <a:solidFill>
                  <a:srgbClr val="000000"/>
                </a:solidFill>
              </a:rPr>
              <a:t>Agenda</a:t>
            </a:r>
          </a:p>
        </p:txBody>
      </p:sp>
      <p:sp>
        <p:nvSpPr>
          <p:cNvPr id="67" name="Shape 67"/>
          <p:cNvSpPr txBox="1"/>
          <p:nvPr>
            <p:ph idx="1" type="subTitle"/>
          </p:nvPr>
        </p:nvSpPr>
        <p:spPr>
          <a:xfrm>
            <a:off x="265500" y="2769001"/>
            <a:ext cx="4045200" cy="1345500"/>
          </a:xfrm>
          <a:prstGeom prst="rect">
            <a:avLst/>
          </a:prstGeom>
        </p:spPr>
        <p:txBody>
          <a:bodyPr anchorCtr="0" anchor="t" bIns="91425" lIns="91425" rIns="91425" wrap="square" tIns="91425">
            <a:noAutofit/>
          </a:bodyPr>
          <a:lstStyle/>
          <a:p>
            <a:pPr indent="0" lvl="0" marL="0">
              <a:spcBef>
                <a:spcPts val="0"/>
              </a:spcBef>
              <a:buNone/>
            </a:pPr>
            <a:r>
              <a:rPr lang="en"/>
              <a:t>A 5-Minute Tour... </a:t>
            </a:r>
          </a:p>
        </p:txBody>
      </p:sp>
      <p:sp>
        <p:nvSpPr>
          <p:cNvPr id="68" name="Shape 68"/>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indent="-342900" lvl="0" marL="457200" rtl="0">
              <a:spcBef>
                <a:spcPts val="0"/>
              </a:spcBef>
              <a:buSzPts val="1800"/>
              <a:buChar char="●"/>
            </a:pPr>
            <a:r>
              <a:rPr lang="en"/>
              <a:t>Motivation</a:t>
            </a:r>
          </a:p>
          <a:p>
            <a:pPr indent="-342900" lvl="0" marL="457200">
              <a:spcBef>
                <a:spcPts val="0"/>
              </a:spcBef>
              <a:buSzPts val="1800"/>
              <a:buChar char="●"/>
            </a:pPr>
            <a:r>
              <a:rPr lang="en"/>
              <a:t>Data</a:t>
            </a:r>
          </a:p>
          <a:p>
            <a:pPr indent="-342900" lvl="0" marL="457200" rtl="0">
              <a:spcBef>
                <a:spcPts val="0"/>
              </a:spcBef>
              <a:buSzPts val="1800"/>
              <a:buChar char="●"/>
            </a:pPr>
            <a:r>
              <a:rPr lang="en"/>
              <a:t>Model Architecture</a:t>
            </a:r>
          </a:p>
          <a:p>
            <a:pPr indent="-342900" lvl="0" marL="457200" rtl="0">
              <a:spcBef>
                <a:spcPts val="0"/>
              </a:spcBef>
              <a:buSzPts val="1800"/>
              <a:buChar char="●"/>
            </a:pPr>
            <a:r>
              <a:rPr lang="en"/>
              <a:t>Experimentation</a:t>
            </a:r>
          </a:p>
          <a:p>
            <a:pPr indent="-342900" lvl="0" marL="457200" rtl="0">
              <a:spcBef>
                <a:spcPts val="0"/>
              </a:spcBef>
              <a:buSzPts val="1800"/>
              <a:buChar char="●"/>
            </a:pPr>
            <a:r>
              <a:rPr lang="en"/>
              <a:t>Results</a:t>
            </a:r>
          </a:p>
          <a:p>
            <a:pPr indent="-342900" lvl="0" marL="457200" rtl="0">
              <a:spcBef>
                <a:spcPts val="0"/>
              </a:spcBef>
              <a:buSzPts val="1800"/>
              <a:buChar char="●"/>
            </a:pPr>
            <a:r>
              <a:rPr lang="en"/>
              <a:t>Conclusion</a:t>
            </a:r>
          </a:p>
          <a:p>
            <a:pPr indent="-342900" lvl="0" marL="457200">
              <a:spcBef>
                <a:spcPts val="0"/>
              </a:spcBef>
              <a:buSzPts val="1800"/>
              <a:buChar char="●"/>
            </a:pPr>
            <a:r>
              <a:rPr lang="en"/>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368825"/>
            <a:ext cx="8520600" cy="613200"/>
          </a:xfrm>
          <a:prstGeom prst="rect">
            <a:avLst/>
          </a:prstGeom>
        </p:spPr>
        <p:txBody>
          <a:bodyPr anchorCtr="0" anchor="t" bIns="91425" lIns="91425" rIns="91425" wrap="square" tIns="91425">
            <a:noAutofit/>
          </a:bodyPr>
          <a:lstStyle/>
          <a:p>
            <a:pPr indent="0" lvl="0" marL="0">
              <a:spcBef>
                <a:spcPts val="0"/>
              </a:spcBef>
              <a:buNone/>
            </a:pPr>
            <a:r>
              <a:rPr lang="en"/>
              <a:t>Motivation</a:t>
            </a:r>
          </a:p>
        </p:txBody>
      </p:sp>
      <p:sp>
        <p:nvSpPr>
          <p:cNvPr id="74" name="Shape 74"/>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indent="-330200" lvl="0" marL="457200">
              <a:spcBef>
                <a:spcPts val="0"/>
              </a:spcBef>
              <a:buSzPts val="1600"/>
              <a:buAutoNum type="arabicPeriod"/>
            </a:pPr>
            <a:r>
              <a:rPr lang="en" sz="1600"/>
              <a:t>Video Surveillance on the rise all over the world.</a:t>
            </a:r>
          </a:p>
          <a:p>
            <a:pPr indent="-330200" lvl="0" marL="457200" rtl="0">
              <a:spcBef>
                <a:spcPts val="0"/>
              </a:spcBef>
              <a:buSzPts val="1600"/>
              <a:buAutoNum type="arabicPeriod"/>
            </a:pPr>
            <a:r>
              <a:rPr lang="en" sz="1600"/>
              <a:t>Varied behavior in crowds. </a:t>
            </a:r>
          </a:p>
          <a:p>
            <a:pPr indent="-330200" lvl="0" marL="457200">
              <a:spcBef>
                <a:spcPts val="0"/>
              </a:spcBef>
              <a:buSzPts val="1600"/>
              <a:buAutoNum type="arabicPeriod"/>
            </a:pPr>
            <a:r>
              <a:rPr lang="en" sz="1600"/>
              <a:t>Distinction between violent and </a:t>
            </a:r>
            <a:r>
              <a:rPr lang="en" sz="1600"/>
              <a:t>non-violent</a:t>
            </a:r>
            <a:r>
              <a:rPr lang="en" sz="1600"/>
              <a:t> behavior.</a:t>
            </a:r>
          </a:p>
          <a:p>
            <a:pPr indent="-330200" lvl="0" marL="457200">
              <a:spcBef>
                <a:spcPts val="0"/>
              </a:spcBef>
              <a:buSzPts val="1600"/>
              <a:buAutoNum type="arabicPeriod"/>
            </a:pPr>
            <a:r>
              <a:rPr lang="en" sz="1600"/>
              <a:t>Creating a system to detect this by means of machine learning.</a:t>
            </a:r>
          </a:p>
        </p:txBody>
      </p:sp>
      <p:pic>
        <p:nvPicPr>
          <p:cNvPr id="75" name="Shape 75"/>
          <p:cNvPicPr preferRelativeResize="0"/>
          <p:nvPr/>
        </p:nvPicPr>
        <p:blipFill>
          <a:blip r:embed="rId3">
            <a:alphaModFix/>
          </a:blip>
          <a:stretch>
            <a:fillRect/>
          </a:stretch>
        </p:blipFill>
        <p:spPr>
          <a:xfrm>
            <a:off x="4705500" y="308025"/>
            <a:ext cx="3493599" cy="2101825"/>
          </a:xfrm>
          <a:prstGeom prst="rect">
            <a:avLst/>
          </a:prstGeom>
          <a:noFill/>
          <a:ln>
            <a:noFill/>
          </a:ln>
        </p:spPr>
      </p:pic>
      <p:pic>
        <p:nvPicPr>
          <p:cNvPr id="76" name="Shape 76"/>
          <p:cNvPicPr preferRelativeResize="0"/>
          <p:nvPr/>
        </p:nvPicPr>
        <p:blipFill>
          <a:blip r:embed="rId4">
            <a:alphaModFix/>
          </a:blip>
          <a:stretch>
            <a:fillRect/>
          </a:stretch>
        </p:blipFill>
        <p:spPr>
          <a:xfrm>
            <a:off x="2870075" y="5935613"/>
            <a:ext cx="5905500" cy="3552825"/>
          </a:xfrm>
          <a:prstGeom prst="rect">
            <a:avLst/>
          </a:prstGeom>
          <a:noFill/>
          <a:ln>
            <a:noFill/>
          </a:ln>
        </p:spPr>
      </p:pic>
      <p:pic>
        <p:nvPicPr>
          <p:cNvPr id="77" name="Shape 77"/>
          <p:cNvPicPr preferRelativeResize="0"/>
          <p:nvPr/>
        </p:nvPicPr>
        <p:blipFill>
          <a:blip r:embed="rId5">
            <a:alphaModFix/>
          </a:blip>
          <a:stretch>
            <a:fillRect/>
          </a:stretch>
        </p:blipFill>
        <p:spPr>
          <a:xfrm>
            <a:off x="4705500" y="2563400"/>
            <a:ext cx="3493599" cy="2328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368825"/>
            <a:ext cx="8520600" cy="613200"/>
          </a:xfrm>
          <a:prstGeom prst="rect">
            <a:avLst/>
          </a:prstGeom>
        </p:spPr>
        <p:txBody>
          <a:bodyPr anchorCtr="0" anchor="t" bIns="91425" lIns="91425" rIns="91425" wrap="square" tIns="91425">
            <a:noAutofit/>
          </a:bodyPr>
          <a:lstStyle/>
          <a:p>
            <a:pPr indent="0" lvl="0" marL="0" rtl="0">
              <a:spcBef>
                <a:spcPts val="0"/>
              </a:spcBef>
              <a:buNone/>
            </a:pPr>
            <a:r>
              <a:rPr lang="en"/>
              <a:t>Data</a:t>
            </a:r>
          </a:p>
        </p:txBody>
      </p:sp>
      <p:sp>
        <p:nvSpPr>
          <p:cNvPr id="83" name="Shape 83"/>
          <p:cNvSpPr txBox="1"/>
          <p:nvPr>
            <p:ph idx="1" type="body"/>
          </p:nvPr>
        </p:nvSpPr>
        <p:spPr>
          <a:xfrm>
            <a:off x="311700" y="1171675"/>
            <a:ext cx="8345400" cy="3397200"/>
          </a:xfrm>
          <a:prstGeom prst="rect">
            <a:avLst/>
          </a:prstGeom>
        </p:spPr>
        <p:txBody>
          <a:bodyPr anchorCtr="0" anchor="t" bIns="91425" lIns="91425" rIns="91425" wrap="square" tIns="91425">
            <a:noAutofit/>
          </a:bodyPr>
          <a:lstStyle/>
          <a:p>
            <a:pPr indent="-330200" lvl="0" marL="457200" rtl="0">
              <a:spcBef>
                <a:spcPts val="0"/>
              </a:spcBef>
              <a:spcAft>
                <a:spcPts val="0"/>
              </a:spcAft>
              <a:buSzPts val="1600"/>
              <a:buChar char="●"/>
            </a:pPr>
            <a:r>
              <a:rPr lang="en" sz="1600"/>
              <a:t>The data is acquired from a similar research conducted by T. Hassner, Y. Itcher and O. Kipler-Gross. </a:t>
            </a:r>
          </a:p>
          <a:p>
            <a:pPr indent="-330200" lvl="0" marL="457200" rtl="0">
              <a:spcBef>
                <a:spcPts val="0"/>
              </a:spcBef>
              <a:spcAft>
                <a:spcPts val="0"/>
              </a:spcAft>
              <a:buSzPts val="1600"/>
              <a:buChar char="●"/>
            </a:pPr>
            <a:r>
              <a:rPr lang="en" sz="1600"/>
              <a:t>The data contains video files of crowd based violent and non-violent acts and are annotated.</a:t>
            </a:r>
          </a:p>
          <a:p>
            <a:pPr indent="-330200" lvl="0" marL="457200" rtl="0">
              <a:spcBef>
                <a:spcPts val="0"/>
              </a:spcBef>
              <a:spcAft>
                <a:spcPts val="0"/>
              </a:spcAft>
              <a:buSzPts val="1600"/>
              <a:buChar char="●"/>
            </a:pPr>
            <a:r>
              <a:rPr lang="en" sz="1600"/>
              <a:t>There are about 246 videos which are converted to frames of images for further processing using openCV.</a:t>
            </a:r>
          </a:p>
          <a:p>
            <a:pPr indent="-330200" lvl="0" marL="457200" rtl="0">
              <a:spcBef>
                <a:spcPts val="0"/>
              </a:spcBef>
              <a:spcAft>
                <a:spcPts val="0"/>
              </a:spcAft>
              <a:buSzPts val="1600"/>
              <a:buChar char="●"/>
            </a:pPr>
            <a:r>
              <a:rPr lang="en" sz="1600"/>
              <a:t>The number of frames for violent data is 12407 while the number for non-violent frames is 9421.</a:t>
            </a:r>
          </a:p>
          <a:p>
            <a:pPr indent="-330200" lvl="0" marL="457200" rtl="0">
              <a:spcBef>
                <a:spcPts val="0"/>
              </a:spcBef>
              <a:buSzPts val="1600"/>
              <a:buChar char="●"/>
            </a:pPr>
            <a:r>
              <a:rPr lang="en" sz="1600"/>
              <a:t>The data is then scaled down as CNN’s require fixed size of feature vectors thus the 320 x 240 sized images are converted to 64 x 48 sized images using matlab.</a:t>
            </a:r>
          </a:p>
        </p:txBody>
      </p:sp>
      <p:pic>
        <p:nvPicPr>
          <p:cNvPr id="84" name="Shape 84"/>
          <p:cNvPicPr preferRelativeResize="0"/>
          <p:nvPr/>
        </p:nvPicPr>
        <p:blipFill>
          <a:blip r:embed="rId3">
            <a:alphaModFix/>
          </a:blip>
          <a:stretch>
            <a:fillRect/>
          </a:stretch>
        </p:blipFill>
        <p:spPr>
          <a:xfrm>
            <a:off x="2870075" y="5935613"/>
            <a:ext cx="5905500" cy="3552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613200"/>
          </a:xfrm>
          <a:prstGeom prst="rect">
            <a:avLst/>
          </a:prstGeom>
        </p:spPr>
        <p:txBody>
          <a:bodyPr anchorCtr="0" anchor="t" bIns="91425" lIns="91425" rIns="91425" wrap="square" tIns="91425">
            <a:noAutofit/>
          </a:bodyPr>
          <a:lstStyle/>
          <a:p>
            <a:pPr indent="0" lvl="0" marL="0">
              <a:spcBef>
                <a:spcPts val="0"/>
              </a:spcBef>
              <a:buNone/>
            </a:pPr>
            <a:r>
              <a:rPr lang="en"/>
              <a:t>Model Architecture</a:t>
            </a:r>
          </a:p>
        </p:txBody>
      </p:sp>
      <p:pic>
        <p:nvPicPr>
          <p:cNvPr id="90" name="Shape 90"/>
          <p:cNvPicPr preferRelativeResize="0"/>
          <p:nvPr/>
        </p:nvPicPr>
        <p:blipFill>
          <a:blip r:embed="rId3">
            <a:alphaModFix/>
          </a:blip>
          <a:stretch>
            <a:fillRect/>
          </a:stretch>
        </p:blipFill>
        <p:spPr>
          <a:xfrm>
            <a:off x="657200" y="1140700"/>
            <a:ext cx="7829597" cy="37804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613200"/>
          </a:xfrm>
          <a:prstGeom prst="rect">
            <a:avLst/>
          </a:prstGeom>
        </p:spPr>
        <p:txBody>
          <a:bodyPr anchorCtr="0" anchor="t" bIns="91425" lIns="91425" rIns="91425" wrap="square" tIns="91425">
            <a:noAutofit/>
          </a:bodyPr>
          <a:lstStyle/>
          <a:p>
            <a:pPr indent="0" lvl="0" marL="0">
              <a:spcBef>
                <a:spcPts val="0"/>
              </a:spcBef>
              <a:buNone/>
            </a:pPr>
            <a:r>
              <a:rPr lang="en"/>
              <a:t>Experimentation</a:t>
            </a:r>
          </a:p>
        </p:txBody>
      </p:sp>
      <p:sp>
        <p:nvSpPr>
          <p:cNvPr id="96" name="Shape 96"/>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indent="0" lvl="0" marL="0">
              <a:spcBef>
                <a:spcPts val="0"/>
              </a:spcBef>
              <a:buNone/>
            </a:pPr>
            <a:r>
              <a:rPr lang="en"/>
              <a:t>EX NO. 1:  Number of epochs 30,</a:t>
            </a:r>
          </a:p>
          <a:p>
            <a:pPr indent="0" lvl="0" marL="0">
              <a:spcBef>
                <a:spcPts val="0"/>
              </a:spcBef>
              <a:buNone/>
            </a:pPr>
            <a:r>
              <a:rPr lang="en"/>
              <a:t>		 Dropout of 0.2,</a:t>
            </a:r>
          </a:p>
          <a:p>
            <a:pPr indent="0" lvl="0" marL="0">
              <a:spcBef>
                <a:spcPts val="0"/>
              </a:spcBef>
              <a:buNone/>
            </a:pPr>
            <a:r>
              <a:rPr lang="en"/>
              <a:t>                   No Batch Normalization</a:t>
            </a:r>
          </a:p>
          <a:p>
            <a:pPr indent="0" lvl="0" marL="0">
              <a:spcBef>
                <a:spcPts val="0"/>
              </a:spcBef>
              <a:buNone/>
            </a:pPr>
            <a:r>
              <a:t/>
            </a:r>
            <a:endParaRPr/>
          </a:p>
          <a:p>
            <a:pPr indent="0" lvl="0" marL="0">
              <a:spcBef>
                <a:spcPts val="0"/>
              </a:spcBef>
              <a:buNone/>
            </a:pPr>
            <a:r>
              <a:rPr lang="en"/>
              <a:t>EX No. 2:  Number of epochs 100,</a:t>
            </a:r>
          </a:p>
          <a:p>
            <a:pPr indent="0" lvl="0" marL="0">
              <a:spcBef>
                <a:spcPts val="0"/>
              </a:spcBef>
              <a:buNone/>
            </a:pPr>
            <a:r>
              <a:rPr lang="en"/>
              <a:t>		Dropout of 0.5</a:t>
            </a:r>
          </a:p>
          <a:p>
            <a:pPr indent="0" lvl="0" marL="0">
              <a:spcBef>
                <a:spcPts val="0"/>
              </a:spcBef>
              <a:buNone/>
            </a:pPr>
            <a:r>
              <a:rPr lang="en"/>
              <a:t>		</a:t>
            </a:r>
            <a:r>
              <a:rPr lang="en"/>
              <a:t>No Batch Normalization</a:t>
            </a:r>
          </a:p>
        </p:txBody>
      </p:sp>
      <p:pic>
        <p:nvPicPr>
          <p:cNvPr id="97" name="Shape 97"/>
          <p:cNvPicPr preferRelativeResize="0"/>
          <p:nvPr/>
        </p:nvPicPr>
        <p:blipFill>
          <a:blip r:embed="rId3">
            <a:alphaModFix/>
          </a:blip>
          <a:stretch>
            <a:fillRect/>
          </a:stretch>
        </p:blipFill>
        <p:spPr>
          <a:xfrm>
            <a:off x="121150" y="1171675"/>
            <a:ext cx="4524026" cy="1040525"/>
          </a:xfrm>
          <a:prstGeom prst="rect">
            <a:avLst/>
          </a:prstGeom>
          <a:noFill/>
          <a:ln>
            <a:noFill/>
          </a:ln>
        </p:spPr>
      </p:pic>
      <p:pic>
        <p:nvPicPr>
          <p:cNvPr id="98" name="Shape 98"/>
          <p:cNvPicPr preferRelativeResize="0"/>
          <p:nvPr/>
        </p:nvPicPr>
        <p:blipFill>
          <a:blip r:embed="rId4">
            <a:alphaModFix/>
          </a:blip>
          <a:stretch>
            <a:fillRect/>
          </a:stretch>
        </p:blipFill>
        <p:spPr>
          <a:xfrm>
            <a:off x="181575" y="2895824"/>
            <a:ext cx="4403176" cy="108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613200"/>
          </a:xfrm>
          <a:prstGeom prst="rect">
            <a:avLst/>
          </a:prstGeom>
        </p:spPr>
        <p:txBody>
          <a:bodyPr anchorCtr="0" anchor="t" bIns="91425" lIns="91425" rIns="91425" wrap="square" tIns="91425">
            <a:noAutofit/>
          </a:bodyPr>
          <a:lstStyle/>
          <a:p>
            <a:pPr indent="0" lvl="0" marL="0" rtl="0">
              <a:spcBef>
                <a:spcPts val="0"/>
              </a:spcBef>
              <a:buNone/>
            </a:pPr>
            <a:r>
              <a:rPr lang="en"/>
              <a:t>Results and Discussion</a:t>
            </a:r>
          </a:p>
        </p:txBody>
      </p:sp>
      <p:sp>
        <p:nvSpPr>
          <p:cNvPr id="104" name="Shape 104"/>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indent="0" lvl="0" marL="0">
              <a:spcBef>
                <a:spcPts val="0"/>
              </a:spcBef>
              <a:buNone/>
            </a:pPr>
            <a:r>
              <a:rPr lang="en"/>
              <a:t>Number of epochs 100,</a:t>
            </a:r>
          </a:p>
          <a:p>
            <a:pPr indent="0" lvl="0" marL="0">
              <a:spcBef>
                <a:spcPts val="0"/>
              </a:spcBef>
              <a:buNone/>
            </a:pPr>
            <a:r>
              <a:rPr lang="en"/>
              <a:t>Dropout of 0.5,</a:t>
            </a:r>
          </a:p>
          <a:p>
            <a:pPr indent="0" lvl="0" marL="0">
              <a:spcBef>
                <a:spcPts val="0"/>
              </a:spcBef>
              <a:buNone/>
            </a:pPr>
            <a:r>
              <a:rPr lang="en"/>
              <a:t>Batch Normalization used.</a:t>
            </a:r>
          </a:p>
          <a:p>
            <a:pPr indent="0" lvl="0" marL="0">
              <a:spcBef>
                <a:spcPts val="0"/>
              </a:spcBef>
              <a:buNone/>
            </a:pPr>
            <a:r>
              <a:t/>
            </a:r>
            <a:endParaRPr/>
          </a:p>
          <a:p>
            <a:pPr indent="0" lvl="0" marL="0">
              <a:spcBef>
                <a:spcPts val="0"/>
              </a:spcBef>
              <a:buNone/>
            </a:pPr>
            <a:r>
              <a:rPr lang="en"/>
              <a:t>Training Accuracy: 99.93%</a:t>
            </a:r>
          </a:p>
          <a:p>
            <a:pPr indent="0" lvl="0" marL="0">
              <a:spcBef>
                <a:spcPts val="0"/>
              </a:spcBef>
              <a:buNone/>
            </a:pPr>
            <a:r>
              <a:rPr lang="en"/>
              <a:t>Testing Accuracy: 84.52%</a:t>
            </a:r>
          </a:p>
          <a:p>
            <a:pPr indent="0" lvl="0" marL="0" rtl="0">
              <a:spcBef>
                <a:spcPts val="0"/>
              </a:spcBef>
              <a:buNone/>
            </a:pPr>
            <a:r>
              <a:t/>
            </a:r>
            <a:endParaRPr/>
          </a:p>
        </p:txBody>
      </p:sp>
      <p:pic>
        <p:nvPicPr>
          <p:cNvPr id="105" name="Shape 105"/>
          <p:cNvPicPr preferRelativeResize="0"/>
          <p:nvPr/>
        </p:nvPicPr>
        <p:blipFill>
          <a:blip r:embed="rId3">
            <a:alphaModFix/>
          </a:blip>
          <a:stretch>
            <a:fillRect/>
          </a:stretch>
        </p:blipFill>
        <p:spPr>
          <a:xfrm>
            <a:off x="311700" y="1368625"/>
            <a:ext cx="4373051" cy="1078975"/>
          </a:xfrm>
          <a:prstGeom prst="rect">
            <a:avLst/>
          </a:prstGeom>
          <a:noFill/>
          <a:ln>
            <a:noFill/>
          </a:ln>
        </p:spPr>
      </p:pic>
      <p:pic>
        <p:nvPicPr>
          <p:cNvPr id="106" name="Shape 106"/>
          <p:cNvPicPr preferRelativeResize="0"/>
          <p:nvPr/>
        </p:nvPicPr>
        <p:blipFill>
          <a:blip r:embed="rId4">
            <a:alphaModFix/>
          </a:blip>
          <a:stretch>
            <a:fillRect/>
          </a:stretch>
        </p:blipFill>
        <p:spPr>
          <a:xfrm>
            <a:off x="311700" y="3016099"/>
            <a:ext cx="4373050" cy="1005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613200"/>
          </a:xfrm>
          <a:prstGeom prst="rect">
            <a:avLst/>
          </a:prstGeom>
        </p:spPr>
        <p:txBody>
          <a:bodyPr anchorCtr="0" anchor="t" bIns="91425" lIns="91425" rIns="91425" wrap="square" tIns="91425">
            <a:noAutofit/>
          </a:bodyPr>
          <a:lstStyle/>
          <a:p>
            <a:pPr indent="0" lvl="0" marL="0">
              <a:spcBef>
                <a:spcPts val="0"/>
              </a:spcBef>
              <a:buNone/>
            </a:pPr>
            <a:r>
              <a:rPr lang="en"/>
              <a:t>Conclusion</a:t>
            </a:r>
          </a:p>
        </p:txBody>
      </p:sp>
      <p:sp>
        <p:nvSpPr>
          <p:cNvPr id="112" name="Shape 112"/>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In conclusion, a classification model is </a:t>
            </a:r>
            <a:r>
              <a:rPr lang="en"/>
              <a:t>achieved</a:t>
            </a:r>
            <a:r>
              <a:rPr lang="en"/>
              <a:t> that classifies frames of video files of crowd into acts of violence or non-violence using computer vision and deep learning.</a:t>
            </a:r>
          </a:p>
          <a:p>
            <a:pPr indent="-342900" lvl="0" marL="457200" rtl="0">
              <a:spcBef>
                <a:spcPts val="0"/>
              </a:spcBef>
              <a:spcAft>
                <a:spcPts val="0"/>
              </a:spcAft>
              <a:buSzPts val="1800"/>
              <a:buChar char="●"/>
            </a:pPr>
            <a:r>
              <a:rPr lang="en"/>
              <a:t>The model works fairly well, and the next step is to convert the system to be able to work with real time </a:t>
            </a:r>
            <a:r>
              <a:rPr lang="en"/>
              <a:t>surveillance</a:t>
            </a:r>
            <a:r>
              <a:rPr lang="en"/>
              <a:t> data.</a:t>
            </a:r>
          </a:p>
          <a:p>
            <a:pPr indent="-342900" lvl="0" marL="457200" rtl="0">
              <a:spcBef>
                <a:spcPts val="0"/>
              </a:spcBef>
              <a:spcAft>
                <a:spcPts val="0"/>
              </a:spcAft>
              <a:buSzPts val="1800"/>
              <a:buChar char="●"/>
            </a:pPr>
            <a:r>
              <a:rPr lang="en"/>
              <a:t>By using a larger and more varied data set the </a:t>
            </a:r>
            <a:r>
              <a:rPr lang="en"/>
              <a:t>results</a:t>
            </a:r>
            <a:r>
              <a:rPr lang="en"/>
              <a:t> </a:t>
            </a:r>
            <a:r>
              <a:rPr lang="en"/>
              <a:t>achieved</a:t>
            </a:r>
            <a:r>
              <a:rPr lang="en"/>
              <a:t> can be improved drastically.</a:t>
            </a:r>
          </a:p>
          <a:p>
            <a:pPr indent="-342900" lvl="0" marL="457200" rtl="0">
              <a:spcBef>
                <a:spcPts val="0"/>
              </a:spcBef>
              <a:spcAft>
                <a:spcPts val="0"/>
              </a:spcAft>
              <a:buSzPts val="1800"/>
              <a:buChar char="●"/>
            </a:pPr>
            <a:r>
              <a:rPr lang="en"/>
              <a:t>Also, can be used to generate a desktop application for monitoring and security purposes at law enforcement locations.</a:t>
            </a:r>
          </a:p>
          <a:p>
            <a:pPr indent="-342900" lvl="0" marL="457200" rtl="0">
              <a:spcBef>
                <a:spcPts val="0"/>
              </a:spcBef>
              <a:buSzPts val="1800"/>
              <a:buChar char="●"/>
            </a:pPr>
            <a:r>
              <a:rPr lang="en"/>
              <a:t>This model can be extended to detect more crowd based </a:t>
            </a:r>
            <a:r>
              <a:rPr lang="en"/>
              <a:t>behavior</a:t>
            </a:r>
            <a:r>
              <a:rPr lang="en"/>
              <a:t> beyond violent and non-violent actions.</a:t>
            </a:r>
          </a:p>
          <a:p>
            <a:pPr indent="0" lvl="0" mar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613200"/>
          </a:xfrm>
          <a:prstGeom prst="rect">
            <a:avLst/>
          </a:prstGeom>
        </p:spPr>
        <p:txBody>
          <a:bodyPr anchorCtr="0" anchor="t" bIns="91425" lIns="91425" rIns="91425" wrap="square" tIns="91425">
            <a:noAutofit/>
          </a:bodyPr>
          <a:lstStyle/>
          <a:p>
            <a:pPr indent="0" lvl="0" marL="0" rtl="0">
              <a:spcBef>
                <a:spcPts val="0"/>
              </a:spcBef>
              <a:buNone/>
            </a:pPr>
            <a:r>
              <a:rPr lang="en"/>
              <a:t>References</a:t>
            </a:r>
          </a:p>
        </p:txBody>
      </p:sp>
      <p:sp>
        <p:nvSpPr>
          <p:cNvPr id="118" name="Shape 118"/>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sz="1100"/>
              <a:t>O. Boiman and M. Irani. Detecting irregularities in images and in video. In Tenth IEEE International Conference on Computer Vision (ICCV’05) Volume 1, volume 1, pages 462–469 Vol. 1, Oct 2005. doi: 10.1109/ICCV.2005.70.</a:t>
            </a:r>
          </a:p>
          <a:p>
            <a:pPr indent="-298450" lvl="0" marL="457200" rtl="0">
              <a:spcBef>
                <a:spcPts val="0"/>
              </a:spcBef>
              <a:spcAft>
                <a:spcPts val="0"/>
              </a:spcAft>
              <a:buSzPts val="1100"/>
              <a:buChar char="●"/>
            </a:pPr>
            <a:r>
              <a:rPr lang="en" sz="1100"/>
              <a:t>P.A. Crook, V. Kellokumpu, G. Zhao, and M. Pietikainen. Human activity recognition using a dynamic texture based method. In Proceedings of the British Machine Vision Conference, pages 88.1–88.10. BMVA Press, 2008. ISBN 1-901725-36-7. doi:10.5244/C.22.88</a:t>
            </a:r>
          </a:p>
          <a:p>
            <a:pPr indent="-298450" lvl="0" marL="457200" rtl="0">
              <a:spcBef>
                <a:spcPts val="0"/>
              </a:spcBef>
              <a:spcAft>
                <a:spcPts val="0"/>
              </a:spcAft>
              <a:buSzPts val="1100"/>
              <a:buChar char="●"/>
            </a:pPr>
            <a:r>
              <a:rPr lang="en" sz="1100"/>
              <a:t>P. Dollar, V. Rabaud, G. Cottrell, and S. Belongie. Behavior recognition via sparse spatio-temporal features. In 2005 IEEE International Workshop on Visual Surveillance and Performance Evaluation of Tracking and Surveillance, pages 65–72, Oct 2005. doi: 10.1109/VSPETS.2005.1570899.</a:t>
            </a:r>
          </a:p>
          <a:p>
            <a:pPr indent="-298450" lvl="0" marL="457200" rtl="0">
              <a:spcBef>
                <a:spcPts val="0"/>
              </a:spcBef>
              <a:spcAft>
                <a:spcPts val="0"/>
              </a:spcAft>
              <a:buSzPts val="1100"/>
              <a:buChar char="●"/>
            </a:pPr>
            <a:r>
              <a:rPr lang="en" sz="1100"/>
              <a:t>.Avishai Hendel, Daphna Weinshall, and Shmuel Peleg. Identifying Surprising Events in Videos Using Bayesian Topic Models, pages 448–459. Springer Berlin Heidelberg, Berlin, Heidelberg, 2011. ISBN 978-3-642-19318- 7. doi: 10.1007/978-3-642-19318-7_35. URL https://doi.org/10.1007/978-3-642-19318-7_35. </a:t>
            </a:r>
          </a:p>
          <a:p>
            <a:pPr indent="-298450" lvl="0" marL="457200" rtl="0">
              <a:spcBef>
                <a:spcPts val="0"/>
              </a:spcBef>
              <a:spcAft>
                <a:spcPts val="0"/>
              </a:spcAft>
              <a:buSzPts val="1100"/>
              <a:buChar char="●"/>
            </a:pPr>
            <a:r>
              <a:rPr lang="en" sz="1100"/>
              <a:t>J. Liu, Jiebo Luo, and M. Shah. Recognizing realistic actions from videos ’in the wild’;. In 2009 IEEE Conference on Computer Vision and Pattern Recognition, pages 1996–2003, June 2009. doi: 10.1109/CVPR. 2009.5206744.</a:t>
            </a:r>
          </a:p>
          <a:p>
            <a:pPr indent="-298450" lvl="0" marL="457200" rtl="0">
              <a:spcBef>
                <a:spcPts val="0"/>
              </a:spcBef>
              <a:spcAft>
                <a:spcPts val="0"/>
              </a:spcAft>
              <a:buSzPts val="1100"/>
              <a:buChar char="●"/>
            </a:pPr>
            <a:r>
              <a:rPr lang="en" sz="1100"/>
              <a:t>Y. Itcher T. Hassner and O. Kliper-Gross. Violent flows: Real-time detection of violent crowd behavior. In 3rd IEEE International Workshop on Socially Intelligent Surveillance and Monitoring (SISM) at the IEEE Conf. on Computer Vision and Pattern Recognition (CVPR), June 2012. URL www.openu.ac.il/home/ hassner/data/violentflows/.</a:t>
            </a:r>
          </a:p>
          <a:p>
            <a:pPr indent="-298450" lvl="0" marL="457200" rtl="0">
              <a:spcBef>
                <a:spcPts val="0"/>
              </a:spcBef>
              <a:buSzPts val="1100"/>
              <a:buChar char="●"/>
            </a:pPr>
            <a:r>
              <a:rPr lang="en" sz="1100"/>
              <a:t>G. Zhao and M. Pietikainen. Dynamic texture recognition using local binary patterns with an application to facial expressions. IEEE Transactions on Pattern Analysis and Machine Intelligence, 29(6):915–928, June 2007. ISSN 0162-8828. doi: 10.1109/TPAMI.2007.1110.</a:t>
            </a:r>
          </a:p>
          <a:p>
            <a:pPr indent="0" lvl="0" marL="0" rtl="0">
              <a:spcBef>
                <a:spcPts val="0"/>
              </a:spcBef>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