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1"/>
  </p:notesMasterIdLst>
  <p:sldIdLst>
    <p:sldId id="256" r:id="rId3"/>
    <p:sldId id="389" r:id="rId4"/>
    <p:sldId id="390" r:id="rId5"/>
    <p:sldId id="391" r:id="rId6"/>
    <p:sldId id="392" r:id="rId7"/>
    <p:sldId id="393" r:id="rId8"/>
    <p:sldId id="394" r:id="rId9"/>
    <p:sldId id="385" r:id="rId10"/>
  </p:sldIdLst>
  <p:sldSz cx="24384000" cy="13716000"/>
  <p:notesSz cx="6858000" cy="9144000"/>
  <p:custDataLst>
    <p:tags r:id="rId12"/>
  </p:custDataLst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5114" userDrawn="1">
          <p15:clr>
            <a:srgbClr val="A4A3A4"/>
          </p15:clr>
        </p15:guide>
        <p15:guide id="2" pos="7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E99"/>
    <a:srgbClr val="F39D3D"/>
    <a:srgbClr val="2BA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34" d="100"/>
          <a:sy n="34" d="100"/>
        </p:scale>
        <p:origin x="606" y="84"/>
      </p:cViewPr>
      <p:guideLst>
        <p:guide orient="horz" pos="5114"/>
        <p:guide pos="7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569939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4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8022143" y="6374275"/>
            <a:ext cx="14329334" cy="564627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8022143" y="3028950"/>
            <a:ext cx="14329334" cy="29992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3028952"/>
            <a:ext cx="8022142" cy="29992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19901879" y="3745895"/>
            <a:ext cx="1682750" cy="1683190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00" tIns="91402" rIns="182800" bIns="91402" numCol="1" anchor="t" anchorCtr="0" compatLnSpc="1">
            <a:prstTxWarp prst="textNoShape">
              <a:avLst/>
            </a:prstTxWarp>
          </a:bodyPr>
          <a:lstStyle/>
          <a:p>
            <a:pPr defTabSz="1827920"/>
            <a:endParaRPr lang="en-US" sz="3734" dirty="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2044678" y="3028950"/>
            <a:ext cx="5652464" cy="299923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803366" y="3484990"/>
            <a:ext cx="4135088" cy="20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2033549" y="6370534"/>
            <a:ext cx="2652450" cy="265176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5029453" y="6370534"/>
            <a:ext cx="2652450" cy="265176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2033549" y="9365656"/>
            <a:ext cx="2652450" cy="265176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5029453" y="9365656"/>
            <a:ext cx="2652450" cy="265176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2" y="3"/>
            <a:ext cx="24384000" cy="30289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22351501" y="3261639"/>
            <a:ext cx="2032530" cy="830996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5085" y="6463950"/>
            <a:ext cx="13440102" cy="2464928"/>
          </a:xfrm>
        </p:spPr>
        <p:txBody>
          <a:bodyPr anchor="ctr">
            <a:noAutofit/>
          </a:bodyPr>
          <a:lstStyle>
            <a:lvl1pPr algn="l" defTabSz="18279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 cap="none" spc="-2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086" y="10058431"/>
            <a:ext cx="13744984" cy="926510"/>
          </a:xfrm>
        </p:spPr>
        <p:txBody>
          <a:bodyPr>
            <a:noAutofit/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3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13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1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6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5" y="12020553"/>
            <a:ext cx="24384002" cy="1695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628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8022143" y="6374275"/>
            <a:ext cx="14329334" cy="564627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8022143" y="3028950"/>
            <a:ext cx="14329334" cy="2999232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60281" y="3173174"/>
            <a:ext cx="11102374" cy="2757288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10934" b="1" kern="1200" cap="none" spc="-2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3028952"/>
            <a:ext cx="8022142" cy="29992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0290" y="10363233"/>
            <a:ext cx="13224536" cy="923330"/>
          </a:xfrm>
        </p:spPr>
        <p:txBody>
          <a:bodyPr>
            <a:noAutofit/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3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13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1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6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19901879" y="3745895"/>
            <a:ext cx="1682750" cy="1683190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00" tIns="91402" rIns="182800" bIns="91402" numCol="1" anchor="t" anchorCtr="0" compatLnSpc="1">
            <a:prstTxWarp prst="textNoShape">
              <a:avLst/>
            </a:prstTxWarp>
          </a:bodyPr>
          <a:lstStyle/>
          <a:p>
            <a:pPr defTabSz="1827920"/>
            <a:endParaRPr lang="en-US" sz="3734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2044678" y="3028950"/>
            <a:ext cx="5652464" cy="299923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803366" y="3484990"/>
            <a:ext cx="4135088" cy="20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2" y="3"/>
            <a:ext cx="24384000" cy="30289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22351501" y="3261639"/>
            <a:ext cx="2032530" cy="830996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2035758" y="6375774"/>
            <a:ext cx="5655976" cy="5654504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84" y="6374301"/>
            <a:ext cx="13224536" cy="3046990"/>
          </a:xfrm>
        </p:spPr>
        <p:txBody>
          <a:bodyPr anchor="ctr" anchorCtr="0">
            <a:noAutofit/>
          </a:bodyPr>
          <a:lstStyle>
            <a:lvl1pPr algn="l" defTabSz="18279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 cap="none" spc="-2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8022173" y="12020553"/>
            <a:ext cx="16361858" cy="1695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7126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8022143" y="6374275"/>
            <a:ext cx="14329334" cy="564627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8022143" y="3028950"/>
            <a:ext cx="14329334" cy="299923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60281" y="3173174"/>
            <a:ext cx="11102374" cy="2757288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10934" b="1" kern="1200" cap="none" spc="-2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3028952"/>
            <a:ext cx="8022142" cy="29992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0290" y="10363233"/>
            <a:ext cx="13224536" cy="923330"/>
          </a:xfrm>
        </p:spPr>
        <p:txBody>
          <a:bodyPr>
            <a:noAutofit/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3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13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1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6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19901879" y="3745895"/>
            <a:ext cx="1682750" cy="1683190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00" tIns="91402" rIns="182800" bIns="91402" numCol="1" anchor="t" anchorCtr="0" compatLnSpc="1">
            <a:prstTxWarp prst="textNoShape">
              <a:avLst/>
            </a:prstTxWarp>
          </a:bodyPr>
          <a:lstStyle/>
          <a:p>
            <a:pPr defTabSz="1827920"/>
            <a:endParaRPr lang="en-US" sz="3734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2044678" y="3028950"/>
            <a:ext cx="5652464" cy="299923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803366" y="3484990"/>
            <a:ext cx="4135088" cy="20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2" y="3"/>
            <a:ext cx="24384000" cy="30289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22351501" y="3261639"/>
            <a:ext cx="2032530" cy="830996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84" y="6374301"/>
            <a:ext cx="13224536" cy="3046990"/>
          </a:xfrm>
        </p:spPr>
        <p:txBody>
          <a:bodyPr anchor="ctr" anchorCtr="0">
            <a:noAutofit/>
          </a:bodyPr>
          <a:lstStyle>
            <a:lvl1pPr algn="l" defTabSz="18279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 cap="none" spc="-2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8022173" y="12020553"/>
            <a:ext cx="16361858" cy="1695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2032244" y="6374278"/>
            <a:ext cx="5655976" cy="5654504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5184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8022143" y="6374275"/>
            <a:ext cx="14329334" cy="564627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8022143" y="3028950"/>
            <a:ext cx="14329334" cy="29992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60281" y="3173174"/>
            <a:ext cx="11102374" cy="2757288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10934" b="1" kern="1200" cap="none" spc="-2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3028952"/>
            <a:ext cx="8022142" cy="29992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0290" y="10363233"/>
            <a:ext cx="13224536" cy="923330"/>
          </a:xfrm>
        </p:spPr>
        <p:txBody>
          <a:bodyPr>
            <a:noAutofit/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3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13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1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6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19901879" y="3745895"/>
            <a:ext cx="1682750" cy="1683190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00" tIns="91402" rIns="182800" bIns="91402" numCol="1" anchor="t" anchorCtr="0" compatLnSpc="1">
            <a:prstTxWarp prst="textNoShape">
              <a:avLst/>
            </a:prstTxWarp>
          </a:bodyPr>
          <a:lstStyle/>
          <a:p>
            <a:pPr defTabSz="1827920"/>
            <a:endParaRPr lang="en-US" sz="3734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2044678" y="3028950"/>
            <a:ext cx="5652464" cy="299923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803366" y="3484990"/>
            <a:ext cx="4135088" cy="20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2" y="3"/>
            <a:ext cx="24384000" cy="30289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22351501" y="3261639"/>
            <a:ext cx="2032530" cy="830996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84" y="6374301"/>
            <a:ext cx="13224536" cy="3046990"/>
          </a:xfrm>
        </p:spPr>
        <p:txBody>
          <a:bodyPr anchor="ctr" anchorCtr="0">
            <a:noAutofit/>
          </a:bodyPr>
          <a:lstStyle>
            <a:lvl1pPr algn="l" defTabSz="18279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 cap="none" spc="-2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8022173" y="12020553"/>
            <a:ext cx="16361858" cy="1695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2032246" y="6379454"/>
            <a:ext cx="5655976" cy="5654504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23732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8022143" y="6374275"/>
            <a:ext cx="14329334" cy="564627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8022143" y="3028950"/>
            <a:ext cx="14329334" cy="299923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60281" y="3173174"/>
            <a:ext cx="11102374" cy="2757288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10934" b="1" kern="1200" cap="none" spc="-2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3028952"/>
            <a:ext cx="8022142" cy="29992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0290" y="10363233"/>
            <a:ext cx="13224536" cy="923330"/>
          </a:xfrm>
        </p:spPr>
        <p:txBody>
          <a:bodyPr>
            <a:noAutofit/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3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13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1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6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19901879" y="3745895"/>
            <a:ext cx="1682750" cy="1683190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00" tIns="91402" rIns="182800" bIns="91402" numCol="1" anchor="t" anchorCtr="0" compatLnSpc="1">
            <a:prstTxWarp prst="textNoShape">
              <a:avLst/>
            </a:prstTxWarp>
          </a:bodyPr>
          <a:lstStyle/>
          <a:p>
            <a:pPr defTabSz="1827920"/>
            <a:endParaRPr lang="en-US" sz="3734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2044678" y="3028950"/>
            <a:ext cx="5652464" cy="299923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803366" y="3484990"/>
            <a:ext cx="4135088" cy="20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2" y="3"/>
            <a:ext cx="24384000" cy="30289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22351501" y="3261639"/>
            <a:ext cx="2032530" cy="830996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84" y="6374301"/>
            <a:ext cx="13224536" cy="3046990"/>
          </a:xfrm>
        </p:spPr>
        <p:txBody>
          <a:bodyPr anchor="ctr" anchorCtr="0">
            <a:noAutofit/>
          </a:bodyPr>
          <a:lstStyle>
            <a:lvl1pPr algn="l" defTabSz="18279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 cap="none" spc="-2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8022173" y="12020553"/>
            <a:ext cx="16361858" cy="1695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2035758" y="6374278"/>
            <a:ext cx="5655976" cy="5654504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523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8022143" y="6374275"/>
            <a:ext cx="14329334" cy="564627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8022143" y="3028950"/>
            <a:ext cx="14329334" cy="299923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60281" y="3173174"/>
            <a:ext cx="11102374" cy="2757288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10934" b="1" kern="1200" cap="none" spc="-2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3028952"/>
            <a:ext cx="8022142" cy="29992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0290" y="10363233"/>
            <a:ext cx="13224536" cy="923330"/>
          </a:xfrm>
        </p:spPr>
        <p:txBody>
          <a:bodyPr>
            <a:noAutofit/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3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13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1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6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19901879" y="3745895"/>
            <a:ext cx="1682750" cy="1683190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00" tIns="91402" rIns="182800" bIns="91402" numCol="1" anchor="t" anchorCtr="0" compatLnSpc="1">
            <a:prstTxWarp prst="textNoShape">
              <a:avLst/>
            </a:prstTxWarp>
          </a:bodyPr>
          <a:lstStyle/>
          <a:p>
            <a:pPr defTabSz="1827920"/>
            <a:endParaRPr lang="en-US" sz="3734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2044678" y="3028950"/>
            <a:ext cx="5652464" cy="299923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803366" y="3484990"/>
            <a:ext cx="4135088" cy="20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2" y="3"/>
            <a:ext cx="24384000" cy="30289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22351501" y="3261639"/>
            <a:ext cx="2032530" cy="830996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84" y="6374301"/>
            <a:ext cx="13224536" cy="3046990"/>
          </a:xfrm>
        </p:spPr>
        <p:txBody>
          <a:bodyPr anchor="ctr" anchorCtr="0">
            <a:noAutofit/>
          </a:bodyPr>
          <a:lstStyle>
            <a:lvl1pPr algn="l" defTabSz="18279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 cap="none" spc="-2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8022173" y="12020553"/>
            <a:ext cx="16361858" cy="1695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2032246" y="6374966"/>
            <a:ext cx="5655976" cy="5654504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9449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8022143" y="6374275"/>
            <a:ext cx="14329334" cy="564627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8022143" y="3028950"/>
            <a:ext cx="14329334" cy="29992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60281" y="3173174"/>
            <a:ext cx="11102374" cy="2757288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10934" b="1" kern="1200" cap="none" spc="-2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3028952"/>
            <a:ext cx="8022142" cy="29992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0290" y="10363233"/>
            <a:ext cx="13224536" cy="923330"/>
          </a:xfrm>
        </p:spPr>
        <p:txBody>
          <a:bodyPr>
            <a:noAutofit/>
          </a:bodyPr>
          <a:lstStyle>
            <a:lvl1pPr marL="0" indent="0" algn="l" defTabSz="182792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32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13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1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6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19901879" y="3745895"/>
            <a:ext cx="1682750" cy="1683190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00" tIns="91402" rIns="182800" bIns="91402" numCol="1" anchor="t" anchorCtr="0" compatLnSpc="1">
            <a:prstTxWarp prst="textNoShape">
              <a:avLst/>
            </a:prstTxWarp>
          </a:bodyPr>
          <a:lstStyle/>
          <a:p>
            <a:pPr defTabSz="1827920"/>
            <a:endParaRPr lang="en-US" sz="3734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2044678" y="3028950"/>
            <a:ext cx="5652464" cy="299923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792" tIns="91398" rIns="182792" bIns="91398" numCol="1" rtlCol="0" anchor="ctr" anchorCtr="0" compatLnSpc="1">
            <a:prstTxWarp prst="textNoShape">
              <a:avLst/>
            </a:prstTxWarp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803366" y="3484990"/>
            <a:ext cx="4135088" cy="20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2" y="3"/>
            <a:ext cx="24384000" cy="30289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22351501" y="3261639"/>
            <a:ext cx="2032530" cy="830996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84" y="6374301"/>
            <a:ext cx="13224536" cy="3046990"/>
          </a:xfrm>
        </p:spPr>
        <p:txBody>
          <a:bodyPr anchor="ctr" anchorCtr="0">
            <a:noAutofit/>
          </a:bodyPr>
          <a:lstStyle>
            <a:lvl1pPr algn="l" defTabSz="18279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kern="1200" cap="none" spc="-2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8022173" y="12020553"/>
            <a:ext cx="16361858" cy="1695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92" tIns="91398" rIns="182792" bIns="91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7392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2032244" y="6374278"/>
            <a:ext cx="5655976" cy="5654504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827392"/>
              <a:endParaRPr lang="en-US" sz="4534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827920"/>
              <a:endParaRPr lang="en-US" sz="3734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3684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497" y="457229"/>
            <a:ext cx="22303834" cy="1218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38497" y="2895606"/>
            <a:ext cx="22303834" cy="4001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699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497" y="2895606"/>
            <a:ext cx="22303834" cy="400109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2717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8497" y="2895625"/>
            <a:ext cx="10975658" cy="3529170"/>
          </a:xfrm>
        </p:spPr>
        <p:txBody>
          <a:bodyPr/>
          <a:lstStyle>
            <a:lvl1pPr marL="679656" indent="-679656">
              <a:lnSpc>
                <a:spcPct val="90000"/>
              </a:lnSpc>
              <a:defRPr sz="5600"/>
            </a:lvl1pPr>
            <a:lvl2pPr marL="1346084" indent="-650566">
              <a:lnSpc>
                <a:spcPct val="90000"/>
              </a:lnSpc>
              <a:defRPr sz="4800"/>
            </a:lvl2pPr>
            <a:lvl3pPr marL="1906722" indent="-576514">
              <a:lnSpc>
                <a:spcPct val="90000"/>
              </a:lnSpc>
              <a:defRPr sz="4000"/>
            </a:lvl3pPr>
            <a:lvl4pPr marL="2454138" indent="-547412">
              <a:lnSpc>
                <a:spcPct val="90000"/>
              </a:lnSpc>
              <a:defRPr sz="3734"/>
            </a:lvl4pPr>
            <a:lvl5pPr marL="3030650" indent="-560642">
              <a:lnSpc>
                <a:spcPct val="90000"/>
              </a:lnSpc>
              <a:defRPr sz="3734"/>
            </a:lvl5pPr>
            <a:lvl6pPr>
              <a:defRPr sz="3734"/>
            </a:lvl6pPr>
            <a:lvl7pPr>
              <a:defRPr sz="3734"/>
            </a:lvl7pPr>
            <a:lvl8pPr>
              <a:defRPr sz="3734"/>
            </a:lvl8pPr>
            <a:lvl9pPr>
              <a:defRPr sz="3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73" y="2895625"/>
            <a:ext cx="10975658" cy="3529170"/>
          </a:xfrm>
        </p:spPr>
        <p:txBody>
          <a:bodyPr/>
          <a:lstStyle>
            <a:lvl1pPr marL="695518" indent="-695518">
              <a:lnSpc>
                <a:spcPct val="90000"/>
              </a:lnSpc>
              <a:defRPr sz="5600"/>
            </a:lvl1pPr>
            <a:lvl2pPr marL="1346084" indent="-679656">
              <a:lnSpc>
                <a:spcPct val="90000"/>
              </a:lnSpc>
              <a:defRPr sz="4800"/>
            </a:lvl2pPr>
            <a:lvl3pPr marL="1922598" indent="-605616">
              <a:lnSpc>
                <a:spcPct val="90000"/>
              </a:lnSpc>
              <a:defRPr sz="4000"/>
            </a:lvl3pPr>
            <a:lvl4pPr marL="2454138" indent="-531538">
              <a:lnSpc>
                <a:spcPct val="90000"/>
              </a:lnSpc>
              <a:defRPr sz="3734"/>
            </a:lvl4pPr>
            <a:lvl5pPr marL="3030650" indent="-547412">
              <a:lnSpc>
                <a:spcPct val="90000"/>
              </a:lnSpc>
              <a:defRPr sz="3734"/>
            </a:lvl5pPr>
            <a:lvl6pPr>
              <a:defRPr sz="3734"/>
            </a:lvl6pPr>
            <a:lvl7pPr>
              <a:defRPr sz="3734"/>
            </a:lvl7pPr>
            <a:lvl8pPr>
              <a:defRPr sz="3734"/>
            </a:lvl8pPr>
            <a:lvl9pPr>
              <a:defRPr sz="3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88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497" y="2813905"/>
            <a:ext cx="10975658" cy="70173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66" b="1"/>
            </a:lvl1pPr>
            <a:lvl2pPr marL="913948" indent="0">
              <a:buNone/>
              <a:defRPr sz="4000" b="1"/>
            </a:lvl2pPr>
            <a:lvl3pPr marL="1827920" indent="0">
              <a:buNone/>
              <a:defRPr sz="3734" b="1"/>
            </a:lvl3pPr>
            <a:lvl4pPr marL="2741876" indent="0">
              <a:buNone/>
              <a:defRPr sz="3200" b="1"/>
            </a:lvl4pPr>
            <a:lvl5pPr marL="3655842" indent="0">
              <a:buNone/>
              <a:defRPr sz="3200" b="1"/>
            </a:lvl5pPr>
            <a:lvl6pPr marL="4569784" indent="0">
              <a:buNone/>
              <a:defRPr sz="3200" b="1"/>
            </a:lvl6pPr>
            <a:lvl7pPr marL="5483754" indent="0">
              <a:buNone/>
              <a:defRPr sz="3200" b="1"/>
            </a:lvl7pPr>
            <a:lvl8pPr marL="6397718" indent="0">
              <a:buNone/>
              <a:defRPr sz="3200" b="1"/>
            </a:lvl8pPr>
            <a:lvl9pPr marL="7311686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2" y="4267227"/>
            <a:ext cx="10972800" cy="3110594"/>
          </a:xfrm>
        </p:spPr>
        <p:txBody>
          <a:bodyPr/>
          <a:lstStyle>
            <a:lvl1pPr marL="563288" indent="-563288">
              <a:defRPr sz="4534"/>
            </a:lvl1pPr>
            <a:lvl2pPr marL="1123930" indent="-531538">
              <a:defRPr sz="4000"/>
            </a:lvl2pPr>
            <a:lvl3pPr marL="1626404" indent="-486598">
              <a:defRPr sz="3734"/>
            </a:lvl3pPr>
            <a:lvl4pPr marL="2099776" indent="-457514">
              <a:defRPr sz="3466"/>
            </a:lvl4pPr>
            <a:lvl5pPr marL="2557290" indent="-412564">
              <a:defRPr sz="3466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66673" y="2813905"/>
            <a:ext cx="10975658" cy="70173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66" b="1"/>
            </a:lvl1pPr>
            <a:lvl2pPr marL="913948" indent="0">
              <a:buNone/>
              <a:defRPr sz="4000" b="1"/>
            </a:lvl2pPr>
            <a:lvl3pPr marL="1827920" indent="0">
              <a:buNone/>
              <a:defRPr sz="3734" b="1"/>
            </a:lvl3pPr>
            <a:lvl4pPr marL="2741876" indent="0">
              <a:buNone/>
              <a:defRPr sz="3200" b="1"/>
            </a:lvl4pPr>
            <a:lvl5pPr marL="3655842" indent="0">
              <a:buNone/>
              <a:defRPr sz="3200" b="1"/>
            </a:lvl5pPr>
            <a:lvl6pPr marL="4569784" indent="0">
              <a:buNone/>
              <a:defRPr sz="3200" b="1"/>
            </a:lvl6pPr>
            <a:lvl7pPr marL="5483754" indent="0">
              <a:buNone/>
              <a:defRPr sz="3200" b="1"/>
            </a:lvl7pPr>
            <a:lvl8pPr marL="6397718" indent="0">
              <a:buNone/>
              <a:defRPr sz="3200" b="1"/>
            </a:lvl8pPr>
            <a:lvl9pPr marL="7311686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66673" y="4267203"/>
            <a:ext cx="10975658" cy="3157238"/>
          </a:xfrm>
        </p:spPr>
        <p:txBody>
          <a:bodyPr/>
          <a:lstStyle>
            <a:lvl1pPr marL="592386" indent="-592386">
              <a:defRPr sz="4534"/>
            </a:lvl1pPr>
            <a:lvl2pPr marL="1139800" indent="-547412">
              <a:defRPr sz="4000"/>
            </a:lvl2pPr>
            <a:lvl3pPr marL="1642274" indent="-489246">
              <a:defRPr sz="3734"/>
            </a:lvl3pPr>
            <a:lvl4pPr marL="2099776" indent="-473378">
              <a:defRPr sz="3466"/>
            </a:lvl4pPr>
            <a:lvl5pPr marL="2557290" indent="-441640">
              <a:defRPr sz="3466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9569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44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2738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97997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56160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1038497" y="2895606"/>
            <a:ext cx="22303834" cy="4001096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6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1038497" y="2895606"/>
            <a:ext cx="22303834" cy="4001096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" y="12477761"/>
            <a:ext cx="24384002" cy="1238250"/>
          </a:xfrm>
          <a:solidFill>
            <a:srgbClr val="FFFF99"/>
          </a:solidFill>
        </p:spPr>
        <p:txBody>
          <a:bodyPr wrap="square" lIns="152333" tIns="76167" rIns="152333" bIns="76167" anchor="b" anchorCtr="0">
            <a:noAutofit/>
          </a:bodyPr>
          <a:lstStyle>
            <a:lvl1pPr algn="r">
              <a:buFont typeface="Arial" pitchFamily="34" charset="0"/>
              <a:buNone/>
              <a:defRPr spc="-10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38541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29" y="457221"/>
            <a:ext cx="22303834" cy="12187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38529" y="2895601"/>
            <a:ext cx="22303834" cy="189282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8000" spc="-2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4000" spc="-102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None/>
              <a:defRPr sz="4000"/>
            </a:lvl3pPr>
            <a:lvl4pPr marL="0" indent="0">
              <a:spcBef>
                <a:spcPts val="0"/>
              </a:spcBef>
              <a:spcAft>
                <a:spcPts val="8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8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598914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rk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38497" y="457205"/>
            <a:ext cx="22303834" cy="121879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3599560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3178" y="3179"/>
          <a:ext cx="3176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" y="3179"/>
                        <a:ext cx="3176" cy="3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quarter" idx="18"/>
            <p:custDataLst>
              <p:tags r:id="rId3"/>
            </p:custDataLst>
          </p:nvPr>
        </p:nvSpPr>
        <p:spPr>
          <a:xfrm>
            <a:off x="1228590" y="2838734"/>
            <a:ext cx="21537608" cy="40010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219203" y="1897035"/>
            <a:ext cx="21971222" cy="609602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32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121428" y="498479"/>
            <a:ext cx="22069000" cy="1218798"/>
          </a:xfrm>
        </p:spPr>
        <p:txBody>
          <a:bodyPr lIns="0" anchor="t" anchorCtr="0"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186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ly_With_Grid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Left Mask"/>
          <p:cNvSpPr/>
          <p:nvPr userDrawn="1"/>
        </p:nvSpPr>
        <p:spPr bwMode="auto">
          <a:xfrm>
            <a:off x="1" y="3028952"/>
            <a:ext cx="8022138" cy="29992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8" tIns="91446" rIns="182888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20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3" name="Top Mask"/>
          <p:cNvSpPr/>
          <p:nvPr userDrawn="1"/>
        </p:nvSpPr>
        <p:spPr bwMode="auto">
          <a:xfrm>
            <a:off x="0" y="3"/>
            <a:ext cx="24384000" cy="30289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8" tIns="91446" rIns="182888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20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22351474" y="3261615"/>
            <a:ext cx="2032528" cy="830996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8" tIns="91446" rIns="182888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20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5" y="12020553"/>
            <a:ext cx="24384002" cy="1695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8" tIns="91446" rIns="182888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320"/>
            <a:endParaRPr lang="en-US" sz="4534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038497" y="457205"/>
            <a:ext cx="22303834" cy="1218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650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/>
          <a:lstStyle/>
          <a:p>
            <a:fld id="{9A7C601C-FD21-434A-A486-83A55A8B2E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3"/>
            <a:ext cx="7721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3"/>
            <a:ext cx="5689600" cy="730250"/>
          </a:xfrm>
          <a:prstGeom prst="rect">
            <a:avLst/>
          </a:prstGeom>
        </p:spPr>
        <p:txBody>
          <a:bodyPr/>
          <a:lstStyle/>
          <a:p>
            <a:fld id="{BAEC3CBB-3DD3-44D7-A6CB-12C5A9732C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513089" y="-1"/>
            <a:ext cx="2228388" cy="2557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7744055" y="-1"/>
            <a:ext cx="2228389" cy="25578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975022" y="-1"/>
            <a:ext cx="2228389" cy="25578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2205989" y="-1"/>
            <a:ext cx="2228389" cy="25578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4424255" y="-1"/>
            <a:ext cx="2228389" cy="25578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6642523" y="-1"/>
            <a:ext cx="2228388" cy="25578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</a:p>
          <a:p>
            <a:pPr lvl="1">
              <a:defRPr sz="1800"/>
            </a:pPr>
            <a:r>
              <a:rPr sz="4500"/>
              <a:t>Body Level Two</a:t>
            </a:r>
          </a:p>
          <a:p>
            <a:pPr lvl="2">
              <a:defRPr sz="1800"/>
            </a:pPr>
            <a:r>
              <a:rPr sz="4500"/>
              <a:t>Body Level Three</a:t>
            </a:r>
          </a:p>
          <a:p>
            <a:pPr lvl="3">
              <a:defRPr sz="1800"/>
            </a:pPr>
            <a:r>
              <a:rPr sz="4500"/>
              <a:t>Body Level Four</a:t>
            </a:r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8497" y="457229"/>
            <a:ext cx="22303834" cy="1218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498" y="2895606"/>
            <a:ext cx="22303832" cy="4001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9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transition>
    <p:fade/>
  </p:transition>
  <p:txStyles>
    <p:titleStyle>
      <a:lvl1pPr algn="l" defTabSz="1827920" rtl="0" eaLnBrk="1" latinLnBrk="0" hangingPunct="1">
        <a:lnSpc>
          <a:spcPct val="90000"/>
        </a:lnSpc>
        <a:spcBef>
          <a:spcPct val="0"/>
        </a:spcBef>
        <a:buNone/>
        <a:defRPr lang="en-US" sz="8800" b="0" kern="1200" cap="none" spc="-2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920328" indent="-920328" algn="l" defTabSz="182792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6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1710562" indent="-790236" algn="l" defTabSz="182792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56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2516674" indent="-806110" algn="l" defTabSz="182792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4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208510" indent="-691838" algn="l" defTabSz="182792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4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3881330" indent="-672804" algn="l" defTabSz="182792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4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5026792" indent="-456984" algn="l" defTabSz="182792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0734" indent="-456984" algn="l" defTabSz="182792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4698" indent="-456984" algn="l" defTabSz="182792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68656" indent="-456984" algn="l" defTabSz="182792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920" rtl="0" eaLnBrk="1" latinLnBrk="0" hangingPunct="1"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3948" algn="l" defTabSz="1827920" rtl="0" eaLnBrk="1" latinLnBrk="0" hangingPunct="1">
        <a:defRPr sz="3734" kern="1200">
          <a:solidFill>
            <a:schemeClr val="tx1"/>
          </a:solidFill>
          <a:latin typeface="+mn-lt"/>
          <a:ea typeface="+mn-ea"/>
          <a:cs typeface="+mn-cs"/>
        </a:defRPr>
      </a:lvl2pPr>
      <a:lvl3pPr marL="1827920" algn="l" defTabSz="1827920" rtl="0" eaLnBrk="1" latinLnBrk="0" hangingPunct="1">
        <a:defRPr sz="3734" kern="1200">
          <a:solidFill>
            <a:schemeClr val="tx1"/>
          </a:solidFill>
          <a:latin typeface="+mn-lt"/>
          <a:ea typeface="+mn-ea"/>
          <a:cs typeface="+mn-cs"/>
        </a:defRPr>
      </a:lvl3pPr>
      <a:lvl4pPr marL="2741876" algn="l" defTabSz="1827920" rtl="0" eaLnBrk="1" latinLnBrk="0" hangingPunct="1">
        <a:defRPr sz="3734" kern="1200">
          <a:solidFill>
            <a:schemeClr val="tx1"/>
          </a:solidFill>
          <a:latin typeface="+mn-lt"/>
          <a:ea typeface="+mn-ea"/>
          <a:cs typeface="+mn-cs"/>
        </a:defRPr>
      </a:lvl4pPr>
      <a:lvl5pPr marL="3655842" algn="l" defTabSz="1827920" rtl="0" eaLnBrk="1" latinLnBrk="0" hangingPunct="1">
        <a:defRPr sz="3734" kern="1200">
          <a:solidFill>
            <a:schemeClr val="tx1"/>
          </a:solidFill>
          <a:latin typeface="+mn-lt"/>
          <a:ea typeface="+mn-ea"/>
          <a:cs typeface="+mn-cs"/>
        </a:defRPr>
      </a:lvl5pPr>
      <a:lvl6pPr marL="4569784" algn="l" defTabSz="1827920" rtl="0" eaLnBrk="1" latinLnBrk="0" hangingPunct="1">
        <a:defRPr sz="3734" kern="1200">
          <a:solidFill>
            <a:schemeClr val="tx1"/>
          </a:solidFill>
          <a:latin typeface="+mn-lt"/>
          <a:ea typeface="+mn-ea"/>
          <a:cs typeface="+mn-cs"/>
        </a:defRPr>
      </a:lvl6pPr>
      <a:lvl7pPr marL="5483754" algn="l" defTabSz="1827920" rtl="0" eaLnBrk="1" latinLnBrk="0" hangingPunct="1">
        <a:defRPr sz="3734" kern="1200">
          <a:solidFill>
            <a:schemeClr val="tx1"/>
          </a:solidFill>
          <a:latin typeface="+mn-lt"/>
          <a:ea typeface="+mn-ea"/>
          <a:cs typeface="+mn-cs"/>
        </a:defRPr>
      </a:lvl7pPr>
      <a:lvl8pPr marL="6397718" algn="l" defTabSz="1827920" rtl="0" eaLnBrk="1" latinLnBrk="0" hangingPunct="1">
        <a:defRPr sz="3734" kern="1200">
          <a:solidFill>
            <a:schemeClr val="tx1"/>
          </a:solidFill>
          <a:latin typeface="+mn-lt"/>
          <a:ea typeface="+mn-ea"/>
          <a:cs typeface="+mn-cs"/>
        </a:defRPr>
      </a:lvl8pPr>
      <a:lvl9pPr marL="7311686" algn="l" defTabSz="1827920" rtl="0" eaLnBrk="1" latinLnBrk="0" hangingPunct="1">
        <a:defRPr sz="3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5959" r="2847" b="34446"/>
          <a:stretch/>
        </p:blipFill>
        <p:spPr bwMode="auto">
          <a:xfrm>
            <a:off x="0" y="-27991"/>
            <a:ext cx="24391938" cy="13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文本框 18"/>
          <p:cNvSpPr txBox="1"/>
          <p:nvPr/>
        </p:nvSpPr>
        <p:spPr>
          <a:xfrm>
            <a:off x="11743530" y="4388251"/>
            <a:ext cx="105585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rtl="0"/>
            <a:r>
              <a:rPr lang="en-US" altLang="zh-CN" sz="11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DAM</a:t>
            </a:r>
            <a:r>
              <a:rPr lang="zh-CN" altLang="en-US" sz="11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的对外接口</a:t>
            </a:r>
          </a:p>
        </p:txBody>
      </p:sp>
      <p:sp>
        <p:nvSpPr>
          <p:cNvPr id="20" name="矩形 19"/>
          <p:cNvSpPr/>
          <p:nvPr/>
        </p:nvSpPr>
        <p:spPr>
          <a:xfrm>
            <a:off x="12834745" y="6476066"/>
            <a:ext cx="94673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0"/>
            <a:r>
              <a:rPr lang="en-US" altLang="zh-CN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3800475" y="9159876"/>
            <a:ext cx="3914775" cy="1685925"/>
          </a:xfrm>
          <a:prstGeom prst="roundRect">
            <a:avLst>
              <a:gd name="adj" fmla="val 1150"/>
            </a:avLst>
          </a:prstGeom>
          <a:solidFill>
            <a:srgbClr val="327E9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用户管理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872742" y="9159876"/>
            <a:ext cx="3914775" cy="1685925"/>
          </a:xfrm>
          <a:prstGeom prst="roundRect">
            <a:avLst>
              <a:gd name="adj" fmla="val 1150"/>
            </a:avLst>
          </a:prstGeom>
          <a:solidFill>
            <a:srgbClr val="327E9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目录管理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452349" y="9159876"/>
            <a:ext cx="3914775" cy="1685925"/>
          </a:xfrm>
          <a:prstGeom prst="roundRect">
            <a:avLst>
              <a:gd name="adj" fmla="val 1150"/>
            </a:avLst>
          </a:prstGeom>
          <a:solidFill>
            <a:srgbClr val="327E9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资源库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150224" y="9159877"/>
            <a:ext cx="3914775" cy="1685925"/>
          </a:xfrm>
          <a:prstGeom prst="roundRect">
            <a:avLst>
              <a:gd name="adj" fmla="val 1150"/>
            </a:avLst>
          </a:prstGeom>
          <a:solidFill>
            <a:srgbClr val="327E9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搜索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5575754" y="5368926"/>
            <a:ext cx="5117307" cy="1685925"/>
          </a:xfrm>
          <a:prstGeom prst="roundRect">
            <a:avLst>
              <a:gd name="adj" fmla="val 1150"/>
            </a:avLst>
          </a:prstGeom>
          <a:solidFill>
            <a:srgbClr val="2BA187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内容发布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内容分发</a:t>
            </a:r>
          </a:p>
        </p:txBody>
      </p:sp>
      <p:sp>
        <p:nvSpPr>
          <p:cNvPr id="8" name="箭头: 上下 7"/>
          <p:cNvSpPr/>
          <p:nvPr/>
        </p:nvSpPr>
        <p:spPr>
          <a:xfrm>
            <a:off x="18487229" y="7308850"/>
            <a:ext cx="685800" cy="1597026"/>
          </a:xfrm>
          <a:prstGeom prst="upDownArrow">
            <a:avLst/>
          </a:prstGeom>
          <a:solidFill>
            <a:srgbClr val="F39D3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01901" y="7625179"/>
            <a:ext cx="348217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频道</a:t>
            </a:r>
            <a:r>
              <a:rPr lang="zh-CN" altLang="en-US" sz="2800" dirty="0">
                <a:solidFill>
                  <a:srgbClr val="00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、专题、权限</a:t>
            </a:r>
            <a:endParaRPr lang="en-US" altLang="zh-CN" sz="2800" dirty="0">
              <a:solidFill>
                <a:srgbClr val="00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对应目录，目录内容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28412" y="6389329"/>
            <a:ext cx="310832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图片预览链接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下载链接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12" name="箭头: 上下 11"/>
          <p:cNvSpPr/>
          <p:nvPr/>
        </p:nvSpPr>
        <p:spPr>
          <a:xfrm>
            <a:off x="9764711" y="4800600"/>
            <a:ext cx="576260" cy="4105276"/>
          </a:xfrm>
          <a:prstGeom prst="upDownArrow">
            <a:avLst/>
          </a:prstGeom>
          <a:solidFill>
            <a:srgbClr val="F39D3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73134" y="6521372"/>
            <a:ext cx="310832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搜索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API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3800475" y="2897225"/>
            <a:ext cx="16892586" cy="1685925"/>
          </a:xfrm>
          <a:prstGeom prst="roundRect">
            <a:avLst>
              <a:gd name="adj" fmla="val 1150"/>
            </a:avLst>
          </a:prstGeom>
          <a:solidFill>
            <a:srgbClr val="2BA187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网站</a:t>
            </a:r>
          </a:p>
        </p:txBody>
      </p:sp>
      <p:sp>
        <p:nvSpPr>
          <p:cNvPr id="16" name="箭头: 上下 15"/>
          <p:cNvSpPr/>
          <p:nvPr/>
        </p:nvSpPr>
        <p:spPr>
          <a:xfrm>
            <a:off x="17791507" y="4050524"/>
            <a:ext cx="685800" cy="1597026"/>
          </a:xfrm>
          <a:prstGeom prst="upDownArrow">
            <a:avLst/>
          </a:prstGeom>
          <a:solidFill>
            <a:srgbClr val="F39D3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箭头: 上下 16"/>
          <p:cNvSpPr/>
          <p:nvPr/>
        </p:nvSpPr>
        <p:spPr>
          <a:xfrm>
            <a:off x="14126765" y="4818874"/>
            <a:ext cx="576260" cy="4105276"/>
          </a:xfrm>
          <a:prstGeom prst="upDownArrow">
            <a:avLst/>
          </a:prstGeom>
          <a:solidFill>
            <a:srgbClr val="F39D3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箭头: 上下 17"/>
          <p:cNvSpPr/>
          <p:nvPr/>
        </p:nvSpPr>
        <p:spPr>
          <a:xfrm>
            <a:off x="5469732" y="4849037"/>
            <a:ext cx="576260" cy="4105276"/>
          </a:xfrm>
          <a:prstGeom prst="upDownArrow">
            <a:avLst/>
          </a:prstGeom>
          <a:solidFill>
            <a:srgbClr val="F39D3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30436" y="6521372"/>
            <a:ext cx="310832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00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注册，登陆鉴权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20" name="Shape 73"/>
          <p:cNvSpPr txBox="1">
            <a:spLocks/>
          </p:cNvSpPr>
          <p:nvPr/>
        </p:nvSpPr>
        <p:spPr>
          <a:xfrm>
            <a:off x="369192" y="543910"/>
            <a:ext cx="16383723" cy="186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 anchor="ctr">
            <a:normAutofit/>
          </a:bodyPr>
          <a:lstStyle>
            <a:lvl1pPr algn="ctr">
              <a:lnSpc>
                <a:spcPct val="90000"/>
              </a:lnSpc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2pPr>
            <a:lvl3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3pPr>
            <a:lvl4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4pPr>
            <a:lvl5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5pPr>
            <a:lvl6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6pPr>
            <a:lvl7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7pPr>
            <a:lvl8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8pPr>
            <a:lvl9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9pPr>
          </a:lstStyle>
          <a:p>
            <a:pPr algn="l">
              <a:defRPr sz="1800"/>
            </a:pPr>
            <a:r>
              <a:rPr lang="zh-CN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接口概貌</a:t>
            </a:r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2898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/>
          <p:cNvSpPr txBox="1">
            <a:spLocks/>
          </p:cNvSpPr>
          <p:nvPr/>
        </p:nvSpPr>
        <p:spPr>
          <a:xfrm>
            <a:off x="369192" y="543910"/>
            <a:ext cx="16383723" cy="186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 anchor="ctr">
            <a:normAutofit/>
          </a:bodyPr>
          <a:lstStyle>
            <a:lvl1pPr algn="ctr">
              <a:lnSpc>
                <a:spcPct val="90000"/>
              </a:lnSpc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2pPr>
            <a:lvl3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3pPr>
            <a:lvl4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4pPr>
            <a:lvl5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5pPr>
            <a:lvl6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6pPr>
            <a:lvl7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7pPr>
            <a:lvl8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8pPr>
            <a:lvl9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9pPr>
          </a:lstStyle>
          <a:p>
            <a:pPr algn="l">
              <a:defRPr sz="1800"/>
            </a:pPr>
            <a:r>
              <a:rPr lang="zh-CN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52380"/>
              </p:ext>
            </p:extLst>
          </p:nvPr>
        </p:nvGraphicFramePr>
        <p:xfrm>
          <a:off x="3956050" y="2407546"/>
          <a:ext cx="16256000" cy="10165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93384611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874844653"/>
                    </a:ext>
                  </a:extLst>
                </a:gridCol>
              </a:tblGrid>
              <a:tr h="1103207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前台网站系统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DAM</a:t>
                      </a:r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管理系统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608950"/>
                  </a:ext>
                </a:extLst>
              </a:tr>
              <a:tr h="90622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1474"/>
                  </a:ext>
                </a:extLst>
              </a:tr>
            </a:tbl>
          </a:graphicData>
        </a:graphic>
      </p:graphicFrame>
      <p:sp>
        <p:nvSpPr>
          <p:cNvPr id="6" name="矩形: 圆角 5"/>
          <p:cNvSpPr/>
          <p:nvPr/>
        </p:nvSpPr>
        <p:spPr>
          <a:xfrm>
            <a:off x="5644515" y="5163065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注册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5170812" y="5189563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新建用户流程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8869680" y="5734495"/>
            <a:ext cx="6301132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10064804" y="3854715"/>
            <a:ext cx="1548076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用户名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姓名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手机号码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邀请码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密码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15373045" y="7346632"/>
            <a:ext cx="2759737" cy="1543685"/>
          </a:xfrm>
          <a:prstGeom prst="diamond">
            <a:avLst/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直接箭头连接符 13"/>
          <p:cNvCxnSpPr>
            <a:endCxn id="12" idx="0"/>
          </p:cNvCxnSpPr>
          <p:nvPr/>
        </p:nvCxnSpPr>
        <p:spPr>
          <a:xfrm>
            <a:off x="16752913" y="6279428"/>
            <a:ext cx="1" cy="10672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cxnSpLocks/>
            <a:endCxn id="19" idx="3"/>
          </p:cNvCxnSpPr>
          <p:nvPr/>
        </p:nvCxnSpPr>
        <p:spPr>
          <a:xfrm flipH="1" flipV="1">
            <a:off x="8835373" y="8116566"/>
            <a:ext cx="6537672" cy="191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矩形: 圆角 18"/>
          <p:cNvSpPr/>
          <p:nvPr/>
        </p:nvSpPr>
        <p:spPr>
          <a:xfrm>
            <a:off x="5671168" y="7571633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错误提示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552026" y="6556672"/>
            <a:ext cx="236459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错误信息：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手机号重复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邮箱重复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邀请码错误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5616380" y="9980201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注册成功</a:t>
            </a:r>
          </a:p>
        </p:txBody>
      </p:sp>
      <p:cxnSp>
        <p:nvCxnSpPr>
          <p:cNvPr id="29" name="连接符: 肘形 28"/>
          <p:cNvCxnSpPr>
            <a:stCxn id="12" idx="2"/>
            <a:endCxn id="23" idx="3"/>
          </p:cNvCxnSpPr>
          <p:nvPr/>
        </p:nvCxnSpPr>
        <p:spPr>
          <a:xfrm rot="5400000">
            <a:off x="11949342" y="5721561"/>
            <a:ext cx="1634817" cy="7972329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/>
          <p:cNvSpPr txBox="1"/>
          <p:nvPr/>
        </p:nvSpPr>
        <p:spPr>
          <a:xfrm>
            <a:off x="12367443" y="9955616"/>
            <a:ext cx="2364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注册成功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40845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/>
          <p:cNvSpPr txBox="1">
            <a:spLocks/>
          </p:cNvSpPr>
          <p:nvPr/>
        </p:nvSpPr>
        <p:spPr>
          <a:xfrm>
            <a:off x="369192" y="543910"/>
            <a:ext cx="16383723" cy="186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 anchor="ctr">
            <a:normAutofit/>
          </a:bodyPr>
          <a:lstStyle>
            <a:lvl1pPr algn="ctr">
              <a:lnSpc>
                <a:spcPct val="90000"/>
              </a:lnSpc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2pPr>
            <a:lvl3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3pPr>
            <a:lvl4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4pPr>
            <a:lvl5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5pPr>
            <a:lvl6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6pPr>
            <a:lvl7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7pPr>
            <a:lvl8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8pPr>
            <a:lvl9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9pPr>
          </a:lstStyle>
          <a:p>
            <a:pPr algn="l">
              <a:defRPr sz="1800"/>
            </a:pPr>
            <a:r>
              <a:rPr lang="zh-CN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登录鉴权</a:t>
            </a:r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77499"/>
              </p:ext>
            </p:extLst>
          </p:nvPr>
        </p:nvGraphicFramePr>
        <p:xfrm>
          <a:off x="3960133" y="2799431"/>
          <a:ext cx="16256000" cy="10165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93384611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874844653"/>
                    </a:ext>
                  </a:extLst>
                </a:gridCol>
              </a:tblGrid>
              <a:tr h="1103207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前台网站系统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DAM</a:t>
                      </a:r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管理系统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608950"/>
                  </a:ext>
                </a:extLst>
              </a:tr>
              <a:tr h="90622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1474"/>
                  </a:ext>
                </a:extLst>
              </a:tr>
            </a:tbl>
          </a:graphicData>
        </a:graphic>
      </p:graphicFrame>
      <p:sp>
        <p:nvSpPr>
          <p:cNvPr id="6" name="矩形: 圆角 5"/>
          <p:cNvSpPr/>
          <p:nvPr/>
        </p:nvSpPr>
        <p:spPr>
          <a:xfrm>
            <a:off x="5648598" y="5554950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登录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5174895" y="5581448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登录鉴权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8873763" y="6126380"/>
            <a:ext cx="6301132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10025344" y="5160820"/>
            <a:ext cx="154807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用户名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密码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15377128" y="7444604"/>
            <a:ext cx="2759737" cy="1543685"/>
          </a:xfrm>
          <a:prstGeom prst="diamond">
            <a:avLst/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直接箭头连接符 13"/>
          <p:cNvCxnSpPr>
            <a:endCxn id="12" idx="0"/>
          </p:cNvCxnSpPr>
          <p:nvPr/>
        </p:nvCxnSpPr>
        <p:spPr>
          <a:xfrm>
            <a:off x="16756996" y="6377400"/>
            <a:ext cx="1" cy="10672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cxnSpLocks/>
            <a:endCxn id="19" idx="3"/>
          </p:cNvCxnSpPr>
          <p:nvPr/>
        </p:nvCxnSpPr>
        <p:spPr>
          <a:xfrm flipH="1" flipV="1">
            <a:off x="8839456" y="8214538"/>
            <a:ext cx="6537672" cy="191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矩形: 圆角 18"/>
          <p:cNvSpPr/>
          <p:nvPr/>
        </p:nvSpPr>
        <p:spPr>
          <a:xfrm>
            <a:off x="5675251" y="7669605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错误提示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371526" y="7023976"/>
            <a:ext cx="254917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错误信息：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用户名错，密码错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5620463" y="9620973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登录成功</a:t>
            </a:r>
          </a:p>
        </p:txBody>
      </p:sp>
      <p:cxnSp>
        <p:nvCxnSpPr>
          <p:cNvPr id="29" name="连接符: 肘形 28"/>
          <p:cNvCxnSpPr>
            <a:stCxn id="12" idx="2"/>
            <a:endCxn id="23" idx="3"/>
          </p:cNvCxnSpPr>
          <p:nvPr/>
        </p:nvCxnSpPr>
        <p:spPr>
          <a:xfrm rot="5400000">
            <a:off x="12182025" y="5590933"/>
            <a:ext cx="1177617" cy="7972329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/>
          <p:cNvSpPr txBox="1"/>
          <p:nvPr/>
        </p:nvSpPr>
        <p:spPr>
          <a:xfrm>
            <a:off x="11058525" y="9629045"/>
            <a:ext cx="50577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注册成功，用户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ID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，用户目录权限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11893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>
            <a:spLocks/>
          </p:cNvSpPr>
          <p:nvPr/>
        </p:nvSpPr>
        <p:spPr>
          <a:xfrm>
            <a:off x="369192" y="543910"/>
            <a:ext cx="16383723" cy="186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 anchor="ctr">
            <a:normAutofit/>
          </a:bodyPr>
          <a:lstStyle>
            <a:lvl1pPr algn="ctr">
              <a:lnSpc>
                <a:spcPct val="90000"/>
              </a:lnSpc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2pPr>
            <a:lvl3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3pPr>
            <a:lvl4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4pPr>
            <a:lvl5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5pPr>
            <a:lvl6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6pPr>
            <a:lvl7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7pPr>
            <a:lvl8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8pPr>
            <a:lvl9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9pPr>
          </a:lstStyle>
          <a:p>
            <a:pPr algn="l">
              <a:defRPr sz="1800"/>
            </a:pPr>
            <a:r>
              <a:rPr lang="zh-CN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找回密码</a:t>
            </a:r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00365"/>
              </p:ext>
            </p:extLst>
          </p:nvPr>
        </p:nvGraphicFramePr>
        <p:xfrm>
          <a:off x="3956050" y="2407546"/>
          <a:ext cx="16256000" cy="10165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93384611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874844653"/>
                    </a:ext>
                  </a:extLst>
                </a:gridCol>
              </a:tblGrid>
              <a:tr h="1103207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前台网站系统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DAM</a:t>
                      </a:r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管理系统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608950"/>
                  </a:ext>
                </a:extLst>
              </a:tr>
              <a:tr h="90622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1474"/>
                  </a:ext>
                </a:extLst>
              </a:tr>
            </a:tbl>
          </a:graphicData>
        </a:graphic>
      </p:graphicFrame>
      <p:sp>
        <p:nvSpPr>
          <p:cNvPr id="4" name="矩形: 圆角 3"/>
          <p:cNvSpPr/>
          <p:nvPr/>
        </p:nvSpPr>
        <p:spPr>
          <a:xfrm>
            <a:off x="5644515" y="3820040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找回密码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170812" y="3846538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验证手机</a:t>
            </a: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8869680" y="4391470"/>
            <a:ext cx="6301132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/>
          <p:cNvSpPr txBox="1"/>
          <p:nvPr/>
        </p:nvSpPr>
        <p:spPr>
          <a:xfrm>
            <a:off x="10150529" y="3782357"/>
            <a:ext cx="154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手机号码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5373045" y="6003607"/>
            <a:ext cx="2759737" cy="1543685"/>
          </a:xfrm>
          <a:prstGeom prst="diamond">
            <a:avLst/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直接箭头连接符 8"/>
          <p:cNvCxnSpPr>
            <a:endCxn id="8" idx="0"/>
          </p:cNvCxnSpPr>
          <p:nvPr/>
        </p:nvCxnSpPr>
        <p:spPr>
          <a:xfrm>
            <a:off x="16752913" y="4936403"/>
            <a:ext cx="1" cy="10672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cxnSpLocks/>
            <a:endCxn id="11" idx="3"/>
          </p:cNvCxnSpPr>
          <p:nvPr/>
        </p:nvCxnSpPr>
        <p:spPr>
          <a:xfrm flipH="1" flipV="1">
            <a:off x="8835373" y="6773541"/>
            <a:ext cx="6537672" cy="191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矩形: 圆角 10"/>
          <p:cNvSpPr/>
          <p:nvPr/>
        </p:nvSpPr>
        <p:spPr>
          <a:xfrm>
            <a:off x="5671168" y="6228608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错误提示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422231" y="6089726"/>
            <a:ext cx="2364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手机号码错误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616380" y="8637176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手机获取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验证短信</a:t>
            </a:r>
          </a:p>
        </p:txBody>
      </p:sp>
      <p:cxnSp>
        <p:nvCxnSpPr>
          <p:cNvPr id="14" name="连接符: 肘形 13"/>
          <p:cNvCxnSpPr>
            <a:stCxn id="8" idx="2"/>
            <a:endCxn id="13" idx="3"/>
          </p:cNvCxnSpPr>
          <p:nvPr/>
        </p:nvCxnSpPr>
        <p:spPr>
          <a:xfrm rot="5400000">
            <a:off x="11949342" y="4378536"/>
            <a:ext cx="1634817" cy="7972329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12367443" y="8612591"/>
            <a:ext cx="2364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手机验证码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616379" y="10594602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设置新密码</a:t>
            </a:r>
          </a:p>
        </p:txBody>
      </p:sp>
      <p:cxnSp>
        <p:nvCxnSpPr>
          <p:cNvPr id="19" name="直接箭头连接符 18"/>
          <p:cNvCxnSpPr>
            <a:endCxn id="17" idx="0"/>
          </p:cNvCxnSpPr>
          <p:nvPr/>
        </p:nvCxnSpPr>
        <p:spPr>
          <a:xfrm>
            <a:off x="7198481" y="9727041"/>
            <a:ext cx="1" cy="86756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: 圆角 19"/>
          <p:cNvSpPr/>
          <p:nvPr/>
        </p:nvSpPr>
        <p:spPr>
          <a:xfrm>
            <a:off x="15170812" y="10594602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设置新密码</a:t>
            </a:r>
          </a:p>
        </p:txBody>
      </p:sp>
      <p:cxnSp>
        <p:nvCxnSpPr>
          <p:cNvPr id="22" name="直接箭头连接符 21"/>
          <p:cNvCxnSpPr>
            <a:endCxn id="20" idx="1"/>
          </p:cNvCxnSpPr>
          <p:nvPr/>
        </p:nvCxnSpPr>
        <p:spPr>
          <a:xfrm>
            <a:off x="8780584" y="11139534"/>
            <a:ext cx="6390228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文本框 22"/>
          <p:cNvSpPr txBox="1"/>
          <p:nvPr/>
        </p:nvSpPr>
        <p:spPr>
          <a:xfrm>
            <a:off x="9334013" y="9938012"/>
            <a:ext cx="236459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验证码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新密码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9073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71392"/>
              </p:ext>
            </p:extLst>
          </p:nvPr>
        </p:nvGraphicFramePr>
        <p:xfrm>
          <a:off x="3956050" y="2407546"/>
          <a:ext cx="16256000" cy="1076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9925">
                  <a:extLst>
                    <a:ext uri="{9D8B030D-6E8A-4147-A177-3AD203B41FA5}">
                      <a16:colId xmlns:a16="http://schemas.microsoft.com/office/drawing/2014/main" val="1693384611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3874844653"/>
                    </a:ext>
                  </a:extLst>
                </a:gridCol>
              </a:tblGrid>
              <a:tr h="1103207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前台网站系统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DAM</a:t>
                      </a:r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管理系统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608950"/>
                  </a:ext>
                </a:extLst>
              </a:tr>
              <a:tr h="96623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1474"/>
                  </a:ext>
                </a:extLst>
              </a:tr>
            </a:tbl>
          </a:graphicData>
        </a:graphic>
      </p:graphicFrame>
      <p:sp>
        <p:nvSpPr>
          <p:cNvPr id="3" name="矩形: 圆角 2"/>
          <p:cNvSpPr/>
          <p:nvPr/>
        </p:nvSpPr>
        <p:spPr>
          <a:xfrm>
            <a:off x="8759190" y="3820040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用户登录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5170810" y="3820039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登录鉴权</a:t>
            </a:r>
          </a:p>
        </p:txBody>
      </p:sp>
      <p:cxnSp>
        <p:nvCxnSpPr>
          <p:cNvPr id="5" name="直接箭头连接符 4"/>
          <p:cNvCxnSpPr>
            <a:cxnSpLocks/>
            <a:stCxn id="3" idx="3"/>
            <a:endCxn id="4" idx="1"/>
          </p:cNvCxnSpPr>
          <p:nvPr/>
        </p:nvCxnSpPr>
        <p:spPr>
          <a:xfrm flipV="1">
            <a:off x="11923395" y="4364972"/>
            <a:ext cx="3247415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/>
          <p:cNvSpPr txBox="1"/>
          <p:nvPr/>
        </p:nvSpPr>
        <p:spPr>
          <a:xfrm>
            <a:off x="12065054" y="3782357"/>
            <a:ext cx="154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手机号码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759189" y="5485658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登录成功</a:t>
            </a:r>
          </a:p>
        </p:txBody>
      </p:sp>
      <p:sp>
        <p:nvSpPr>
          <p:cNvPr id="20" name="Shape 73"/>
          <p:cNvSpPr txBox="1">
            <a:spLocks/>
          </p:cNvSpPr>
          <p:nvPr/>
        </p:nvSpPr>
        <p:spPr>
          <a:xfrm>
            <a:off x="369192" y="543910"/>
            <a:ext cx="16383723" cy="186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 anchor="ctr">
            <a:normAutofit/>
          </a:bodyPr>
          <a:lstStyle>
            <a:lvl1pPr algn="ctr">
              <a:lnSpc>
                <a:spcPct val="90000"/>
              </a:lnSpc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2pPr>
            <a:lvl3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3pPr>
            <a:lvl4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4pPr>
            <a:lvl5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5pPr>
            <a:lvl6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6pPr>
            <a:lvl7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7pPr>
            <a:lvl8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8pPr>
            <a:lvl9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9pPr>
          </a:lstStyle>
          <a:p>
            <a:pPr algn="l">
              <a:defRPr sz="1800"/>
            </a:pPr>
            <a:r>
              <a:rPr lang="zh-CN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资源库权限，资源</a:t>
            </a:r>
            <a:r>
              <a:rPr lang="en-US" altLang="zh-CN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连接符: 肘形 21"/>
          <p:cNvCxnSpPr>
            <a:cxnSpLocks/>
            <a:stCxn id="4" idx="2"/>
            <a:endCxn id="10" idx="3"/>
          </p:cNvCxnSpPr>
          <p:nvPr/>
        </p:nvCxnSpPr>
        <p:spPr>
          <a:xfrm rot="5400000">
            <a:off x="13777811" y="3055488"/>
            <a:ext cx="1120687" cy="4829519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: 圆角 22"/>
          <p:cNvSpPr/>
          <p:nvPr/>
        </p:nvSpPr>
        <p:spPr>
          <a:xfrm>
            <a:off x="15170810" y="7159971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预览图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中图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4672964" y="7154620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预览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4149477" y="5472411"/>
            <a:ext cx="2364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用户权限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858875" y="7175548"/>
            <a:ext cx="13473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URL</a:t>
            </a:r>
          </a:p>
        </p:txBody>
      </p:sp>
      <p:sp>
        <p:nvSpPr>
          <p:cNvPr id="72" name="矩形: 圆角 71"/>
          <p:cNvSpPr/>
          <p:nvPr/>
        </p:nvSpPr>
        <p:spPr>
          <a:xfrm>
            <a:off x="4672964" y="8937252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下载请求</a:t>
            </a:r>
          </a:p>
        </p:txBody>
      </p:sp>
      <p:sp>
        <p:nvSpPr>
          <p:cNvPr id="75" name="矩形: 圆角 74"/>
          <p:cNvSpPr/>
          <p:nvPr/>
        </p:nvSpPr>
        <p:spPr>
          <a:xfrm>
            <a:off x="15170810" y="8937251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下载权限复核</a:t>
            </a: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837169" y="9482183"/>
            <a:ext cx="733364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矩形: 圆角 79"/>
          <p:cNvSpPr/>
          <p:nvPr/>
        </p:nvSpPr>
        <p:spPr>
          <a:xfrm>
            <a:off x="8759189" y="7160940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权限判定</a:t>
            </a:r>
          </a:p>
        </p:txBody>
      </p:sp>
      <p:cxnSp>
        <p:nvCxnSpPr>
          <p:cNvPr id="86" name="连接符: 肘形 85"/>
          <p:cNvCxnSpPr>
            <a:stCxn id="10" idx="1"/>
            <a:endCxn id="24" idx="0"/>
          </p:cNvCxnSpPr>
          <p:nvPr/>
        </p:nvCxnSpPr>
        <p:spPr>
          <a:xfrm rot="10800000" flipV="1">
            <a:off x="6255067" y="6030590"/>
            <a:ext cx="2504122" cy="1124029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直接箭头连接符 87"/>
          <p:cNvCxnSpPr>
            <a:cxnSpLocks/>
            <a:stCxn id="23" idx="1"/>
            <a:endCxn id="80" idx="3"/>
          </p:cNvCxnSpPr>
          <p:nvPr/>
        </p:nvCxnSpPr>
        <p:spPr>
          <a:xfrm flipH="1">
            <a:off x="11923394" y="7704904"/>
            <a:ext cx="3247416" cy="96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直接箭头连接符 90"/>
          <p:cNvCxnSpPr>
            <a:endCxn id="24" idx="3"/>
          </p:cNvCxnSpPr>
          <p:nvPr/>
        </p:nvCxnSpPr>
        <p:spPr>
          <a:xfrm flipH="1" flipV="1">
            <a:off x="7837169" y="7699553"/>
            <a:ext cx="922020" cy="535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直接箭头连接符 92"/>
          <p:cNvCxnSpPr>
            <a:cxnSpLocks/>
            <a:stCxn id="10" idx="2"/>
            <a:endCxn id="80" idx="0"/>
          </p:cNvCxnSpPr>
          <p:nvPr/>
        </p:nvCxnSpPr>
        <p:spPr>
          <a:xfrm>
            <a:off x="10341292" y="6575523"/>
            <a:ext cx="0" cy="5854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直接箭头连接符 100"/>
          <p:cNvCxnSpPr>
            <a:endCxn id="72" idx="0"/>
          </p:cNvCxnSpPr>
          <p:nvPr/>
        </p:nvCxnSpPr>
        <p:spPr>
          <a:xfrm>
            <a:off x="6255067" y="8244485"/>
            <a:ext cx="0" cy="69276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菱形 101"/>
          <p:cNvSpPr/>
          <p:nvPr/>
        </p:nvSpPr>
        <p:spPr>
          <a:xfrm>
            <a:off x="15373043" y="10399124"/>
            <a:ext cx="2759737" cy="1543685"/>
          </a:xfrm>
          <a:prstGeom prst="diamond">
            <a:avLst/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3" name="矩形: 圆角 102"/>
          <p:cNvSpPr/>
          <p:nvPr/>
        </p:nvSpPr>
        <p:spPr>
          <a:xfrm>
            <a:off x="4672964" y="10630423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下载请求</a:t>
            </a:r>
          </a:p>
        </p:txBody>
      </p:sp>
      <p:cxnSp>
        <p:nvCxnSpPr>
          <p:cNvPr id="105" name="直接箭头连接符 104"/>
          <p:cNvCxnSpPr>
            <a:cxnSpLocks/>
            <a:stCxn id="102" idx="1"/>
            <a:endCxn id="103" idx="3"/>
          </p:cNvCxnSpPr>
          <p:nvPr/>
        </p:nvCxnSpPr>
        <p:spPr>
          <a:xfrm flipH="1">
            <a:off x="7837169" y="11170967"/>
            <a:ext cx="7535874" cy="43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直接箭头连接符 108"/>
          <p:cNvCxnSpPr>
            <a:stCxn id="75" idx="2"/>
            <a:endCxn id="102" idx="0"/>
          </p:cNvCxnSpPr>
          <p:nvPr/>
        </p:nvCxnSpPr>
        <p:spPr>
          <a:xfrm flipH="1">
            <a:off x="16752912" y="10027116"/>
            <a:ext cx="1" cy="3720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文本框 109"/>
          <p:cNvSpPr txBox="1"/>
          <p:nvPr/>
        </p:nvSpPr>
        <p:spPr>
          <a:xfrm>
            <a:off x="13823510" y="10626034"/>
            <a:ext cx="13473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URL</a:t>
            </a:r>
          </a:p>
        </p:txBody>
      </p:sp>
      <p:sp>
        <p:nvSpPr>
          <p:cNvPr id="111" name="矩形: 圆角 110"/>
          <p:cNvSpPr/>
          <p:nvPr/>
        </p:nvSpPr>
        <p:spPr>
          <a:xfrm>
            <a:off x="8759189" y="11922004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无权限提示</a:t>
            </a:r>
          </a:p>
        </p:txBody>
      </p:sp>
      <p:cxnSp>
        <p:nvCxnSpPr>
          <p:cNvPr id="113" name="连接符: 肘形 112"/>
          <p:cNvCxnSpPr>
            <a:stCxn id="102" idx="2"/>
            <a:endCxn id="111" idx="3"/>
          </p:cNvCxnSpPr>
          <p:nvPr/>
        </p:nvCxnSpPr>
        <p:spPr>
          <a:xfrm rot="5400000">
            <a:off x="14076089" y="9790114"/>
            <a:ext cx="524128" cy="4829518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4" name="文本框 113"/>
          <p:cNvSpPr txBox="1"/>
          <p:nvPr/>
        </p:nvSpPr>
        <p:spPr>
          <a:xfrm>
            <a:off x="13823510" y="11985180"/>
            <a:ext cx="13473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无权限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292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64728"/>
              </p:ext>
            </p:extLst>
          </p:nvPr>
        </p:nvGraphicFramePr>
        <p:xfrm>
          <a:off x="3956050" y="2407546"/>
          <a:ext cx="16256000" cy="10165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93384611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874844653"/>
                    </a:ext>
                  </a:extLst>
                </a:gridCol>
              </a:tblGrid>
              <a:tr h="1103207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前台网站系统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DAM</a:t>
                      </a:r>
                      <a:r>
                        <a:rPr lang="zh-CN" altLang="en-US" sz="44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管理系统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608950"/>
                  </a:ext>
                </a:extLst>
              </a:tr>
              <a:tr h="90622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1474"/>
                  </a:ext>
                </a:extLst>
              </a:tr>
            </a:tbl>
          </a:graphicData>
        </a:graphic>
      </p:graphicFrame>
      <p:sp>
        <p:nvSpPr>
          <p:cNvPr id="3" name="矩形: 圆角 2"/>
          <p:cNvSpPr/>
          <p:nvPr/>
        </p:nvSpPr>
        <p:spPr>
          <a:xfrm>
            <a:off x="5644515" y="3820040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获取目录结构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5170812" y="3846538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>
            <a:off x="8869680" y="4391470"/>
            <a:ext cx="6301132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/>
          <p:cNvSpPr txBox="1"/>
          <p:nvPr/>
        </p:nvSpPr>
        <p:spPr>
          <a:xfrm>
            <a:off x="9334013" y="3839507"/>
            <a:ext cx="2364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请求目录结构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644515" y="5912625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错误提示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67443" y="5861114"/>
            <a:ext cx="2364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目录结构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20" name="Shape 73"/>
          <p:cNvSpPr txBox="1">
            <a:spLocks/>
          </p:cNvSpPr>
          <p:nvPr/>
        </p:nvSpPr>
        <p:spPr>
          <a:xfrm>
            <a:off x="369192" y="543910"/>
            <a:ext cx="16383723" cy="186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 anchor="ctr">
            <a:normAutofit/>
          </a:bodyPr>
          <a:lstStyle>
            <a:lvl1pPr algn="ctr">
              <a:lnSpc>
                <a:spcPct val="90000"/>
              </a:lnSpc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2pPr>
            <a:lvl3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3pPr>
            <a:lvl4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4pPr>
            <a:lvl5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5pPr>
            <a:lvl6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6pPr>
            <a:lvl7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7pPr>
            <a:lvl8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8pPr>
            <a:lvl9pPr>
              <a:lnSpc>
                <a:spcPct val="90000"/>
              </a:lnSpc>
              <a:defRPr sz="4400">
                <a:latin typeface="微软雅黑 (Headings)"/>
                <a:ea typeface="微软雅黑 (Headings)"/>
                <a:cs typeface="微软雅黑 (Headings)"/>
                <a:sym typeface="微软雅黑 (Headings)"/>
              </a:defRPr>
            </a:lvl9pPr>
          </a:lstStyle>
          <a:p>
            <a:pPr algn="l">
              <a:defRPr sz="1800"/>
            </a:pPr>
            <a:r>
              <a:rPr lang="zh-CN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获取目录，获取目录内容</a:t>
            </a:r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肘形 23"/>
          <p:cNvCxnSpPr>
            <a:cxnSpLocks/>
            <a:stCxn id="4" idx="2"/>
            <a:endCxn id="10" idx="3"/>
          </p:cNvCxnSpPr>
          <p:nvPr/>
        </p:nvCxnSpPr>
        <p:spPr>
          <a:xfrm rot="5400000">
            <a:off x="12020241" y="1724883"/>
            <a:ext cx="1521155" cy="7944195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矩形: 圆角 24"/>
          <p:cNvSpPr/>
          <p:nvPr/>
        </p:nvSpPr>
        <p:spPr>
          <a:xfrm>
            <a:off x="5644515" y="7891952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请求目录内容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15170812" y="7918450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预览图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中图</a:t>
            </a: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8869680" y="8463382"/>
            <a:ext cx="6301132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9334013" y="7911419"/>
            <a:ext cx="26725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目录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ID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；分页信息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仿宋 Std R" panose="02020400000000000000" pitchFamily="18" charset="-122"/>
              <a:ea typeface="Adobe 仿宋 Std R" panose="02020400000000000000" pitchFamily="18" charset="-122"/>
              <a:sym typeface="Helvetica Light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5644515" y="10013112"/>
            <a:ext cx="3164205" cy="1089865"/>
          </a:xfrm>
          <a:prstGeom prst="roundRect">
            <a:avLst>
              <a:gd name="adj" fmla="val 4598"/>
            </a:avLst>
          </a:prstGeom>
          <a:solidFill>
            <a:srgbClr val="327E9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浏览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2367443" y="9961601"/>
            <a:ext cx="2364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返回内容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2"/>
                <a:ea typeface="Adobe 仿宋 Std R" panose="02020400000000000000" pitchFamily="18" charset="-122"/>
                <a:sym typeface="Helvetica Light"/>
              </a:rPr>
              <a:t>URL</a:t>
            </a:r>
          </a:p>
        </p:txBody>
      </p:sp>
      <p:cxnSp>
        <p:nvCxnSpPr>
          <p:cNvPr id="31" name="连接符: 肘形 30"/>
          <p:cNvCxnSpPr>
            <a:cxnSpLocks/>
            <a:stCxn id="26" idx="2"/>
            <a:endCxn id="29" idx="3"/>
          </p:cNvCxnSpPr>
          <p:nvPr/>
        </p:nvCxnSpPr>
        <p:spPr>
          <a:xfrm rot="5400000">
            <a:off x="12005953" y="5811083"/>
            <a:ext cx="1549730" cy="7944195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231602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5"/>
          <a:stretch/>
        </p:blipFill>
        <p:spPr>
          <a:xfrm>
            <a:off x="-1" y="0"/>
            <a:ext cx="24384001" cy="13716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47221" y="7226352"/>
            <a:ext cx="113221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i="1" kern="1200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sym typeface="Lato" panose="020F0502020204030203" pitchFamily="34" charset="0"/>
              </a:rPr>
              <a:t>THANK YOU</a:t>
            </a:r>
          </a:p>
          <a:p>
            <a:pPr rtl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i="1" kern="1200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sym typeface="Lato" panose="020F0502020204030203" pitchFamily="34" charset="0"/>
              </a:rPr>
              <a:t> FOR YOUR ATTENTION</a:t>
            </a:r>
            <a:endParaRPr lang="zh-CN" altLang="en-US" sz="4400" b="1" i="1" kern="1200" dirty="0">
              <a:solidFill>
                <a:srgbClr val="DCDEE0"/>
              </a:solidFill>
              <a:latin typeface="Lato" panose="020F0502020204030203" pitchFamily="34" charset="0"/>
              <a:ea typeface="宋体" panose="02010600030101010101" pitchFamily="2" charset="-122"/>
              <a:sym typeface="Lato" panose="020F0502020204030203" pitchFamily="34" charset="0"/>
            </a:endParaRPr>
          </a:p>
        </p:txBody>
      </p:sp>
      <p:grpSp>
        <p:nvGrpSpPr>
          <p:cNvPr id="9" name="Group 35"/>
          <p:cNvGrpSpPr>
            <a:grpSpLocks noChangeAspect="1"/>
          </p:cNvGrpSpPr>
          <p:nvPr/>
        </p:nvGrpSpPr>
        <p:grpSpPr bwMode="auto">
          <a:xfrm>
            <a:off x="11115569" y="6158940"/>
            <a:ext cx="2785458" cy="928558"/>
            <a:chOff x="5236" y="1502"/>
            <a:chExt cx="1752" cy="574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5563" y="1550"/>
              <a:ext cx="1425" cy="526"/>
            </a:xfrm>
            <a:custGeom>
              <a:avLst/>
              <a:gdLst>
                <a:gd name="T0" fmla="*/ 310 w 601"/>
                <a:gd name="T1" fmla="*/ 143 h 220"/>
                <a:gd name="T2" fmla="*/ 335 w 601"/>
                <a:gd name="T3" fmla="*/ 164 h 220"/>
                <a:gd name="T4" fmla="*/ 363 w 601"/>
                <a:gd name="T5" fmla="*/ 182 h 220"/>
                <a:gd name="T6" fmla="*/ 424 w 601"/>
                <a:gd name="T7" fmla="*/ 203 h 220"/>
                <a:gd name="T8" fmla="*/ 456 w 601"/>
                <a:gd name="T9" fmla="*/ 205 h 220"/>
                <a:gd name="T10" fmla="*/ 488 w 601"/>
                <a:gd name="T11" fmla="*/ 201 h 220"/>
                <a:gd name="T12" fmla="*/ 546 w 601"/>
                <a:gd name="T13" fmla="*/ 177 h 220"/>
                <a:gd name="T14" fmla="*/ 582 w 601"/>
                <a:gd name="T15" fmla="*/ 128 h 220"/>
                <a:gd name="T16" fmla="*/ 585 w 601"/>
                <a:gd name="T17" fmla="*/ 113 h 220"/>
                <a:gd name="T18" fmla="*/ 585 w 601"/>
                <a:gd name="T19" fmla="*/ 106 h 220"/>
                <a:gd name="T20" fmla="*/ 585 w 601"/>
                <a:gd name="T21" fmla="*/ 98 h 220"/>
                <a:gd name="T22" fmla="*/ 576 w 601"/>
                <a:gd name="T23" fmla="*/ 69 h 220"/>
                <a:gd name="T24" fmla="*/ 558 w 601"/>
                <a:gd name="T25" fmla="*/ 45 h 220"/>
                <a:gd name="T26" fmla="*/ 533 w 601"/>
                <a:gd name="T27" fmla="*/ 29 h 220"/>
                <a:gd name="T28" fmla="*/ 472 w 601"/>
                <a:gd name="T29" fmla="*/ 18 h 220"/>
                <a:gd name="T30" fmla="*/ 457 w 601"/>
                <a:gd name="T31" fmla="*/ 19 h 220"/>
                <a:gd name="T32" fmla="*/ 442 w 601"/>
                <a:gd name="T33" fmla="*/ 22 h 220"/>
                <a:gd name="T34" fmla="*/ 414 w 601"/>
                <a:gd name="T35" fmla="*/ 36 h 220"/>
                <a:gd name="T36" fmla="*/ 362 w 601"/>
                <a:gd name="T37" fmla="*/ 74 h 220"/>
                <a:gd name="T38" fmla="*/ 255 w 601"/>
                <a:gd name="T39" fmla="*/ 154 h 220"/>
                <a:gd name="T40" fmla="*/ 195 w 601"/>
                <a:gd name="T41" fmla="*/ 185 h 220"/>
                <a:gd name="T42" fmla="*/ 132 w 601"/>
                <a:gd name="T43" fmla="*/ 206 h 220"/>
                <a:gd name="T44" fmla="*/ 0 w 601"/>
                <a:gd name="T45" fmla="*/ 217 h 220"/>
                <a:gd name="T46" fmla="*/ 130 w 601"/>
                <a:gd name="T47" fmla="*/ 197 h 220"/>
                <a:gd name="T48" fmla="*/ 248 w 601"/>
                <a:gd name="T49" fmla="*/ 142 h 220"/>
                <a:gd name="T50" fmla="*/ 275 w 601"/>
                <a:gd name="T51" fmla="*/ 124 h 220"/>
                <a:gd name="T52" fmla="*/ 301 w 601"/>
                <a:gd name="T53" fmla="*/ 104 h 220"/>
                <a:gd name="T54" fmla="*/ 351 w 601"/>
                <a:gd name="T55" fmla="*/ 62 h 220"/>
                <a:gd name="T56" fmla="*/ 377 w 601"/>
                <a:gd name="T57" fmla="*/ 41 h 220"/>
                <a:gd name="T58" fmla="*/ 405 w 601"/>
                <a:gd name="T59" fmla="*/ 21 h 220"/>
                <a:gd name="T60" fmla="*/ 437 w 601"/>
                <a:gd name="T61" fmla="*/ 6 h 220"/>
                <a:gd name="T62" fmla="*/ 454 w 601"/>
                <a:gd name="T63" fmla="*/ 2 h 220"/>
                <a:gd name="T64" fmla="*/ 463 w 601"/>
                <a:gd name="T65" fmla="*/ 1 h 220"/>
                <a:gd name="T66" fmla="*/ 472 w 601"/>
                <a:gd name="T67" fmla="*/ 0 h 220"/>
                <a:gd name="T68" fmla="*/ 506 w 601"/>
                <a:gd name="T69" fmla="*/ 3 h 220"/>
                <a:gd name="T70" fmla="*/ 540 w 601"/>
                <a:gd name="T71" fmla="*/ 13 h 220"/>
                <a:gd name="T72" fmla="*/ 570 w 601"/>
                <a:gd name="T73" fmla="*/ 33 h 220"/>
                <a:gd name="T74" fmla="*/ 591 w 601"/>
                <a:gd name="T75" fmla="*/ 62 h 220"/>
                <a:gd name="T76" fmla="*/ 601 w 601"/>
                <a:gd name="T77" fmla="*/ 96 h 220"/>
                <a:gd name="T78" fmla="*/ 601 w 601"/>
                <a:gd name="T79" fmla="*/ 105 h 220"/>
                <a:gd name="T80" fmla="*/ 601 w 601"/>
                <a:gd name="T81" fmla="*/ 110 h 220"/>
                <a:gd name="T82" fmla="*/ 601 w 601"/>
                <a:gd name="T83" fmla="*/ 115 h 220"/>
                <a:gd name="T84" fmla="*/ 596 w 601"/>
                <a:gd name="T85" fmla="*/ 132 h 220"/>
                <a:gd name="T86" fmla="*/ 580 w 601"/>
                <a:gd name="T87" fmla="*/ 164 h 220"/>
                <a:gd name="T88" fmla="*/ 554 w 601"/>
                <a:gd name="T89" fmla="*/ 188 h 220"/>
                <a:gd name="T90" fmla="*/ 523 w 601"/>
                <a:gd name="T91" fmla="*/ 204 h 220"/>
                <a:gd name="T92" fmla="*/ 490 w 601"/>
                <a:gd name="T93" fmla="*/ 212 h 220"/>
                <a:gd name="T94" fmla="*/ 456 w 601"/>
                <a:gd name="T95" fmla="*/ 215 h 220"/>
                <a:gd name="T96" fmla="*/ 423 w 601"/>
                <a:gd name="T97" fmla="*/ 212 h 220"/>
                <a:gd name="T98" fmla="*/ 361 w 601"/>
                <a:gd name="T99" fmla="*/ 186 h 220"/>
                <a:gd name="T100" fmla="*/ 310 w 601"/>
                <a:gd name="T101" fmla="*/ 14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1" h="220">
                  <a:moveTo>
                    <a:pt x="310" y="143"/>
                  </a:moveTo>
                  <a:cubicBezTo>
                    <a:pt x="318" y="151"/>
                    <a:pt x="326" y="158"/>
                    <a:pt x="335" y="164"/>
                  </a:cubicBezTo>
                  <a:cubicBezTo>
                    <a:pt x="344" y="171"/>
                    <a:pt x="353" y="177"/>
                    <a:pt x="363" y="182"/>
                  </a:cubicBezTo>
                  <a:cubicBezTo>
                    <a:pt x="382" y="192"/>
                    <a:pt x="403" y="200"/>
                    <a:pt x="424" y="203"/>
                  </a:cubicBezTo>
                  <a:cubicBezTo>
                    <a:pt x="435" y="205"/>
                    <a:pt x="446" y="206"/>
                    <a:pt x="456" y="205"/>
                  </a:cubicBezTo>
                  <a:cubicBezTo>
                    <a:pt x="467" y="205"/>
                    <a:pt x="478" y="203"/>
                    <a:pt x="488" y="201"/>
                  </a:cubicBezTo>
                  <a:cubicBezTo>
                    <a:pt x="509" y="197"/>
                    <a:pt x="529" y="189"/>
                    <a:pt x="546" y="177"/>
                  </a:cubicBezTo>
                  <a:cubicBezTo>
                    <a:pt x="563" y="164"/>
                    <a:pt x="576" y="147"/>
                    <a:pt x="582" y="128"/>
                  </a:cubicBezTo>
                  <a:cubicBezTo>
                    <a:pt x="583" y="123"/>
                    <a:pt x="584" y="118"/>
                    <a:pt x="585" y="113"/>
                  </a:cubicBezTo>
                  <a:cubicBezTo>
                    <a:pt x="585" y="110"/>
                    <a:pt x="585" y="108"/>
                    <a:pt x="585" y="106"/>
                  </a:cubicBezTo>
                  <a:cubicBezTo>
                    <a:pt x="585" y="103"/>
                    <a:pt x="585" y="101"/>
                    <a:pt x="585" y="98"/>
                  </a:cubicBezTo>
                  <a:cubicBezTo>
                    <a:pt x="583" y="88"/>
                    <a:pt x="581" y="78"/>
                    <a:pt x="576" y="69"/>
                  </a:cubicBezTo>
                  <a:cubicBezTo>
                    <a:pt x="572" y="60"/>
                    <a:pt x="566" y="52"/>
                    <a:pt x="558" y="45"/>
                  </a:cubicBezTo>
                  <a:cubicBezTo>
                    <a:pt x="551" y="38"/>
                    <a:pt x="543" y="33"/>
                    <a:pt x="533" y="29"/>
                  </a:cubicBezTo>
                  <a:cubicBezTo>
                    <a:pt x="514" y="21"/>
                    <a:pt x="493" y="18"/>
                    <a:pt x="472" y="18"/>
                  </a:cubicBezTo>
                  <a:cubicBezTo>
                    <a:pt x="466" y="18"/>
                    <a:pt x="462" y="18"/>
                    <a:pt x="457" y="19"/>
                  </a:cubicBezTo>
                  <a:cubicBezTo>
                    <a:pt x="452" y="20"/>
                    <a:pt x="447" y="21"/>
                    <a:pt x="442" y="22"/>
                  </a:cubicBezTo>
                  <a:cubicBezTo>
                    <a:pt x="433" y="26"/>
                    <a:pt x="423" y="30"/>
                    <a:pt x="414" y="36"/>
                  </a:cubicBezTo>
                  <a:cubicBezTo>
                    <a:pt x="396" y="47"/>
                    <a:pt x="379" y="61"/>
                    <a:pt x="362" y="74"/>
                  </a:cubicBezTo>
                  <a:cubicBezTo>
                    <a:pt x="328" y="102"/>
                    <a:pt x="293" y="131"/>
                    <a:pt x="255" y="154"/>
                  </a:cubicBezTo>
                  <a:cubicBezTo>
                    <a:pt x="236" y="166"/>
                    <a:pt x="216" y="176"/>
                    <a:pt x="195" y="185"/>
                  </a:cubicBezTo>
                  <a:cubicBezTo>
                    <a:pt x="175" y="193"/>
                    <a:pt x="154" y="200"/>
                    <a:pt x="132" y="206"/>
                  </a:cubicBezTo>
                  <a:cubicBezTo>
                    <a:pt x="89" y="216"/>
                    <a:pt x="44" y="220"/>
                    <a:pt x="0" y="217"/>
                  </a:cubicBezTo>
                  <a:cubicBezTo>
                    <a:pt x="44" y="216"/>
                    <a:pt x="88" y="210"/>
                    <a:pt x="130" y="197"/>
                  </a:cubicBezTo>
                  <a:cubicBezTo>
                    <a:pt x="172" y="185"/>
                    <a:pt x="211" y="166"/>
                    <a:pt x="248" y="142"/>
                  </a:cubicBezTo>
                  <a:cubicBezTo>
                    <a:pt x="257" y="136"/>
                    <a:pt x="266" y="130"/>
                    <a:pt x="275" y="124"/>
                  </a:cubicBezTo>
                  <a:cubicBezTo>
                    <a:pt x="283" y="117"/>
                    <a:pt x="292" y="111"/>
                    <a:pt x="301" y="104"/>
                  </a:cubicBezTo>
                  <a:cubicBezTo>
                    <a:pt x="318" y="90"/>
                    <a:pt x="334" y="76"/>
                    <a:pt x="351" y="62"/>
                  </a:cubicBezTo>
                  <a:cubicBezTo>
                    <a:pt x="360" y="55"/>
                    <a:pt x="368" y="47"/>
                    <a:pt x="377" y="41"/>
                  </a:cubicBezTo>
                  <a:cubicBezTo>
                    <a:pt x="386" y="34"/>
                    <a:pt x="395" y="27"/>
                    <a:pt x="405" y="21"/>
                  </a:cubicBezTo>
                  <a:cubicBezTo>
                    <a:pt x="415" y="15"/>
                    <a:pt x="425" y="10"/>
                    <a:pt x="437" y="6"/>
                  </a:cubicBezTo>
                  <a:cubicBezTo>
                    <a:pt x="442" y="4"/>
                    <a:pt x="448" y="2"/>
                    <a:pt x="454" y="2"/>
                  </a:cubicBezTo>
                  <a:cubicBezTo>
                    <a:pt x="457" y="1"/>
                    <a:pt x="460" y="1"/>
                    <a:pt x="463" y="1"/>
                  </a:cubicBezTo>
                  <a:cubicBezTo>
                    <a:pt x="466" y="0"/>
                    <a:pt x="469" y="0"/>
                    <a:pt x="472" y="0"/>
                  </a:cubicBezTo>
                  <a:cubicBezTo>
                    <a:pt x="483" y="1"/>
                    <a:pt x="495" y="1"/>
                    <a:pt x="506" y="3"/>
                  </a:cubicBezTo>
                  <a:cubicBezTo>
                    <a:pt x="518" y="5"/>
                    <a:pt x="529" y="8"/>
                    <a:pt x="540" y="13"/>
                  </a:cubicBezTo>
                  <a:cubicBezTo>
                    <a:pt x="551" y="18"/>
                    <a:pt x="561" y="25"/>
                    <a:pt x="570" y="33"/>
                  </a:cubicBezTo>
                  <a:cubicBezTo>
                    <a:pt x="579" y="41"/>
                    <a:pt x="586" y="51"/>
                    <a:pt x="591" y="62"/>
                  </a:cubicBezTo>
                  <a:cubicBezTo>
                    <a:pt x="596" y="73"/>
                    <a:pt x="599" y="85"/>
                    <a:pt x="601" y="96"/>
                  </a:cubicBezTo>
                  <a:cubicBezTo>
                    <a:pt x="601" y="99"/>
                    <a:pt x="601" y="102"/>
                    <a:pt x="601" y="105"/>
                  </a:cubicBezTo>
                  <a:cubicBezTo>
                    <a:pt x="601" y="107"/>
                    <a:pt x="601" y="109"/>
                    <a:pt x="601" y="110"/>
                  </a:cubicBezTo>
                  <a:cubicBezTo>
                    <a:pt x="601" y="112"/>
                    <a:pt x="601" y="113"/>
                    <a:pt x="601" y="115"/>
                  </a:cubicBezTo>
                  <a:cubicBezTo>
                    <a:pt x="600" y="121"/>
                    <a:pt x="598" y="127"/>
                    <a:pt x="596" y="132"/>
                  </a:cubicBezTo>
                  <a:cubicBezTo>
                    <a:pt x="593" y="144"/>
                    <a:pt x="587" y="154"/>
                    <a:pt x="580" y="164"/>
                  </a:cubicBezTo>
                  <a:cubicBezTo>
                    <a:pt x="572" y="173"/>
                    <a:pt x="564" y="181"/>
                    <a:pt x="554" y="188"/>
                  </a:cubicBezTo>
                  <a:cubicBezTo>
                    <a:pt x="544" y="194"/>
                    <a:pt x="534" y="200"/>
                    <a:pt x="523" y="204"/>
                  </a:cubicBezTo>
                  <a:cubicBezTo>
                    <a:pt x="513" y="208"/>
                    <a:pt x="501" y="210"/>
                    <a:pt x="490" y="212"/>
                  </a:cubicBezTo>
                  <a:cubicBezTo>
                    <a:pt x="479" y="214"/>
                    <a:pt x="468" y="215"/>
                    <a:pt x="456" y="215"/>
                  </a:cubicBezTo>
                  <a:cubicBezTo>
                    <a:pt x="445" y="215"/>
                    <a:pt x="434" y="214"/>
                    <a:pt x="423" y="212"/>
                  </a:cubicBezTo>
                  <a:cubicBezTo>
                    <a:pt x="400" y="207"/>
                    <a:pt x="379" y="198"/>
                    <a:pt x="361" y="186"/>
                  </a:cubicBezTo>
                  <a:cubicBezTo>
                    <a:pt x="342" y="174"/>
                    <a:pt x="324" y="160"/>
                    <a:pt x="310" y="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400" rtl="0">
                <a:defRPr/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Lato" panose="020F0502020204030203" pitchFamily="34" charset="0"/>
              </a:endParaRPr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5236" y="1502"/>
              <a:ext cx="1427" cy="524"/>
            </a:xfrm>
            <a:custGeom>
              <a:avLst/>
              <a:gdLst>
                <a:gd name="T0" fmla="*/ 291 w 602"/>
                <a:gd name="T1" fmla="*/ 77 h 219"/>
                <a:gd name="T2" fmla="*/ 266 w 602"/>
                <a:gd name="T3" fmla="*/ 55 h 219"/>
                <a:gd name="T4" fmla="*/ 239 w 602"/>
                <a:gd name="T5" fmla="*/ 38 h 219"/>
                <a:gd name="T6" fmla="*/ 177 w 602"/>
                <a:gd name="T7" fmla="*/ 17 h 219"/>
                <a:gd name="T8" fmla="*/ 145 w 602"/>
                <a:gd name="T9" fmla="*/ 15 h 219"/>
                <a:gd name="T10" fmla="*/ 114 w 602"/>
                <a:gd name="T11" fmla="*/ 19 h 219"/>
                <a:gd name="T12" fmla="*/ 56 w 602"/>
                <a:gd name="T13" fmla="*/ 43 h 219"/>
                <a:gd name="T14" fmla="*/ 20 w 602"/>
                <a:gd name="T15" fmla="*/ 92 h 219"/>
                <a:gd name="T16" fmla="*/ 17 w 602"/>
                <a:gd name="T17" fmla="*/ 107 h 219"/>
                <a:gd name="T18" fmla="*/ 16 w 602"/>
                <a:gd name="T19" fmla="*/ 114 h 219"/>
                <a:gd name="T20" fmla="*/ 17 w 602"/>
                <a:gd name="T21" fmla="*/ 122 h 219"/>
                <a:gd name="T22" fmla="*/ 25 w 602"/>
                <a:gd name="T23" fmla="*/ 151 h 219"/>
                <a:gd name="T24" fmla="*/ 43 w 602"/>
                <a:gd name="T25" fmla="*/ 175 h 219"/>
                <a:gd name="T26" fmla="*/ 68 w 602"/>
                <a:gd name="T27" fmla="*/ 191 h 219"/>
                <a:gd name="T28" fmla="*/ 130 w 602"/>
                <a:gd name="T29" fmla="*/ 202 h 219"/>
                <a:gd name="T30" fmla="*/ 145 w 602"/>
                <a:gd name="T31" fmla="*/ 201 h 219"/>
                <a:gd name="T32" fmla="*/ 159 w 602"/>
                <a:gd name="T33" fmla="*/ 197 h 219"/>
                <a:gd name="T34" fmla="*/ 187 w 602"/>
                <a:gd name="T35" fmla="*/ 184 h 219"/>
                <a:gd name="T36" fmla="*/ 240 w 602"/>
                <a:gd name="T37" fmla="*/ 145 h 219"/>
                <a:gd name="T38" fmla="*/ 347 w 602"/>
                <a:gd name="T39" fmla="*/ 66 h 219"/>
                <a:gd name="T40" fmla="*/ 406 w 602"/>
                <a:gd name="T41" fmla="*/ 35 h 219"/>
                <a:gd name="T42" fmla="*/ 470 w 602"/>
                <a:gd name="T43" fmla="*/ 14 h 219"/>
                <a:gd name="T44" fmla="*/ 602 w 602"/>
                <a:gd name="T45" fmla="*/ 3 h 219"/>
                <a:gd name="T46" fmla="*/ 472 w 602"/>
                <a:gd name="T47" fmla="*/ 22 h 219"/>
                <a:gd name="T48" fmla="*/ 354 w 602"/>
                <a:gd name="T49" fmla="*/ 77 h 219"/>
                <a:gd name="T50" fmla="*/ 327 w 602"/>
                <a:gd name="T51" fmla="*/ 96 h 219"/>
                <a:gd name="T52" fmla="*/ 301 w 602"/>
                <a:gd name="T53" fmla="*/ 116 h 219"/>
                <a:gd name="T54" fmla="*/ 250 w 602"/>
                <a:gd name="T55" fmla="*/ 158 h 219"/>
                <a:gd name="T56" fmla="*/ 224 w 602"/>
                <a:gd name="T57" fmla="*/ 179 h 219"/>
                <a:gd name="T58" fmla="*/ 196 w 602"/>
                <a:gd name="T59" fmla="*/ 199 h 219"/>
                <a:gd name="T60" fmla="*/ 165 w 602"/>
                <a:gd name="T61" fmla="*/ 214 h 219"/>
                <a:gd name="T62" fmla="*/ 147 w 602"/>
                <a:gd name="T63" fmla="*/ 218 h 219"/>
                <a:gd name="T64" fmla="*/ 138 w 602"/>
                <a:gd name="T65" fmla="*/ 219 h 219"/>
                <a:gd name="T66" fmla="*/ 130 w 602"/>
                <a:gd name="T67" fmla="*/ 219 h 219"/>
                <a:gd name="T68" fmla="*/ 95 w 602"/>
                <a:gd name="T69" fmla="*/ 217 h 219"/>
                <a:gd name="T70" fmla="*/ 62 w 602"/>
                <a:gd name="T71" fmla="*/ 207 h 219"/>
                <a:gd name="T72" fmla="*/ 32 w 602"/>
                <a:gd name="T73" fmla="*/ 187 h 219"/>
                <a:gd name="T74" fmla="*/ 10 w 602"/>
                <a:gd name="T75" fmla="*/ 158 h 219"/>
                <a:gd name="T76" fmla="*/ 1 w 602"/>
                <a:gd name="T77" fmla="*/ 123 h 219"/>
                <a:gd name="T78" fmla="*/ 0 w 602"/>
                <a:gd name="T79" fmla="*/ 114 h 219"/>
                <a:gd name="T80" fmla="*/ 1 w 602"/>
                <a:gd name="T81" fmla="*/ 110 h 219"/>
                <a:gd name="T82" fmla="*/ 1 w 602"/>
                <a:gd name="T83" fmla="*/ 105 h 219"/>
                <a:gd name="T84" fmla="*/ 5 w 602"/>
                <a:gd name="T85" fmla="*/ 87 h 219"/>
                <a:gd name="T86" fmla="*/ 22 w 602"/>
                <a:gd name="T87" fmla="*/ 56 h 219"/>
                <a:gd name="T88" fmla="*/ 48 w 602"/>
                <a:gd name="T89" fmla="*/ 32 h 219"/>
                <a:gd name="T90" fmla="*/ 78 w 602"/>
                <a:gd name="T91" fmla="*/ 16 h 219"/>
                <a:gd name="T92" fmla="*/ 111 w 602"/>
                <a:gd name="T93" fmla="*/ 8 h 219"/>
                <a:gd name="T94" fmla="*/ 145 w 602"/>
                <a:gd name="T95" fmla="*/ 5 h 219"/>
                <a:gd name="T96" fmla="*/ 179 w 602"/>
                <a:gd name="T97" fmla="*/ 8 h 219"/>
                <a:gd name="T98" fmla="*/ 241 w 602"/>
                <a:gd name="T99" fmla="*/ 34 h 219"/>
                <a:gd name="T100" fmla="*/ 291 w 602"/>
                <a:gd name="T101" fmla="*/ 7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2" h="219">
                  <a:moveTo>
                    <a:pt x="291" y="77"/>
                  </a:moveTo>
                  <a:cubicBezTo>
                    <a:pt x="284" y="69"/>
                    <a:pt x="275" y="62"/>
                    <a:pt x="266" y="55"/>
                  </a:cubicBezTo>
                  <a:cubicBezTo>
                    <a:pt x="258" y="49"/>
                    <a:pt x="248" y="43"/>
                    <a:pt x="239" y="38"/>
                  </a:cubicBezTo>
                  <a:cubicBezTo>
                    <a:pt x="219" y="28"/>
                    <a:pt x="199" y="20"/>
                    <a:pt x="177" y="17"/>
                  </a:cubicBezTo>
                  <a:cubicBezTo>
                    <a:pt x="167" y="15"/>
                    <a:pt x="156" y="14"/>
                    <a:pt x="145" y="15"/>
                  </a:cubicBezTo>
                  <a:cubicBezTo>
                    <a:pt x="135" y="15"/>
                    <a:pt x="124" y="17"/>
                    <a:pt x="114" y="19"/>
                  </a:cubicBezTo>
                  <a:cubicBezTo>
                    <a:pt x="93" y="23"/>
                    <a:pt x="72" y="31"/>
                    <a:pt x="56" y="43"/>
                  </a:cubicBezTo>
                  <a:cubicBezTo>
                    <a:pt x="39" y="56"/>
                    <a:pt x="26" y="73"/>
                    <a:pt x="20" y="92"/>
                  </a:cubicBezTo>
                  <a:cubicBezTo>
                    <a:pt x="18" y="97"/>
                    <a:pt x="17" y="102"/>
                    <a:pt x="17" y="107"/>
                  </a:cubicBezTo>
                  <a:cubicBezTo>
                    <a:pt x="16" y="109"/>
                    <a:pt x="16" y="112"/>
                    <a:pt x="16" y="114"/>
                  </a:cubicBezTo>
                  <a:cubicBezTo>
                    <a:pt x="16" y="117"/>
                    <a:pt x="17" y="119"/>
                    <a:pt x="17" y="122"/>
                  </a:cubicBezTo>
                  <a:cubicBezTo>
                    <a:pt x="18" y="132"/>
                    <a:pt x="21" y="142"/>
                    <a:pt x="25" y="151"/>
                  </a:cubicBezTo>
                  <a:cubicBezTo>
                    <a:pt x="30" y="160"/>
                    <a:pt x="36" y="168"/>
                    <a:pt x="43" y="175"/>
                  </a:cubicBezTo>
                  <a:cubicBezTo>
                    <a:pt x="50" y="181"/>
                    <a:pt x="59" y="187"/>
                    <a:pt x="68" y="191"/>
                  </a:cubicBezTo>
                  <a:cubicBezTo>
                    <a:pt x="87" y="199"/>
                    <a:pt x="108" y="202"/>
                    <a:pt x="130" y="202"/>
                  </a:cubicBezTo>
                  <a:cubicBezTo>
                    <a:pt x="135" y="202"/>
                    <a:pt x="140" y="202"/>
                    <a:pt x="145" y="201"/>
                  </a:cubicBezTo>
                  <a:cubicBezTo>
                    <a:pt x="150" y="200"/>
                    <a:pt x="155" y="199"/>
                    <a:pt x="159" y="197"/>
                  </a:cubicBezTo>
                  <a:cubicBezTo>
                    <a:pt x="169" y="194"/>
                    <a:pt x="178" y="190"/>
                    <a:pt x="187" y="184"/>
                  </a:cubicBezTo>
                  <a:cubicBezTo>
                    <a:pt x="206" y="173"/>
                    <a:pt x="223" y="159"/>
                    <a:pt x="240" y="145"/>
                  </a:cubicBezTo>
                  <a:cubicBezTo>
                    <a:pt x="274" y="118"/>
                    <a:pt x="308" y="89"/>
                    <a:pt x="347" y="66"/>
                  </a:cubicBezTo>
                  <a:cubicBezTo>
                    <a:pt x="366" y="54"/>
                    <a:pt x="386" y="44"/>
                    <a:pt x="406" y="35"/>
                  </a:cubicBezTo>
                  <a:cubicBezTo>
                    <a:pt x="427" y="26"/>
                    <a:pt x="448" y="19"/>
                    <a:pt x="470" y="14"/>
                  </a:cubicBezTo>
                  <a:cubicBezTo>
                    <a:pt x="513" y="4"/>
                    <a:pt x="558" y="0"/>
                    <a:pt x="602" y="3"/>
                  </a:cubicBezTo>
                  <a:cubicBezTo>
                    <a:pt x="558" y="4"/>
                    <a:pt x="514" y="10"/>
                    <a:pt x="472" y="22"/>
                  </a:cubicBezTo>
                  <a:cubicBezTo>
                    <a:pt x="430" y="35"/>
                    <a:pt x="390" y="54"/>
                    <a:pt x="354" y="77"/>
                  </a:cubicBezTo>
                  <a:cubicBezTo>
                    <a:pt x="345" y="83"/>
                    <a:pt x="336" y="90"/>
                    <a:pt x="327" y="96"/>
                  </a:cubicBezTo>
                  <a:cubicBezTo>
                    <a:pt x="318" y="102"/>
                    <a:pt x="309" y="109"/>
                    <a:pt x="301" y="116"/>
                  </a:cubicBezTo>
                  <a:cubicBezTo>
                    <a:pt x="284" y="130"/>
                    <a:pt x="267" y="144"/>
                    <a:pt x="250" y="158"/>
                  </a:cubicBezTo>
                  <a:cubicBezTo>
                    <a:pt x="242" y="165"/>
                    <a:pt x="233" y="172"/>
                    <a:pt x="224" y="179"/>
                  </a:cubicBezTo>
                  <a:cubicBezTo>
                    <a:pt x="215" y="186"/>
                    <a:pt x="206" y="193"/>
                    <a:pt x="196" y="199"/>
                  </a:cubicBezTo>
                  <a:cubicBezTo>
                    <a:pt x="187" y="205"/>
                    <a:pt x="176" y="210"/>
                    <a:pt x="165" y="214"/>
                  </a:cubicBezTo>
                  <a:cubicBezTo>
                    <a:pt x="159" y="216"/>
                    <a:pt x="153" y="217"/>
                    <a:pt x="147" y="218"/>
                  </a:cubicBezTo>
                  <a:cubicBezTo>
                    <a:pt x="144" y="219"/>
                    <a:pt x="141" y="219"/>
                    <a:pt x="138" y="219"/>
                  </a:cubicBezTo>
                  <a:cubicBezTo>
                    <a:pt x="135" y="219"/>
                    <a:pt x="133" y="219"/>
                    <a:pt x="130" y="219"/>
                  </a:cubicBezTo>
                  <a:cubicBezTo>
                    <a:pt x="118" y="219"/>
                    <a:pt x="107" y="218"/>
                    <a:pt x="95" y="217"/>
                  </a:cubicBezTo>
                  <a:cubicBezTo>
                    <a:pt x="84" y="215"/>
                    <a:pt x="72" y="211"/>
                    <a:pt x="62" y="207"/>
                  </a:cubicBezTo>
                  <a:cubicBezTo>
                    <a:pt x="51" y="202"/>
                    <a:pt x="40" y="195"/>
                    <a:pt x="32" y="187"/>
                  </a:cubicBezTo>
                  <a:cubicBezTo>
                    <a:pt x="23" y="179"/>
                    <a:pt x="16" y="169"/>
                    <a:pt x="10" y="158"/>
                  </a:cubicBezTo>
                  <a:cubicBezTo>
                    <a:pt x="5" y="147"/>
                    <a:pt x="2" y="135"/>
                    <a:pt x="1" y="123"/>
                  </a:cubicBezTo>
                  <a:cubicBezTo>
                    <a:pt x="1" y="120"/>
                    <a:pt x="1" y="117"/>
                    <a:pt x="0" y="114"/>
                  </a:cubicBezTo>
                  <a:cubicBezTo>
                    <a:pt x="0" y="113"/>
                    <a:pt x="1" y="111"/>
                    <a:pt x="1" y="110"/>
                  </a:cubicBezTo>
                  <a:cubicBezTo>
                    <a:pt x="1" y="108"/>
                    <a:pt x="1" y="107"/>
                    <a:pt x="1" y="105"/>
                  </a:cubicBezTo>
                  <a:cubicBezTo>
                    <a:pt x="2" y="99"/>
                    <a:pt x="3" y="93"/>
                    <a:pt x="5" y="87"/>
                  </a:cubicBezTo>
                  <a:cubicBezTo>
                    <a:pt x="9" y="76"/>
                    <a:pt x="15" y="66"/>
                    <a:pt x="22" y="56"/>
                  </a:cubicBezTo>
                  <a:cubicBezTo>
                    <a:pt x="29" y="47"/>
                    <a:pt x="38" y="39"/>
                    <a:pt x="48" y="32"/>
                  </a:cubicBezTo>
                  <a:cubicBezTo>
                    <a:pt x="57" y="26"/>
                    <a:pt x="68" y="20"/>
                    <a:pt x="78" y="16"/>
                  </a:cubicBezTo>
                  <a:cubicBezTo>
                    <a:pt x="89" y="12"/>
                    <a:pt x="100" y="9"/>
                    <a:pt x="111" y="8"/>
                  </a:cubicBezTo>
                  <a:cubicBezTo>
                    <a:pt x="123" y="6"/>
                    <a:pt x="134" y="5"/>
                    <a:pt x="145" y="5"/>
                  </a:cubicBezTo>
                  <a:cubicBezTo>
                    <a:pt x="157" y="5"/>
                    <a:pt x="168" y="6"/>
                    <a:pt x="179" y="8"/>
                  </a:cubicBezTo>
                  <a:cubicBezTo>
                    <a:pt x="201" y="13"/>
                    <a:pt x="222" y="22"/>
                    <a:pt x="241" y="34"/>
                  </a:cubicBezTo>
                  <a:cubicBezTo>
                    <a:pt x="260" y="46"/>
                    <a:pt x="277" y="60"/>
                    <a:pt x="291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400" rtl="0">
                <a:defRPr/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Lato" panose="020F0502020204030203" pitchFamily="34" charset="0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5570" y="1528"/>
              <a:ext cx="1086" cy="522"/>
            </a:xfrm>
            <a:custGeom>
              <a:avLst/>
              <a:gdLst>
                <a:gd name="T0" fmla="*/ 458 w 458"/>
                <a:gd name="T1" fmla="*/ 0 h 218"/>
                <a:gd name="T2" fmla="*/ 442 w 458"/>
                <a:gd name="T3" fmla="*/ 3 h 218"/>
                <a:gd name="T4" fmla="*/ 427 w 458"/>
                <a:gd name="T5" fmla="*/ 7 h 218"/>
                <a:gd name="T6" fmla="*/ 397 w 458"/>
                <a:gd name="T7" fmla="*/ 17 h 218"/>
                <a:gd name="T8" fmla="*/ 339 w 458"/>
                <a:gd name="T9" fmla="*/ 44 h 218"/>
                <a:gd name="T10" fmla="*/ 234 w 458"/>
                <a:gd name="T11" fmla="*/ 115 h 218"/>
                <a:gd name="T12" fmla="*/ 208 w 458"/>
                <a:gd name="T13" fmla="*/ 135 h 218"/>
                <a:gd name="T14" fmla="*/ 182 w 458"/>
                <a:gd name="T15" fmla="*/ 154 h 218"/>
                <a:gd name="T16" fmla="*/ 126 w 458"/>
                <a:gd name="T17" fmla="*/ 188 h 218"/>
                <a:gd name="T18" fmla="*/ 96 w 458"/>
                <a:gd name="T19" fmla="*/ 202 h 218"/>
                <a:gd name="T20" fmla="*/ 64 w 458"/>
                <a:gd name="T21" fmla="*/ 211 h 218"/>
                <a:gd name="T22" fmla="*/ 0 w 458"/>
                <a:gd name="T23" fmla="*/ 218 h 218"/>
                <a:gd name="T24" fmla="*/ 62 w 458"/>
                <a:gd name="T25" fmla="*/ 202 h 218"/>
                <a:gd name="T26" fmla="*/ 119 w 458"/>
                <a:gd name="T27" fmla="*/ 176 h 218"/>
                <a:gd name="T28" fmla="*/ 172 w 458"/>
                <a:gd name="T29" fmla="*/ 141 h 218"/>
                <a:gd name="T30" fmla="*/ 198 w 458"/>
                <a:gd name="T31" fmla="*/ 121 h 218"/>
                <a:gd name="T32" fmla="*/ 223 w 458"/>
                <a:gd name="T33" fmla="*/ 102 h 218"/>
                <a:gd name="T34" fmla="*/ 333 w 458"/>
                <a:gd name="T35" fmla="*/ 32 h 218"/>
                <a:gd name="T36" fmla="*/ 394 w 458"/>
                <a:gd name="T37" fmla="*/ 9 h 218"/>
                <a:gd name="T38" fmla="*/ 426 w 458"/>
                <a:gd name="T39" fmla="*/ 3 h 218"/>
                <a:gd name="T40" fmla="*/ 458 w 458"/>
                <a:gd name="T4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8" h="218">
                  <a:moveTo>
                    <a:pt x="458" y="0"/>
                  </a:moveTo>
                  <a:cubicBezTo>
                    <a:pt x="453" y="1"/>
                    <a:pt x="448" y="2"/>
                    <a:pt x="442" y="3"/>
                  </a:cubicBezTo>
                  <a:cubicBezTo>
                    <a:pt x="437" y="4"/>
                    <a:pt x="432" y="6"/>
                    <a:pt x="427" y="7"/>
                  </a:cubicBezTo>
                  <a:cubicBezTo>
                    <a:pt x="417" y="10"/>
                    <a:pt x="406" y="14"/>
                    <a:pt x="397" y="17"/>
                  </a:cubicBezTo>
                  <a:cubicBezTo>
                    <a:pt x="377" y="25"/>
                    <a:pt x="358" y="34"/>
                    <a:pt x="339" y="44"/>
                  </a:cubicBezTo>
                  <a:cubicBezTo>
                    <a:pt x="302" y="65"/>
                    <a:pt x="267" y="89"/>
                    <a:pt x="234" y="115"/>
                  </a:cubicBezTo>
                  <a:cubicBezTo>
                    <a:pt x="225" y="122"/>
                    <a:pt x="217" y="129"/>
                    <a:pt x="208" y="135"/>
                  </a:cubicBezTo>
                  <a:cubicBezTo>
                    <a:pt x="199" y="142"/>
                    <a:pt x="191" y="148"/>
                    <a:pt x="182" y="154"/>
                  </a:cubicBezTo>
                  <a:cubicBezTo>
                    <a:pt x="164" y="167"/>
                    <a:pt x="146" y="178"/>
                    <a:pt x="126" y="188"/>
                  </a:cubicBezTo>
                  <a:cubicBezTo>
                    <a:pt x="116" y="193"/>
                    <a:pt x="106" y="198"/>
                    <a:pt x="96" y="202"/>
                  </a:cubicBezTo>
                  <a:cubicBezTo>
                    <a:pt x="86" y="205"/>
                    <a:pt x="75" y="209"/>
                    <a:pt x="64" y="211"/>
                  </a:cubicBezTo>
                  <a:cubicBezTo>
                    <a:pt x="43" y="215"/>
                    <a:pt x="21" y="216"/>
                    <a:pt x="0" y="218"/>
                  </a:cubicBezTo>
                  <a:cubicBezTo>
                    <a:pt x="21" y="212"/>
                    <a:pt x="42" y="209"/>
                    <a:pt x="62" y="202"/>
                  </a:cubicBezTo>
                  <a:cubicBezTo>
                    <a:pt x="83" y="196"/>
                    <a:pt x="101" y="187"/>
                    <a:pt x="119" y="176"/>
                  </a:cubicBezTo>
                  <a:cubicBezTo>
                    <a:pt x="138" y="165"/>
                    <a:pt x="155" y="153"/>
                    <a:pt x="172" y="141"/>
                  </a:cubicBezTo>
                  <a:cubicBezTo>
                    <a:pt x="181" y="134"/>
                    <a:pt x="189" y="128"/>
                    <a:pt x="198" y="121"/>
                  </a:cubicBezTo>
                  <a:cubicBezTo>
                    <a:pt x="206" y="115"/>
                    <a:pt x="215" y="108"/>
                    <a:pt x="223" y="102"/>
                  </a:cubicBezTo>
                  <a:cubicBezTo>
                    <a:pt x="257" y="75"/>
                    <a:pt x="293" y="51"/>
                    <a:pt x="333" y="32"/>
                  </a:cubicBezTo>
                  <a:cubicBezTo>
                    <a:pt x="353" y="23"/>
                    <a:pt x="373" y="15"/>
                    <a:pt x="394" y="9"/>
                  </a:cubicBezTo>
                  <a:cubicBezTo>
                    <a:pt x="404" y="7"/>
                    <a:pt x="415" y="4"/>
                    <a:pt x="426" y="3"/>
                  </a:cubicBezTo>
                  <a:cubicBezTo>
                    <a:pt x="436" y="1"/>
                    <a:pt x="447" y="0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400" rtl="0">
                <a:defRPr/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Lato" panose="020F050202020403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4E7C092-4C93-41DA-99AD-1DD63ADC74D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KMC0d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BCjAtH9T+SSB0EAABjEQAAJwAAAHVuaXZlcnNhbC9mbGFzaF9wdWJsaXNoaW5nX3NldHRpbmdzLnhtbNVYzXIaORC+8xSq2coxxs7iXccFuLA9lKnwtzBZJydKzDSM1hppImkg5LRPkwfLk2wLGTzYjiO85dRu+YDp6f76R1+re6iffc44WYDSTIpGcHRwGBAQsUyYmDeC91H79UlAtKEioVwKaARCBuSsWannxZQznY7BGFTVBGGEPs1NI0iNyU+r1eVyecB0ruxTyQuD+Pogllk1V6BBGFDVnNMVfphVDjpoViqE1J2oJ5OCA2EJhiCYjY7yNqc6DapObUrjm7mShUguJJeKqPm0Efxy0rJ/Gx0HdckyEDY53UShFZtTmiTMxkP5mH0BkgKbpxj40WEtIEuWmLQRvKlZGFSvPoRZg7skqIW5kJiNMLf4GRiaUEPdV+dQwQwUlhV006gCEHRHVtI08NlsBU6UrATNWBzhE2JL1Qguo8kobIejsH8RTt6Pui5Ub4uoE3VDL5vhKByH/SgcTc47gz0tnuMl7LU63T1trsPzcSfa11O/1dvXZHg16PvZXH0chqNup/9uEg0G3agzvLNaH33pkOvVXb7UkVeyUDus2PTLMJVG3iOHBoP9yqmaQyTbDFk8o1xDQP7KYf5HQTkzK8tsbOsbgLylc4jNyNK2EVgqBndwDhBDQ2elnjje9sTb2k72Vee+lNnjgdapMTROsX/Mhv5lyUZrJsUO8+13MpU82aYE2RSSPs2gdCuMb5hoo+ZRQGZ4EByTbSlGeUCYweTjrbEuptows76H2mVNglh43wHpjR8UI06pwhR1WX5bd9v6cTMUCblUdImXnKuHE39PfQjCR+0Ka89t/UH5qIeK6j00SYtzH+XRhok+yj2qbkCRSErupT/ccIV0xEx6xZ5R5hX3NUw1M+Cjes68XF/LgidkJQvC2Q0QIwlGX2T4XwqkPAnITMlsLcVhZYjmDHm1YLCE5MzH0Ud0kRVoiXMy52Cch08F+0KmMJMKcYEukGwoZ9rhH+wFnFOt70DpJsZX427nMpx0+pfhh1c2QZosKM6m/cCxrSHLzUvgU8xdSHTBucRqliCwMjEtkNb2fBKWrNV80vT2ndLF+tDtQa5B8bgZxuMw8UGMFxATBfgCxlQQKfiK0BjbS1sKLZgsNEocWRy0flaAzpQwsQ51jvckOlOJ3wVxePTm19rxb7+fvD09qH77++vrJ41uh9+QU+vNTb+LJzcNb8t7W80P7L67p3jb7RvpEzuLt+Ujm4u37f39xdvwwRbzA8sndpntFvBwTNardnw/Ps3Xa8d/cZhjkf70aZJ++CHyas1w7AU38NEavPOc2XYuDUszySsEHCpzN8FwrHCW4fxMftp98TKsfgYz/9We6Wj9Msz0LfNP7sb/Tcru2/aVa+cda/vesvsub59kTLAMC2En6vYHgOZx7RDf2h59VKkg2u4PI83KP1BLAwQUAAIACABCjAtH2MZ1ibgCAABPCgAAIQAAAHVuaXZlcnNhbC9mbGFzaF9za2luX3NldHRpbmdzLnhtbJVWbW/aMBD+vl+B2HfSvdJJKRKlTKrUrdVa9buTHImFY0e2Q8e/n8+xGxsIZFiV8N3znM/n546makv54sNkkuaCCfkMWlNeKrR424QWN9Os1VrwWS64Bq5nXMiasOni40/7SROLvMQSO5BjORuSQ3/M3H7GUNwZ3+a4hgi5qBvC9w+iFLOM5NtSipYXF1Or9g1IRvnWIK9+zFfrwQMYVfpeQx3ltL7GNY7SSFAKMKXva1wXWYxkwPxJV/YzktMfdf72B7QdVVRb2vITriFaQ0qIi3y9xDWM5yZ6/CpzXOcJGv5qA/3yGdcglJE9yDj43VdcgwzRtM3/aKSRosSCxpzzj/jOYYIUpv0wqytcFwl4ITzo4iu48ti73gUg9zXs+xTbVQr2hHU9GAj46BmDhZYtpInfdT5VibfHVpv+gMWGMGUAoakHPZmkn0irfJjY1uP+wBvlRQByhh7xKlhbw6rLNwDG9h6/Wt3aURHm924LEpSwc8Ygw97YI3+bsh4hA2OPfGa0gEfO9kfwQ0/H8U98S9xjnq++8QInZuvr5Xfeiyc9YOOq4Ghn8JhaFLBQmM4LrQFfLU2srUspOcop5WRHS6Kp4L8Ql+3tZVSaHDic0k7rKtVUMzglN5ujGdLhe9n9ZTV2vwn93br9RJsRfjMlWpO8qs1vkppOHM/0iAkzTU4zcEgaOMh7vhEjOTWRW5AvQrCxp3ChIcTaaw+BRddYQ/A0CUqQJqdrnLogp4rP2zoDuTZvRsGLJrZ1uIqWFTN/+pXCGxQxYcDZMXVlwnFC3zUZGJwAgMi88ortNp2nbpmmDHbg+z4w2AsP3SxVRqFDYlvqB9joUG7OMkqPbkz0QglxseME4dXkJeKBEzpiybvAseY1yZS9WdT1fgD3kaOR7CcZSi8cYnbvlBQFNv7jChoj/iP5D1BLAwQUAAIACABCjAtHUnSEue8DAAB0EAAAJgAAAHVuaXZlcnNhbC9odG1sX3B1Ymxpc2hpbmdfc2V0dGluZ3MueG1szVjNcho5EL77KVSzlWMYO+vsOi7Ahc24TAUDC5N1cqLEqAGtNdJE0kDIaZ8mD5Yn2RYyGGyHCFeS2vLBnp7ur3/0tbrH1bNPuSAz0IYrWYuOKocRAZkpxuWkFr1LL1+eRMRYKhkVSkItkioiZ/WDalGOBDfTAViLqoYgjDSnha1FU2uL0ziez+cVbgrt3ipRWsQ3lUzlcaHBgLSg40LQBf6yiwJMVD84IKTqRdeKlQIIZxiC5C46Kq5sLqLYa41odjvRqpTsQgmliZ6MatFvJw33s9LxSE2eg3S5mToKndieUsa4C4eKAf8MZAp8MsW4jw6PIzLnzE5r0atjB4Pq8WOYJbjPgTqYC4XJSHuHn4OljFrqH71DDWPQWFUwdatLQNAt2YamhU92LfAitpA051mKb4irVC1qpsN+cpn0k85FMnzXb/tQgy3SVtpOgmx6/WSQdNKkPzxvdfe0eI6X5LrRau9pc5OcD1rpvp46jet9TXpX3U6YzdWHXtJvtzpvh2m3205bvXur5dFvHHI13uZLFXmlSr3FilW79KbKqgfkMGCxXQXVE0jVJUcWj6kwEJF/Cpj8VVLB7cIxG7v6FqBomAIy23e0rUWOitE9nAfE0NDZRk+8XvfEm+Ot7GPvfiOzpwOtUmtpNsX+sSv6b0pWWmMlt5jvnslICbZOaYyVFphNQ3MqIsItZpet31pXA3vJBZ6Bsz2qjKV9lF42pRqDNpvyu0q6Zs7qiWSkqekcby2foRd/S70HMkTtCqspXEVBh6gnmpo9NElDiBDl/opbIcrXVN+CJqlSIki/tzp90pJjFRR7TnlQ3DcwMtxCiOo5D3J9o0rByEKVRPBbIFYRjL7M8a8pkM27nYy1ypdSQY0lRnAGZMZhDuwsxNEHdJGXaImDrxBgvYePJf9MRjBWGnGBzpBsKOfG41f2Ai6oMfegdBXji0G71UyGrU4zef/CJUjZjOK02Q8cGxXywv4MfIq5S4UuhFBYzQ0IrExGS6S1Ox/G2VItJM1g31M6Wx66O8glKB43x3g8Jr7I8ALhsoRQwIxKoqRYEJphexlHoRlXpUGJJ4uHNs8K0JsSLpehTnAdQmeahV0Qh0evfj9+/cefJ29OK/HXf7+83Gl0N856gjpvfp5d7Nwdgi0f7Cnfsfvm5hFst2+kO7aQYMsndpFg24cbSbDho73kO5Y7tpP1XH88JquxG6pPz+flIvFrxjOm/XcI7TvJ+zSo2ZJBEFw3RKv7NnAKu0nT25gyQSHgmJj4mYSDQvAcJyL7ZTfAz+HpM7i2exf0TPxBXAst3I/umP9vEv5p/emy9a2y3v+3v4kPUL79n4L6wX9QSwMEFAACAAgAQowLR1mugxqhAQAALAYAAB8AAAB1bml2ZXJzYWwvaHRtbF9za2luX3NldHRpbmdzLmpzjZRNb8IwDIbv/Ioqu06IfcJ2Q4NJSBwmjdu0QyimVKRxlIQOhvjvq8NX06aD+NK8ffo6duVsW1GxWMyi12jrnt3+w987DUizegW3vi4a9Ix0ZkQ6g0magUglsAqSHz89ybszETJm0plON59ka0p+DOnNnAtTxlXAQgc0E9DygPYT0NahxL9eZYeq9hWV2jxdWYuyHaO0IG1bos64Y9jNu1vlAisw5qAvoHMeg2fadauJPDs+dSnKXIyZ4nIzxgTbUx4vE40rOWvKv9go0MUPX+6Bzkv3bejZidTYkYWsmnjYo2gmlQZj4JD3eUgRhAWfgij5dtz6B/WM6wVV6Dw1qT3S/TuKMq14ArUu9foUPiYLr1o3uxR1zsLa7omHewqPEHwDumY1eKTwQFQrdcUPVBoT6kgNrff8hArks1Qmh9QdiiBHhyXbpu6dC3XHHzBvhLAyQovARGZNF8cVU2+Dg2sqWcehmRchMZQXA5oKfZyfRO80tnqN0P4rYtxaHi+y4nYobkbqOJjiGfRIzpGEjOsl6AmiKOr5vnRy/3LetXZ/UEsDBBQAAgAIAEKMC0c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BCjAtHlBOzImkAAABuAAAAHAAAAHVuaXZlcnNhbC9sb2NhbF9zZXR0aW5ncy54bWwNzDEOgzAMQNGdU1jeKe3WgcDGVpbSA1jERZEcG5GA4PZk+8PTb/szChy8pWDq8PV4IrDO5oMuDn/TUL8RUib1JKbsUA2h76pWbCb5cs4FJliFLt4mjiUyjxSLHHYRqOFTXv/AHpuuugFQSwMEFAACAAgAg4CPRc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QowLRz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DjAtHHvMfdXcWAAAYLAAAFwAAAHVuaXZlcnNhbC91bml2ZXJzYWwucG5n7VprXJJn/6fHZmszLXtaWiqZmW75mGjzkAeyLJsdXGtJLpQUyWdqKZoayqHmlloqmZY6DzS36ZYHBqbmCbSMGwOlVp4CxURlikhIgsjpf2vt+Tzvns//vS/43Hyvm/u6vr/z7+K+sr88Gbjho20fQSCQDV8cDfgKAllrD4EYJX5oDI6c2YU9DV7WJH0VeBBS32c1DYK10f4n/CEQGvljbcQHIF6fcDQ0CQIxfbz8WQPE/xYFgeyp+yLA/+sr4dKREzfjED+x5PgqPAR+oOqg8XiA62aY3RYTx89ue95yDPguyMXycOG9v3as7TLZxziww/wfm7qjzNev3ZfHvZlNkL0YvdPW13d/bmbuPrFvWsF/83ONKv0MYuH3BdkIYc6rpMoMrn0zoVMJ4ThZh+pkh6LPG2QEKXLfdijtUOtjH8I/7ekJjTBwqPOnX+A50/uC8G+61nG2rAFHTP9lPb4vSCuGG0Lrlx9KcJrepFps3AB+HWv9NVCgmGuTOW/9BwitjqV1+9YsywoBdgcJrs+jfm1/8+hjDkaAZ+jBqUcOFj7cYFk4OoLXrYFcbXviX9mNJvum3BRXpPfdm/moHv3lUptQN4ceTZPUTbZ6dB2eE97cy7jSqo+ldjQhiXGD8gWe5G1JdEWoM0cbxukr0NksYTktXCHqQpEvz1bzb0I5OK/R4ex0UMiJnzJtlv59781YhlmFz5tOo+oQSVKTxKKQKEsXeucGWuLFohfBcMJ+2WQRKrxe+Obl6WDruM5iTROPMXpFlPsiOT6tkB3r3vTTbkq0HoNqG1Y+E/sFZmtAad8KWGJErjngiYJAzpPW3TTneygtBQKSQVdtNIrzE7fVO9KsLzsc3bWWq/hRuWG9ZigVFepw7ULjbCsSUciWJHn/xhOjx+A84SBtndruaO3dsOuOoKrDAm+a5/vzLA7sOokf30zxDPNwfWMpwYT6QTlT1/4sCPZTP9eyt1iiQ/0oZG9i2o98y3afebZdtWTiYYmHMRI9OqSki1Oc6hzzeW7wZmDLP+Ha12bBYntXTPgls1C/pl467ZLf1I0MmhN5uH3k4TY7/q7vcmr2TWEU7iIf3iueEulGcpc5NJPUHBTxAcXKQDFoxcAcaqDXHc3EWj+faq0MCD/HX3QJ91Bo26tYCji1QL6N43Who70P0M9jy9IZ4aEkfDl9big4Z/DPGHgJ8/YCSx7dsj+2UTakSme3k8s4M7i1oKcMnCIS7OaN4Ua3YRu5nUSb7r6unRzWjkikX8W1g029Ulr43V5YRG0RH5ZXDoqZk9xAsfKmkJPY8iP4h9yW3GTya5CMPuWgTamt0QIWBUB8jZ46cQi8MZ8MlRMPcIJyEr2hDbM8kl4xLW4pl4r3mNHjZqOt7BR0J3EBBj1CMwhGo+EiJLC/AYdqKdf8qOhVrt/glXIXU447UIoJTRXInDhy1jz6Yb1jPppLfY7nKnwViqWedkGfJCKuCPDk52FayrNgfamzHuTTTds1NhSyLmcQzTCu0c3Sb5gPq7Sv+vxYjCTtrKZdZjsMLBI38l2MQOEB/58DRtniDaSJ6gL0rf3GrjgFHJTQJ+OaCYR1IIJ9YKekVzGP+y7wEpmQhwklmfjRmbTwqDYpgy7F8KTF9XuC4jDP4PUJ7M5007WWD6JxxrhDxonozgqpm6MVSmHLcSONOmusScddNRaSPF0OL8lbImugqJGIKUJvs0gtphgc90XpPasFFYeO5li48rwfSHLMcSN5ezbPw3g6rtCUHeiTFVeKE6WEH0J34CsIUwtu8K3z33C1NLKF0CFEM2wvbsw1L/H4rvsW5DZBpvGN+j63lkkwBcUDkgpRQvYYWv/7XxaXo978cWfSUpt7jWvxMuq8S+B1WwpZ2gSUD/L2K5r4vExOBT8Fnnk57FSkTXH8xYwui8XoUSejJadg7lFPNjHQia2tLajZ0MTHQFp9j0Rp1EpPoDY1XxfXq3k1qoqDtpSr0SiF1FYxleRzHRTBkksejPGbknO1ci0vyddoUb6tJ9axuSGuPYXlZ0eJhiu2HMm/GDhWiinvJ6b0uPMHsVMXoVTaqMtejji0gu81N+Quvp3Eay+TuF8G01hm6gPmp/keKpFDoeVfUeU4FwofXSrHcrfD/XMDrtJORFHQo8qHCkiU95WezhjN5hdOvE6Rq9h9wPc6HxaUs8d+Knm+eNeRiY8yaVQuZ9Bbw5N+f2OT8/W4AszWbPOtI7yBdqqUINxiTzdIhbfYd8z5uMyU8lORoIvtMJLjK9ToZ36oMxtx7Q36s/ECGxbRjnpH7kkNJ+EqotQx8LY41GA+IZ6pV+sLcBqiWQ8uJ6kXhykvM7Rbg4n6CphPcBkUtag61/INNyMDd+u2h0FxFaMtTJ5Fm3i6nmW3is4OAxb3cjBtlQHK/MnQeLyfcUSRV7NcDRPkndqZ8TzOzYb5fRZyU75/mrEs1F3v3n3WQxKlqy1KpjtBFWq/U5FILLYEtIcqlWENTrLrQI44oc8u4kJtutOgtf08nqfAdzdxoad2cqYGj1yK5vvMhe5tBuhDc6mzDuRp7RIHwFcA6Y2UsJBTkW0yOa4PpuExgMHLVqllIk+hQIX1Q0NFGtCtEnzWZZtbOuas6XKKf+vm0iN1ghYdAXye8ehg0NBxGwvXRBh/jB62QOZIWfQ4iih3ctjQfinKxU1ZsAB4oZSCvMn9xr/i4lgQkr0qPR3zaDH9I8uX5PMudyeVZz8R0XJNxgGtyTyARQDFzAt27jlD2PwVudKFDTpPIZeiusPbvJOF5Xn32SKBQRKxd+rzuzzgqo8CiN3RDIC5sFH+Y58aM5xl+rhdGHAN71fZF0plSokpoR316EGGqFZmq1BfEKLLa+EyUB7PvIyA9aYSkJOA8a4e/uCI3e7q2NGmXgJvp358atw96su0VMXCOghk7pPK7ovse2/npiRmEIjgXwHrQee8d7BwudR+9r/AeAUiHDe5dqVeZ5uDlwM/LFcbyNdZq2AVrIJVsApWwSpYBatgFayCVbAKVsEqWAWrYBWsglXwv8ATX1m7om/5z8bO5M324OXqR6eWXwj+tvH/A24cO5zdLCRqJoajKb44rRwItiEuvi7YS5g+1lxehujbKy5RhI2YLb+SjLdxq2fFpt4oI2lno+Ftzx66Si6U0nQxQnDIAAP6t+aZxzPUUz0I5lL/ZM9ofSLDS9avAxmPJYSTdAt8ZeYgIh+LmePP+PHofeXuF0YDGVUageFma0LhlaXp6iKHK20cHHWOd8ZXwXWrDuE02aT99VPBYHi6FK1AXXn9QwFgkz77cvmVHG3SisfZy9Q+RxsESbwRepy+NaoDN+yEaqCNnovvSObQYSQhVVIvZtvmYUfTyD7z7BKV4v7UN8Qs0i/O6Z8XKiAQzwqty+JG2cVLCPjSc/JdVfrd5BD+6Fr1K5uldXpQltQYec8Km6iEVFmHqsL0bQin2ebK2DVy77FnbK3JVRFDM+etexhGFrHRFIt8QNu1Dqp1PB41Bmd8gjXoVDKToGFnaMPFge2c+Xb2ATiHJcXx7/QnTWwEPGM7BIOzcN6kE6XZuxCNirhDkCl6n+MgEKtgosv8Xz+TnYUUwa4ajd+5i0kFE7F4NvS7MM+g2pMzJ2mt8KI7/kjjTHWx/2hMeajxg5o1aKKrn9naBipBCfRPYinrFluCdtjubG42Uq39DV+X6G37Lb73yEsLyaTapb6sZweJcf/1Zspit2ucSVuFXZHvkbnHDwkDaS08kRpf64i1RpyVJr1XEZLWkoZKfFE7p4lr7D1RQF2YYaCuO2K/ELmqCHYHjRsVnYlbEUFICv5EE6rNZFSB3X4zMR355FaCS+UBYxW63IKXabLYjPCdUDQwmt4tdkmMSxtNszvJVZhKixEfmHixZobcxGsgCVbqc0Y1ql0ez2f0vBC+YB+OivuNudc2CPncYkf93d75gr/UDv17LD8kU1hJ+BrqSJY5f03apfh1StgAlOWHkFA8/hIuWLXMwJRhYGS03eiXyC1CgIq6Jq/r/bTomot5EclxkKuHOL9qPdSyo3F1NhnDMaWljkwWrdWw1f7vZZoyHoUaV4Y6H0VS+wfrLe1DNGanIkk1aJCS1eOZoYZ+97YqinbCgbOgou13h3T+NDIBn31ITzO5UHPx0n1tc3UNMLYzIHvPNqPufrpt0YTsGwf/nUwOc+ncP6wQxA/Qpv4KYSFbK9+zDWY4kR06AGXqN4pkvlGjQ4MJA8JCT4lXYj96ti3cO8hn4eVpB2r7/NMelGFp8JhZN+K/hAl5cea7gNq8DZCEo0yDTlYkO3SJ3i9yWXaXjrd/HuMAEahGR1q5MixlS40m6YwmIHttZpihP9K4VWRmYsrv2gnkA14ZCnljz2Dk95kmS4rkL/Zte/3vgBt4qwwVrnQ22mbWYS2XH/e4c7ZdzMbk5YsnD/f9usWeoSiXlWml8SQNE6EhVaN0MwhOMq9hvxL0D1xK+bGqfu1Z6/SmVxe8w5Sw4rplgo6AHvrkEqIGiGx6NbWbkzT2mUFR6og9bDmW2zXqzD8mzpTHbj8nlpIf96DLUeSsTbYs+vdXaU4Ihxy1Atpq1RVZ60GSHjnA1uJ9YjspVE0MEam0GBZ/aK0p44RGTNwPoQJsjz9IWhHUoAqCe3V0tH41vpW5+GSazoVLoIwVfaX0YBOdS0I4qb3kFdz0gqlfoL443/BNKqoGbQSxenpGr+FpIRf2IPryJnHx+/dyNF0ykkEDTSfto7pxNCwaub+/ehhxd1KUMowLIT9ZFjjRuYWsaMfmtUDVPio7CjUKZ8MUVEABNtENLosXX2xyVpw1Qag15pVrEy7XDKJz/ElVeDtk3WZ1Yx4uTf5ka5GREqTDX0jt8ZgIuAbr5bDEItHTFTdDPyVsP933uvbDpIp+2hqIqS3p2PkFPRrVVgVz4WloYadHt1c0U9p53Hl5xSVNRQzyd29j7VZamg/oiH1uVV4mEzq5TzxR1l5O95GR3XpltpsdXXMBUe10rUqkeTgrLNpof/Xncx02p9OAwmuLMeURgw90rBbQkuGpktpv20a1WEzyLBgix38e55FP6Lva44rPWm+HjN0PJyz0T6aTb7L3GT/Nt4Dxtp+KJDKLrrrU061hti/aKXVyI4r6s+/jSj+VNUwlqxrTjr+jJGDC4hGFFhwEy71FiDPzquS6M3IAVS0w5zovOOu7O3rTO0JAv5malT5wL/3lCGxyeyxjuP6+ElSJdKmhoYqGX3hPS4r54dORFip2GCV6R8tUzrwY9co0C+j/uKXjhrm8VKiduqy3+C16f+x533qbYqPuD3fwVSjNN767QfWKS6qxlL2b7SN98tA6KdoCuGGOu1RrU9CQZd75vC6cjH4Kd6qZfKyVmJT0ffZqJf5Nok+g1TPvzbNHHfiW7r8zBDCGPLzfr8m7+bRQlWxpBWRtUF87fpeXMWVyH93WN8SL+XHduGjmhpwRY/KKnPz5TEypIuopobdlUj+5LqGtsjvl1fUfNkW69iLCuXlb7CMXissOF3o+Runniwqg2rF11cFZoVOY4ZjtYyLQzWF1T6VOHAAqtXwR0/Euzjxjt3EQUMRKohtGMNbVTVFX0sKZGpX11sbYbaRfsCY/Bn7JLuxKq28qF5rlqi2RvKmaHUe4bCCudLodBfXjzMBKwMQSXFWmeihsoYCk8HC05hBDPehOx4e7Z5kbYr2lbbOfhaii7btsgweWz3c4CJcGmk8yNCOy0fFlRfdEwzXDL5K713sKZxY8q6Qez8NY8N1gwKFXjPW69lsnFAEZukIZqgbcDJ1x1Iqh5M+fzAxBIIiFN4/N9grTkQFV6qBs2Bsb1j2cFhJr8qxZZu1W7vGHDcJ0gvBysT9XavgSu6kGiAITiU8JS2eB+EisOC6iWVJ4/Douc3f5t/r0bY+v4M2s7f92KHe9XsWk4F9/jPLcYIarnJvv3hxcVl+Q3NAbg+okgXYWlc7UH3vaxMKkqB9+Y/O3nfkLU+Q9K6AsWvs4/1vTzepiXrMEeMdWq+C9Y9tg3M133CTSjSlJwqHo874oLE2m4YWFkHuWs4NrrgaGmr41vfNUpLbrba03UCw1o4FG/g+3RPvuIqZ2EpN1tqd1+ELj3jEmaGM1qbjYQAvtib14vOZP79o833MXG1yDtMVTGJFC/t73CVxyqB7bIxZBa/uXVtLXIxEZzsAbaNTj0RuyEOCCM4erYF/yClWHhgcHhpxZW8xLlB1fpRb1i2Bgjag4rvDiyUjNpyIZ5EOVh2woPp/k84cvCGRSM2XeJvv5srO+NuJN9rvBFmt+morhPo+AUvRvq4OJegWFop0OJo2bKl6AI28HLw/9SzgWQi26ebbDBu080PYoIByNHisnR+v8K98nXo8ZrKB/PkzxzhMIvRGRFSGS+mUf/TCeqVP+avgyKsoFH2LFTn9WW6DyU2hN6G6k9lSuNGxK6noUqgCu6ughZGAl34bzATsmK18t+izTCaqK2COZgPVIpWZyFnGekcbdTpadMeq9JT5YsbkGEPlUdu8idbqSDkWamubvnQNLFv90S0eYPjceL5qIRWleJT7jSOM/3ygOqRnkHK4NJ+fHX0ePUT79wINKi9D6CYrn085Jo1eibMpJPfVj/EANpiTkvRg32eiG8hDJuwJHZSzNzPuyTzSnOS13Aa1F4Wnfqs/O/vyJ/TYwZpQtPMLc2+qfkxKOYl6ZRrrFhzsU/Y6fOU1ZGkoTWIZkJFxqTOtAdoNh88vXZKGZ4HN7ZA5noI++UlNh7xyAepENhvzISiGYBlv1MIZZS08I+fFyV6Z8+yJ4LzSTkG1esA7sT+8Obazxj4sb1Ew4wFuQZL4wZmNf3XsLRbfstKXF65Pzjqt9igql6dkjK7kM+GNlLb+UD7KP1ywgwJTm+SAQSrisDp+o+sbXGPyFxxl9cy5H/4q1I+h4QHbbi/+akxyxohD0O0VZhKw87SHEK4JIqPGTDe8bo0EUiaC2QH7vCAvVLR0hpqZ7Z/W246yZDGz0uQ2PWvpnFhI3DcrJX+fR9iu5y31woL6qc8a358SDVsPy+s+Xa/Gkjul4KvK24VXSQqYzSSdBkfZd7ZVK57U/cbSD9xQHiryBv4mxZSV14QWZD3gyupcZ5KqoJU/l2ZzRT6DUNbV8a6oOVzw6Nb6f+CjVRKN9+caMtPh4GhK33bpPUcLDT00AcL08sZMjlZLBpgIwHhPM3ERpx+dBigDjl72aPhiYbVdmfXpmokbl4HFYf/3RDBHc1MTwS3eiRP06Ru3HgdnejUTpuUTG/B1qGV5RKkSyMu/Ull4M0fxDjyIKZy0MRzGUreow9+XW1wfQvz7G9xM9LcU/YcOIi8mvHbEOfj3O850dctb2atK5cQnYA7oeNAn2kXdP7w/14NcqP4BAEpp7zI5eiiweSkXiTj8+Pvfi3aObgKX1Qhhyqvp6tgnYe7TE+UKb/cf5Qr1yGiMN3X0U3MwJZk5uc5sTVYqetun0qO5fK7tHxtViChw3kR940lDz7F3NAX94Hl65fIjlS9ug5cMtW94BLK9NxmhD/udgartBr+H8sHIE9bYNlpcJJT5Efvj3zTKtbCJm/cpBmF8ORe3PNS/R62SkvYjlmTwL32bCCP+0dyW86VrnAO6yRhPtlnelnKD4o6mLhumJCRKkKeo8G3qkZZk15IvDJwPqD57/7v8AUEsDBBQAAgAIAEOMC0eRgxoFTQAAAGsAAAAbAAAAdW5pdmVyc2FsL3VuaXZlcnNhbC5wbmcueG1ss7GvyM1RKEstKs7Mz7NVMtQzULK34+WyKShKLctMLVeoAIoZ6RlAgJJCpa2SCRK3PDOlJAOowsDYHCGYkZqZnlFiq2RubgEX1AeaCQBQSwECAAAUAAIACABCjAtHWn+5mToEAADhDgAAHQAAAAAAAAABAAAAAAAAAAAAdW5pdmVyc2FsL2NvbW1vbl9tZXNzYWdlcy5sbmdQSwECAAAUAAIACABCjAtH9T+SSB0EAABjEQAAJwAAAAAAAAABAAAAAAB1BAAAdW5pdmVyc2FsL2ZsYXNoX3B1Ymxpc2hpbmdfc2V0dGluZ3MueG1sUEsBAgAAFAACAAgAQowLR9jGdYm4AgAATwoAACEAAAAAAAAAAQAAAAAA1wgAAHVuaXZlcnNhbC9mbGFzaF9za2luX3NldHRpbmdzLnhtbFBLAQIAABQAAgAIAEKMC0dSdIS57wMAAHQQAAAmAAAAAAAAAAEAAAAAAM4LAAB1bml2ZXJzYWwvaHRtbF9wdWJsaXNoaW5nX3NldHRpbmdzLnhtbFBLAQIAABQAAgAIAEKMC0dZroMaoQEAACwGAAAfAAAAAAAAAAEAAAAAAAEQAAB1bml2ZXJzYWwvaHRtbF9za2luX3NldHRpbmdzLmpzUEsBAgAAFAACAAgAQowLRxra6juqAAAAHwEAABoAAAAAAAAAAQAAAAAA3xEAAHVuaXZlcnNhbC9pMThuX3ByZXNldHMueG1sUEsBAgAAFAACAAgAQowLR5QTsyJpAAAAbgAAABwAAAAAAAAAAQAAAAAAwRIAAHVuaXZlcnNhbC9sb2NhbF9zZXR0aW5ncy54bWxQSwECAAAUAAIACACDgI9FzoIJN+wCAACICAAAFAAAAAAAAAABAAAAAABkEwAAdW5pdmVyc2FsL3BsYXllci54bWxQSwECAAAUAAIACABCjAtHNdvZrWgBAADzAgAAKQAAAAAAAAABAAAAAACCFgAAdW5pdmVyc2FsL3NraW5fY3VzdG9taXphdGlvbl9zZXR0aW5ncy54bWxQSwECAAAUAAIACABDjAtHHvMfdXcWAAAYLAAAFwAAAAAAAAAAAAAAAAAxGAAAdW5pdmVyc2FsL3VuaXZlcnNhbC5wbmdQSwECAAAUAAIACABDjAtHkYMaBU0AAABrAAAAGwAAAAAAAAABAAAAAADdLgAAdW5pdmVyc2FsL3VuaXZlcnNhbC5wbmcueG1sUEsFBgAAAAALAAsASQMAAGMvAAAAAA=="/>
  <p:tag name="ISPRING_OUTPUT_FOLDER" val="C:\Users\jqwss2015\Desktop"/>
  <p:tag name="ISPRING_PRESENTATION_TITLE" val="65 TheMarketing_Powerpoi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FC86OXUUSPUYMxdDFZ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wNdl_Dlkiv.a9T4s.9p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hiHPoAgUCSFvfDntMVi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TheMarketing_Color01">
      <a:dk1>
        <a:srgbClr val="000000"/>
      </a:dk1>
      <a:lt1>
        <a:srgbClr val="FFFFFF"/>
      </a:lt1>
      <a:dk2>
        <a:srgbClr val="2E3E4F"/>
      </a:dk2>
      <a:lt2>
        <a:srgbClr val="DCDEE0"/>
      </a:lt2>
      <a:accent1>
        <a:srgbClr val="327E99"/>
      </a:accent1>
      <a:accent2>
        <a:srgbClr val="2BA187"/>
      </a:accent2>
      <a:accent3>
        <a:srgbClr val="9FBC62"/>
      </a:accent3>
      <a:accent4>
        <a:srgbClr val="58566A"/>
      </a:accent4>
      <a:accent5>
        <a:srgbClr val="BF3B36"/>
      </a:accent5>
      <a:accent6>
        <a:srgbClr val="F39D3D"/>
      </a:accent6>
      <a:hlink>
        <a:srgbClr val="2E3E4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  <a:headEnd type="none" w="med" len="med"/>
          <a:tailEnd type="arrow" w="med" len="med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chEd_2012_Template_16x9">
  <a:themeElements>
    <a:clrScheme name="自定义 2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FFFFFF"/>
      </a:hlink>
      <a:folHlink>
        <a:srgbClr val="FFFFF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243</Words>
  <Application>Microsoft Office PowerPoint</Application>
  <PresentationFormat>自定义</PresentationFormat>
  <Paragraphs>91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Adobe 仿宋 Std R</vt:lpstr>
      <vt:lpstr>Avenir Roman</vt:lpstr>
      <vt:lpstr>Bebas</vt:lpstr>
      <vt:lpstr>Helvetica Light</vt:lpstr>
      <vt:lpstr>Lato</vt:lpstr>
      <vt:lpstr>ＭＳ Ｐゴシック</vt:lpstr>
      <vt:lpstr>宋体</vt:lpstr>
      <vt:lpstr>微软雅黑</vt:lpstr>
      <vt:lpstr>微软雅黑</vt:lpstr>
      <vt:lpstr>Arial</vt:lpstr>
      <vt:lpstr>Arial</vt:lpstr>
      <vt:lpstr>Calibri</vt:lpstr>
      <vt:lpstr>Segoe UI</vt:lpstr>
      <vt:lpstr>Segoe UI Light</vt:lpstr>
      <vt:lpstr>Wingdings</vt:lpstr>
      <vt:lpstr>White</vt:lpstr>
      <vt:lpstr>TechEd_2012_Template_16x9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 TheMarketing_Powerpoint</dc:title>
  <dc:creator>jqwss2015</dc:creator>
  <cp:lastModifiedBy>Ray Liu</cp:lastModifiedBy>
  <cp:revision>117</cp:revision>
  <dcterms:modified xsi:type="dcterms:W3CDTF">2017-05-30T07:48:46Z</dcterms:modified>
</cp:coreProperties>
</file>