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F9695-0D77-CE3C-0F34-2FD76187F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B7820-0ECC-7011-AA97-E988BCA36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211BE-E23E-7CF4-94D2-51C03EA0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3D786-EBA3-C9A3-ED7E-183AE71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4CF87-42C2-69B5-BD4F-B055810A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0186-3B78-990D-7C42-696BA797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6E657-6B2C-F3B1-2C2D-1B5F65703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48B3A-A55A-A5DA-5925-9E9037B1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20282-3D10-BC2F-F05D-6B7C3ABF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31A3F-D23E-BF10-8625-1BF0FD4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4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2C221-B0E3-B1C1-B7B2-011CCE9BC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6C9BE-2299-DD9B-0911-9CFD69B0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0F4F4-D6E5-7AF9-180B-E6960085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A621E-7EC1-5AF2-39D6-B0772BEE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D842D-26B4-3A79-2190-6CDF482E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5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EF53B-27F6-CD20-39BE-BFAF7BDE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79D90-DFBB-5BB9-9CE6-C320C4E5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DEC72-AA2F-1AAC-4B87-0854A888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E1D76-4D4B-FA58-DEAB-BC3E6908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C1743-60CD-ABD2-EA89-020CEC55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6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B508-E01A-3C43-1F5E-D4177BDF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02DFE-F7D3-CD60-D65C-666A73FA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EC19D-0655-3098-5429-61F4EF35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EB226-47BB-419F-CEEC-50B63B3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6BA43-2AA9-212B-B0C6-DE4B34A0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9D014-C582-A848-AAB2-72063623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AB24D-7225-8302-DD8B-8F800AE5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A5EA6-7A93-A32F-D0E6-7A423320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0B2D15-9784-6475-98A7-25801A94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D6C7C-936C-DF7D-ED07-04436A19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A4A3C-9685-5783-DC1A-08E03C13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9EC61-B65A-CE31-A9E4-04923AD3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0EA6E-A674-357D-BA66-636ABDB5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2E63F-1218-BA23-FDC2-547578FDC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C399E8-10A3-7892-42C9-67EEE3B88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D94B4-36F7-F3B3-B5F9-E39B6F9B6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697529-B8B6-D957-53C4-CEDB10CF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21BF8-EF97-2C77-E32C-ED25ECCB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00207E-0DEC-5F0E-BFE6-AEFE4BC8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CBB13-66EE-9788-27FF-8EBF908A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E11E32-17C2-C279-786C-01171FA0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5C50D-853A-2350-79D8-C92E7386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D664E-FB8D-5D40-DA91-C4CCCFA9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A9794D-A4A3-248F-18C0-C8C787DA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079397-14EA-06C2-286A-6ED788F4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D0034-6CEA-48D8-BBA4-4FCEA908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8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D74B3-7B42-1DE0-0F82-53EFF278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D3830-C589-062C-8484-23C17125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08618-EA3B-6CB0-7697-102C939D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CC192-2BED-68C9-8C95-F85FC8CD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CB5A0-ABFD-827F-26B4-F21E0797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17826-ABD7-CD9D-A48C-2B416ECF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E49B2-A1DD-0686-3C49-3ECB7971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66E8F-5D13-57D5-2224-BDEC1D716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EF96C-C30E-064E-69C0-97074662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68508-A663-67CC-55B6-FCBD1EA1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1A12E8-714B-2E7E-F495-E9F026B3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72730-9C43-C8AD-1DC3-AC9BAAE1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4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D85F43-FB54-61AB-76B5-0F671446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1291F-8E31-B562-F6C8-72D494C1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AA34-F9FE-AB48-FF00-3E5E875A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EE0A-82C0-4BF6-AF4F-930F3ABE578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1F511-4791-797A-9CA8-4939BF965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93757-BAD3-0C8A-99B0-389EE2FE8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5430-A6CE-4C24-92FF-B2D9ED987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E85484-09F7-F2D8-6FF1-B36D075E0069}"/>
              </a:ext>
            </a:extLst>
          </p:cNvPr>
          <p:cNvSpPr txBox="1"/>
          <p:nvPr/>
        </p:nvSpPr>
        <p:spPr>
          <a:xfrm>
            <a:off x="546185" y="797799"/>
            <a:ext cx="10303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单纯暴力枚举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简单棋局快速</a:t>
            </a:r>
            <a:r>
              <a:rPr lang="en-US" altLang="zh-CN" dirty="0"/>
              <a:t>, </a:t>
            </a:r>
            <a:r>
              <a:rPr lang="zh-CN" altLang="en-US" dirty="0"/>
              <a:t>但解决时间随难度指数级升高</a:t>
            </a:r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en-US" altLang="zh-CN" dirty="0"/>
              <a:t>BFS</a:t>
            </a:r>
            <a:r>
              <a:rPr lang="zh-CN" altLang="en-US" dirty="0"/>
              <a:t>搜索</a:t>
            </a:r>
            <a:endParaRPr lang="en-US" altLang="zh-CN" dirty="0"/>
          </a:p>
          <a:p>
            <a:pPr lvl="2"/>
            <a:r>
              <a:rPr lang="zh-CN" altLang="en-US" dirty="0"/>
              <a:t>资源开销极大</a:t>
            </a:r>
            <a:r>
              <a:rPr lang="en-US" altLang="zh-CN" dirty="0"/>
              <a:t>, </a:t>
            </a:r>
            <a:r>
              <a:rPr lang="zh-CN" altLang="en-US" dirty="0"/>
              <a:t>没有很好解决效率问题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</a:t>
            </a:r>
            <a:r>
              <a:rPr lang="en-US" altLang="zh-CN" dirty="0"/>
              <a:t>python</a:t>
            </a:r>
            <a:r>
              <a:rPr lang="zh-CN" altLang="en-US" dirty="0"/>
              <a:t>实现验证</a:t>
            </a:r>
            <a:r>
              <a:rPr lang="en-US" altLang="zh-CN" dirty="0"/>
              <a:t>, </a:t>
            </a:r>
            <a:r>
              <a:rPr lang="zh-CN" altLang="en-US" dirty="0"/>
              <a:t>效率也非常低</a:t>
            </a:r>
            <a:endParaRPr lang="en-US" altLang="zh-CN" dirty="0"/>
          </a:p>
          <a:p>
            <a:r>
              <a:rPr lang="en-US" altLang="zh-CN" dirty="0"/>
              <a:t>3.   </a:t>
            </a:r>
            <a:r>
              <a:rPr lang="zh-CN" altLang="en-US" dirty="0"/>
              <a:t>胜利局面反向随机生成</a:t>
            </a:r>
            <a:endParaRPr lang="en-US" altLang="zh-CN" dirty="0"/>
          </a:p>
          <a:p>
            <a:pPr lvl="2"/>
            <a:r>
              <a:rPr lang="zh-CN" altLang="en-US" dirty="0"/>
              <a:t>生成高质量棋局困难</a:t>
            </a:r>
            <a:r>
              <a:rPr lang="en-US" altLang="zh-CN" dirty="0"/>
              <a:t>, </a:t>
            </a:r>
            <a:r>
              <a:rPr lang="zh-CN" altLang="en-US" dirty="0"/>
              <a:t>难度过低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373C82-2BBB-71FD-1F28-906E89134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651" y="3416019"/>
            <a:ext cx="4222196" cy="3091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0CA160-82EB-5E16-7A22-4D03BDB4D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43" y="2930460"/>
            <a:ext cx="4154690" cy="30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5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624D698-EEE8-BEC1-8CA1-C4207416A651}"/>
              </a:ext>
            </a:extLst>
          </p:cNvPr>
          <p:cNvSpPr txBox="1"/>
          <p:nvPr/>
        </p:nvSpPr>
        <p:spPr>
          <a:xfrm>
            <a:off x="546185" y="797799"/>
            <a:ext cx="10303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是否通过合理地设置</a:t>
            </a:r>
            <a:r>
              <a:rPr lang="en-US" altLang="zh-CN" dirty="0"/>
              <a:t>UPPAAL</a:t>
            </a:r>
            <a:r>
              <a:rPr lang="zh-CN" altLang="en-US" dirty="0"/>
              <a:t>枚举能够在有效时间内寻得解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如果是</a:t>
            </a:r>
            <a:r>
              <a:rPr lang="en-US" altLang="zh-CN" dirty="0"/>
              <a:t>, </a:t>
            </a:r>
            <a:r>
              <a:rPr lang="zh-CN" altLang="en-US" dirty="0"/>
              <a:t>是否需要对原问题进行抽象或转化</a:t>
            </a:r>
            <a:r>
              <a:rPr lang="en-US" altLang="zh-CN" dirty="0"/>
              <a:t>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如果否</a:t>
            </a:r>
            <a:r>
              <a:rPr lang="en-US" altLang="zh-CN" dirty="0"/>
              <a:t>, </a:t>
            </a:r>
            <a:r>
              <a:rPr lang="zh-CN" altLang="en-US" dirty="0"/>
              <a:t>能否接受其他的随机关卡生成方式</a:t>
            </a:r>
            <a:r>
              <a:rPr lang="en-US" altLang="zh-CN" dirty="0"/>
              <a:t>(</a:t>
            </a:r>
            <a:r>
              <a:rPr lang="zh-CN" altLang="en-US" dirty="0"/>
              <a:t>预制且伪随机，每个关卡单独用</a:t>
            </a:r>
            <a:r>
              <a:rPr lang="en-US" altLang="zh-CN" dirty="0"/>
              <a:t>UPPAAL</a:t>
            </a:r>
            <a:r>
              <a:rPr lang="zh-CN" altLang="en-US" dirty="0"/>
              <a:t>验证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97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煜杨 焦</dc:creator>
  <cp:lastModifiedBy>煜杨 焦</cp:lastModifiedBy>
  <cp:revision>3</cp:revision>
  <dcterms:created xsi:type="dcterms:W3CDTF">2025-05-12T07:02:37Z</dcterms:created>
  <dcterms:modified xsi:type="dcterms:W3CDTF">2025-05-12T08:18:17Z</dcterms:modified>
</cp:coreProperties>
</file>