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79373"/>
  </p:normalViewPr>
  <p:slideViewPr>
    <p:cSldViewPr>
      <p:cViewPr varScale="1">
        <p:scale>
          <a:sx n="81" d="100"/>
          <a:sy n="81" d="100"/>
        </p:scale>
        <p:origin x="1908" y="84"/>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2022-11-06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 Id="rId9" Type="http://schemas.openxmlformats.org/officeDocument/2006/relationships/image" Target="../media/image2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a:t>
            </a:r>
            <a:r>
              <a:rPr lang="en-US" altLang="en-US" smtClean="0">
                <a:solidFill>
                  <a:srgbClr val="FF0000"/>
                </a:solidFill>
                <a:latin typeface="Arial" charset="0"/>
                <a:cs typeface="Arial" charset="0"/>
              </a:rPr>
              <a:t>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215"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extLst/>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extLst/>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11331" name="Equation" r:id="rId4" imgW="914400" imgH="190080" progId="Equation.DSMT4">
                  <p:embed/>
                </p:oleObj>
              </mc:Choice>
              <mc:Fallback>
                <p:oleObj name="Equation" r:id="rId4" imgW="914400" imgH="190080" progId="Equation.DSMT4">
                  <p:embed/>
                  <p:pic>
                    <p:nvPicPr>
                      <p:cNvPr id="7" name="Object 6"/>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11332" name="Equation" r:id="rId6" imgW="609480" imgH="419040" progId="Equation.DSMT4">
                  <p:embed/>
                </p:oleObj>
              </mc:Choice>
              <mc:Fallback>
                <p:oleObj name="Equation" r:id="rId6" imgW="609480" imgH="419040" progId="Equation.DSMT4">
                  <p:embed/>
                  <p:pic>
                    <p:nvPicPr>
                      <p:cNvPr id="8" name="Object 7"/>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11333" name="Equation" r:id="rId8" imgW="609480" imgH="419040" progId="Equation.DSMT4">
                  <p:embed/>
                </p:oleObj>
              </mc:Choice>
              <mc:Fallback>
                <p:oleObj name="Equation" r:id="rId8" imgW="609480" imgH="419040" progId="Equation.DSMT4">
                  <p:embed/>
                  <p:pic>
                    <p:nvPicPr>
                      <p:cNvPr id="9" name="Object 8"/>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spid="_x0000_s307242"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spid="_x0000_s298057"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23421</TotalTime>
  <Words>1554</Words>
  <Application>Microsoft Office PowerPoint</Application>
  <PresentationFormat>On-screen Show (4:3)</PresentationFormat>
  <Paragraphs>657</Paragraphs>
  <Slides>81</Slides>
  <Notes>36</Notes>
  <HiddenSlides>31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2" baseType="lpstr">
      <vt:lpstr>宋体</vt: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Xin  Liu</cp:lastModifiedBy>
  <cp:revision>1369</cp:revision>
  <dcterms:created xsi:type="dcterms:W3CDTF">2009-09-11T23:00:44Z</dcterms:created>
  <dcterms:modified xsi:type="dcterms:W3CDTF">2022-11-06T13:08:25Z</dcterms:modified>
</cp:coreProperties>
</file>