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09fb788a0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09fb788a0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9fb788a0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9fb788a0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09fb788a0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09fb788a0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9fb788a0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9fb788a0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09fb788a0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09fb788a0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ublic.tableau.com/views/Cyclistic_case_study_16433762425800/Trips_by_month?:language=en-US&amp;:display_count=n&amp;:origin=viz_share_link" TargetMode="External"/><Relationship Id="rId4" Type="http://schemas.openxmlformats.org/officeDocument/2006/relationships/hyperlink" Target="https://github.com/Gy4ur/Cyclistic_case_study/blob/main/Cyclistic_case_study.sql" TargetMode="External"/><Relationship Id="rId5" Type="http://schemas.openxmlformats.org/officeDocument/2006/relationships/hyperlink" Target="https://divvy-tripdata.s3.amazonaws.com/index.html" TargetMode="External"/><Relationship Id="rId6" Type="http://schemas.openxmlformats.org/officeDocument/2006/relationships/hyperlink" Target="https://ride.divvybikes.com/data-license-agree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Data Analytics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bike-share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418200" y="4527900"/>
            <a:ext cx="27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Created by: Milan Rigo</a:t>
            </a:r>
            <a:endParaRPr>
              <a:solidFill>
                <a:srgbClr val="B7B7B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Last Updated: 02/29/2022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Analyze: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626600"/>
            <a:ext cx="85206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annual members and Casual riders use Cyclistic bikes differently?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would Casual riders buy Cyclistic annual memberships?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1"/>
            <a:ext cx="9144001" cy="51409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76650" y="1359650"/>
            <a:ext cx="2349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Most active months for casual riders are from June to August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Casual riders are more active on the weekend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On average c</a:t>
            </a:r>
            <a:r>
              <a:rPr lang="en">
                <a:solidFill>
                  <a:schemeClr val="lt2"/>
                </a:solidFill>
              </a:rPr>
              <a:t>asual riders</a:t>
            </a:r>
            <a:r>
              <a:rPr lang="en">
                <a:solidFill>
                  <a:schemeClr val="lt2"/>
                </a:solidFill>
              </a:rPr>
              <a:t> take longer trips than members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65650" y="1185250"/>
            <a:ext cx="2597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Casual riders more concentrated around the coast area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Most popular station for casual riders is: Streeter Dr &amp; Grand Ave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Members are spread around the stations (office area)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539400"/>
            <a:ext cx="8520600" cy="30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Marketing campaign should start at spring as the number of trips start to build 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Casual rides peak on the weekends therefore the marketing campaign could </a:t>
            </a:r>
            <a:r>
              <a:rPr lang="en"/>
              <a:t>include</a:t>
            </a:r>
            <a:r>
              <a:rPr lang="en"/>
              <a:t> weekend only type of </a:t>
            </a:r>
            <a:r>
              <a:rPr lang="en"/>
              <a:t>membership.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membership type where the rider benefits from the longer trips.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63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Tableau viz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Data cleaning and manipulation using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Historical trip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Data licence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