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25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0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7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45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4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5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B0D162-8F7E-440A-AAE7-AE2CDF5D44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94B75D-E897-4F45-A9CC-87F888462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8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wSS70SZdyM" TargetMode="External"/><Relationship Id="rId2" Type="http://schemas.openxmlformats.org/officeDocument/2006/relationships/hyperlink" Target="https://www.kaggle.com/datasets/uciml/red-wine-quality-cortez-et-al-200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943EF-9209-4703-BE32-DC1809FD5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Red-</a:t>
            </a:r>
            <a:r>
              <a:rPr lang="hu-HU" dirty="0" err="1"/>
              <a:t>Wine</a:t>
            </a:r>
            <a:r>
              <a:rPr lang="hu-HU" dirty="0"/>
              <a:t> 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DFFAA7-5F30-46F2-AA33-B91BDE4B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Gyurkovics Jonatán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8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4CA3F-23FB-43E2-B212-2089EDFD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Streamlit</a:t>
            </a:r>
            <a:r>
              <a:rPr lang="hu-HU" dirty="0"/>
              <a:t>: </a:t>
            </a:r>
            <a:r>
              <a:rPr lang="hu-HU" dirty="0" err="1"/>
              <a:t>Prediction</a:t>
            </a:r>
            <a:r>
              <a:rPr lang="hu-HU" dirty="0"/>
              <a:t> and MSE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E0D205-AD70-4341-9BE7-FC732107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03" y="1536959"/>
            <a:ext cx="7183794" cy="4789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453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37EBAA-A596-4AC2-B9A0-85FE9CB1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9A12AF-2F69-4C0F-8560-E9A5240F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hu-HU" sz="2000" dirty="0"/>
              <a:t>Források:</a:t>
            </a:r>
          </a:p>
          <a:p>
            <a:pPr lvl="1"/>
            <a:r>
              <a:rPr lang="hu-HU" sz="1600" dirty="0" err="1"/>
              <a:t>Dataset</a:t>
            </a:r>
            <a:r>
              <a:rPr lang="hu-HU" sz="1600" dirty="0"/>
              <a:t>: </a:t>
            </a:r>
            <a:r>
              <a:rPr lang="hu-HU" sz="1600" dirty="0">
                <a:hlinkClick r:id="rId2"/>
              </a:rPr>
              <a:t>Red </a:t>
            </a:r>
            <a:r>
              <a:rPr lang="hu-HU" sz="1600" dirty="0" err="1">
                <a:hlinkClick r:id="rId2"/>
              </a:rPr>
              <a:t>Wine</a:t>
            </a:r>
            <a:endParaRPr lang="hu-HU" sz="1600" dirty="0"/>
          </a:p>
          <a:p>
            <a:pPr lvl="1"/>
            <a:r>
              <a:rPr lang="hu-HU" sz="1600" dirty="0" err="1"/>
              <a:t>Linear</a:t>
            </a:r>
            <a:r>
              <a:rPr lang="hu-HU" sz="1600" dirty="0"/>
              <a:t> </a:t>
            </a:r>
            <a:r>
              <a:rPr lang="hu-HU" sz="1600" dirty="0" err="1"/>
              <a:t>Regression</a:t>
            </a:r>
            <a:r>
              <a:rPr lang="hu-HU" sz="1600" dirty="0"/>
              <a:t>: </a:t>
            </a:r>
            <a:r>
              <a:rPr lang="hu-HU" sz="1600" i="1" dirty="0"/>
              <a:t>bevadat gyakorlatok</a:t>
            </a:r>
          </a:p>
          <a:p>
            <a:pPr lvl="1"/>
            <a:r>
              <a:rPr lang="hu-HU" sz="1600" dirty="0" err="1"/>
              <a:t>Streamlit</a:t>
            </a:r>
            <a:r>
              <a:rPr lang="hu-HU" sz="1600" dirty="0"/>
              <a:t>: </a:t>
            </a:r>
            <a:r>
              <a:rPr lang="en-US" sz="1600" dirty="0">
                <a:hlinkClick r:id="rId3"/>
              </a:rPr>
              <a:t>Build 12 Data Science Apps with Python and </a:t>
            </a:r>
            <a:r>
              <a:rPr lang="en-US" sz="1600" dirty="0" err="1">
                <a:hlinkClick r:id="rId3"/>
              </a:rPr>
              <a:t>Streamlit</a:t>
            </a:r>
            <a:r>
              <a:rPr lang="en-US" sz="1600" dirty="0">
                <a:hlinkClick r:id="rId3"/>
              </a:rPr>
              <a:t> - Full Course</a:t>
            </a:r>
            <a:endParaRPr lang="hu-HU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07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45C600-C15B-47B9-A734-6662448F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Dataframe</a:t>
            </a:r>
            <a:endParaRPr lang="en-US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506C534-DC77-4DED-98CA-542A02BF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5062"/>
            <a:ext cx="10515600" cy="180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5E22B3B-C7A3-415E-A845-88978A823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38" y="1690688"/>
            <a:ext cx="5529923" cy="24216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32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D7009D-9228-4EDC-925F-482A02A0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Scaling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BC6B35-95A0-46C3-B760-735C283E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84" y="1690688"/>
            <a:ext cx="6217631" cy="2611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B4D5913-BCAF-47F3-A1E6-06BE4340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6" y="4417983"/>
            <a:ext cx="10685106" cy="1716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438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D7F0-0FDA-4806-9DEF-6AB7564C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</a:t>
            </a:r>
            <a:r>
              <a:rPr lang="en-US" dirty="0" err="1"/>
              <a:t>rincipal</a:t>
            </a:r>
            <a:r>
              <a:rPr lang="en-US" dirty="0"/>
              <a:t> </a:t>
            </a:r>
            <a:r>
              <a:rPr lang="hu-HU" dirty="0"/>
              <a:t>C</a:t>
            </a:r>
            <a:r>
              <a:rPr lang="en-US" dirty="0" err="1"/>
              <a:t>omponent</a:t>
            </a:r>
            <a:r>
              <a:rPr lang="en-US" dirty="0"/>
              <a:t> </a:t>
            </a:r>
            <a:r>
              <a:rPr lang="hu-HU" dirty="0"/>
              <a:t>A</a:t>
            </a:r>
            <a:r>
              <a:rPr lang="en-US" dirty="0" err="1"/>
              <a:t>nalysis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F078D13-9FD9-4C79-92D7-44ACEF5BA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646" y="1824460"/>
            <a:ext cx="5272058" cy="3209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895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1CCFB-21A3-4698-88D1-A34740B5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regression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10C765-47D2-4D25-AEEC-46F11200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0130" y="1690688"/>
            <a:ext cx="8811740" cy="27701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801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3A22A-2B78-48E7-8A7E-B083B2AC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Plotting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9789F2-A49D-4193-B532-8DF31AFB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54" y="1690688"/>
            <a:ext cx="7956291" cy="2872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359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1B652C-0C37-4B81-BD29-29A80910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9DC3FF-CF48-4AA2-81A2-30938D6A6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/>
          <a:stretch/>
        </p:blipFill>
        <p:spPr>
          <a:xfrm>
            <a:off x="3091543" y="1458746"/>
            <a:ext cx="6008914" cy="4586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962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6938A-854B-4D6A-A9F4-42308ECF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: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45C10B-E208-4ABC-A116-CC9BDC5D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90" y="1904951"/>
            <a:ext cx="7366419" cy="1995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D095C25-4C90-49FC-9CC9-D224A0A83BEE}"/>
              </a:ext>
            </a:extLst>
          </p:cNvPr>
          <p:cNvSpPr txBox="1"/>
          <p:nvPr/>
        </p:nvSpPr>
        <p:spPr>
          <a:xfrm>
            <a:off x="4486839" y="3900536"/>
            <a:ext cx="320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err="1"/>
              <a:t>Result</a:t>
            </a:r>
            <a:r>
              <a:rPr lang="hu-HU" dirty="0"/>
              <a:t>: 0.007148807558197606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2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0668F2-8C22-451E-9D13-E1BF4935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Streamlit</a:t>
            </a:r>
            <a:r>
              <a:rPr lang="hu-HU" dirty="0"/>
              <a:t> </a:t>
            </a:r>
            <a:r>
              <a:rPr lang="hu-HU" dirty="0" err="1"/>
              <a:t>slider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5022449-DEBC-44F7-8680-957E68D7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87" y="1442978"/>
            <a:ext cx="6204426" cy="4724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8945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41</TotalTime>
  <Words>61</Words>
  <Application>Microsoft Office PowerPoint</Application>
  <PresentationFormat>Szélesvásznú</PresentationFormat>
  <Paragraphs>17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Pala</vt:lpstr>
      <vt:lpstr>Red-Wine Linear regression</vt:lpstr>
      <vt:lpstr>Dataframe</vt:lpstr>
      <vt:lpstr>Scaling</vt:lpstr>
      <vt:lpstr>Principal Component Analysis</vt:lpstr>
      <vt:lpstr>Linear regression</vt:lpstr>
      <vt:lpstr>Plotting</vt:lpstr>
      <vt:lpstr>Result:</vt:lpstr>
      <vt:lpstr>Mean Squared Error:</vt:lpstr>
      <vt:lpstr>Streamlit slider</vt:lpstr>
      <vt:lpstr>Streamlit: Prediction and MSE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Red-Wine Linear regression</dc:title>
  <dc:creator>Jonatán Gyurkovics</dc:creator>
  <cp:lastModifiedBy>Jonatán Gyurkovics</cp:lastModifiedBy>
  <cp:revision>5</cp:revision>
  <dcterms:created xsi:type="dcterms:W3CDTF">2022-12-06T22:47:27Z</dcterms:created>
  <dcterms:modified xsi:type="dcterms:W3CDTF">2022-12-06T23:28:36Z</dcterms:modified>
</cp:coreProperties>
</file>